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82" r:id="rId2"/>
    <p:sldId id="456" r:id="rId3"/>
    <p:sldId id="457" r:id="rId4"/>
    <p:sldId id="458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5" r:id="rId29"/>
    <p:sldId id="486" r:id="rId30"/>
    <p:sldId id="48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00" r:id="rId44"/>
    <p:sldId id="501" r:id="rId45"/>
    <p:sldId id="502" r:id="rId46"/>
    <p:sldId id="503" r:id="rId47"/>
    <p:sldId id="504" r:id="rId48"/>
    <p:sldId id="505" r:id="rId49"/>
    <p:sldId id="506" r:id="rId50"/>
    <p:sldId id="507" r:id="rId51"/>
    <p:sldId id="508" r:id="rId52"/>
    <p:sldId id="509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3" r:id="rId65"/>
    <p:sldId id="527" r:id="rId66"/>
    <p:sldId id="528" r:id="rId67"/>
    <p:sldId id="611" r:id="rId68"/>
    <p:sldId id="530" r:id="rId69"/>
    <p:sldId id="531" r:id="rId70"/>
    <p:sldId id="532" r:id="rId71"/>
    <p:sldId id="533" r:id="rId72"/>
    <p:sldId id="536" r:id="rId73"/>
    <p:sldId id="537" r:id="rId74"/>
    <p:sldId id="538" r:id="rId75"/>
    <p:sldId id="539" r:id="rId76"/>
    <p:sldId id="540" r:id="rId77"/>
    <p:sldId id="541" r:id="rId78"/>
    <p:sldId id="542" r:id="rId79"/>
    <p:sldId id="543" r:id="rId80"/>
    <p:sldId id="544" r:id="rId81"/>
    <p:sldId id="545" r:id="rId82"/>
    <p:sldId id="546" r:id="rId83"/>
    <p:sldId id="547" r:id="rId84"/>
    <p:sldId id="548" r:id="rId85"/>
    <p:sldId id="549" r:id="rId86"/>
    <p:sldId id="550" r:id="rId87"/>
    <p:sldId id="551" r:id="rId88"/>
    <p:sldId id="552" r:id="rId89"/>
    <p:sldId id="553" r:id="rId90"/>
    <p:sldId id="554" r:id="rId91"/>
    <p:sldId id="557" r:id="rId92"/>
    <p:sldId id="560" r:id="rId93"/>
    <p:sldId id="561" r:id="rId94"/>
    <p:sldId id="562" r:id="rId95"/>
    <p:sldId id="566" r:id="rId96"/>
    <p:sldId id="567" r:id="rId97"/>
    <p:sldId id="568" r:id="rId98"/>
    <p:sldId id="569" r:id="rId99"/>
    <p:sldId id="570" r:id="rId100"/>
    <p:sldId id="571" r:id="rId101"/>
    <p:sldId id="572" r:id="rId102"/>
    <p:sldId id="573" r:id="rId103"/>
    <p:sldId id="574" r:id="rId104"/>
    <p:sldId id="575" r:id="rId105"/>
    <p:sldId id="576" r:id="rId106"/>
    <p:sldId id="578" r:id="rId107"/>
    <p:sldId id="579" r:id="rId108"/>
    <p:sldId id="580" r:id="rId109"/>
    <p:sldId id="581" r:id="rId110"/>
    <p:sldId id="582" r:id="rId111"/>
    <p:sldId id="583" r:id="rId112"/>
    <p:sldId id="584" r:id="rId113"/>
    <p:sldId id="591" r:id="rId114"/>
    <p:sldId id="592" r:id="rId115"/>
    <p:sldId id="42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89" autoAdjust="0"/>
  </p:normalViewPr>
  <p:slideViewPr>
    <p:cSldViewPr snapToGrid="0">
      <p:cViewPr varScale="1">
        <p:scale>
          <a:sx n="81" d="100"/>
          <a:sy n="81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81283-00A9-44C7-9A60-0BF8C099B531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CD69C-5416-4259-8CFA-29AEE6BA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06" marR="4483">
              <a:lnSpc>
                <a:spcPct val="101600"/>
              </a:lnSpc>
              <a:spcBef>
                <a:spcPts val="79"/>
              </a:spcBef>
            </a:pP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But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what</a:t>
            </a:r>
            <a:r>
              <a:rPr lang="en-US" sz="1200" spc="26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is</a:t>
            </a:r>
            <a:r>
              <a:rPr lang="en-US" sz="1200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the</a:t>
            </a:r>
            <a:r>
              <a:rPr lang="en-US" sz="1200" spc="18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largest</a:t>
            </a:r>
            <a:r>
              <a:rPr lang="en-US" sz="1200" spc="22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number</a:t>
            </a:r>
            <a:r>
              <a:rPr lang="en-US" sz="12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13" dirty="0" smtClean="0">
                <a:solidFill>
                  <a:srgbClr val="0000CC"/>
                </a:solidFill>
                <a:latin typeface="Comic Sans MS"/>
                <a:cs typeface="Comic Sans MS"/>
              </a:rPr>
              <a:t>of </a:t>
            </a:r>
            <a:r>
              <a:rPr lang="en-US" sz="1200" spc="9" dirty="0" err="1" smtClean="0">
                <a:solidFill>
                  <a:srgbClr val="0000CC"/>
                </a:solidFill>
                <a:latin typeface="Comic Sans MS"/>
                <a:cs typeface="Comic Sans MS"/>
              </a:rPr>
              <a:t>perceptrons</a:t>
            </a:r>
            <a:r>
              <a:rPr lang="en-US" sz="1200" spc="18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required</a:t>
            </a:r>
            <a:r>
              <a:rPr lang="en-US" sz="1200" spc="18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in</a:t>
            </a:r>
            <a:r>
              <a:rPr lang="en-US" sz="1200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lang="en-US" sz="1200" spc="-499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single</a:t>
            </a:r>
            <a:r>
              <a:rPr lang="en-US" sz="1200" spc="-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hidden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layer </a:t>
            </a:r>
            <a:r>
              <a:rPr lang="en-US" sz="1200" spc="13" dirty="0" smtClean="0">
                <a:solidFill>
                  <a:srgbClr val="0000CC"/>
                </a:solidFill>
                <a:latin typeface="Comic Sans MS"/>
                <a:cs typeface="Comic Sans MS"/>
              </a:rPr>
              <a:t>for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an</a:t>
            </a:r>
            <a:r>
              <a:rPr lang="en-US" sz="1200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4" dirty="0" smtClean="0">
                <a:solidFill>
                  <a:srgbClr val="0000CC"/>
                </a:solidFill>
                <a:latin typeface="Comic Sans MS"/>
                <a:cs typeface="Comic Sans MS"/>
              </a:rPr>
              <a:t>N-input-variable</a:t>
            </a:r>
            <a:r>
              <a:rPr lang="en-US" sz="1200" spc="35" dirty="0" smtClean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lang="en-US" sz="1200" spc="9" dirty="0" smtClean="0">
                <a:solidFill>
                  <a:srgbClr val="0000CC"/>
                </a:solidFill>
                <a:latin typeface="Comic Sans MS"/>
                <a:cs typeface="Comic Sans MS"/>
              </a:rPr>
              <a:t>function?  Exponential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6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6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many neuron do we need for hidden layer? 2^(n-1)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r>
              <a:rPr lang="en-US" baseline="0" dirty="0" smtClean="0"/>
              <a:t> is associative (means we can group things in any order)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 smtClean="0">
                <a:latin typeface="+mn-lt"/>
                <a:cs typeface="Calibri"/>
              </a:rPr>
              <a:t>NB:</a:t>
            </a:r>
            <a:r>
              <a:rPr lang="en-US" sz="1200" spc="-13" dirty="0" smtClean="0">
                <a:latin typeface="+mn-lt"/>
                <a:cs typeface="Calibri"/>
              </a:rPr>
              <a:t> </a:t>
            </a:r>
            <a:r>
              <a:rPr lang="en-US" sz="1200" spc="-4" dirty="0" smtClean="0">
                <a:latin typeface="+mn-lt"/>
                <a:cs typeface="Calibri"/>
              </a:rPr>
              <a:t>What</a:t>
            </a:r>
            <a:r>
              <a:rPr lang="en-US" sz="1200" spc="13" dirty="0" smtClean="0">
                <a:latin typeface="+mn-lt"/>
                <a:cs typeface="Calibri"/>
              </a:rPr>
              <a:t> </a:t>
            </a:r>
            <a:r>
              <a:rPr lang="en-US" sz="1200" spc="-9" dirty="0" smtClean="0">
                <a:latin typeface="+mn-lt"/>
                <a:cs typeface="Calibri"/>
              </a:rPr>
              <a:t>would</a:t>
            </a:r>
            <a:r>
              <a:rPr lang="en-US" sz="1200" spc="-26" dirty="0" smtClean="0">
                <a:latin typeface="+mn-lt"/>
                <a:cs typeface="Calibri"/>
              </a:rPr>
              <a:t> </a:t>
            </a:r>
            <a:r>
              <a:rPr lang="en-US" sz="1200" spc="-4" dirty="0" smtClean="0">
                <a:latin typeface="+mn-lt"/>
                <a:cs typeface="Calibri"/>
              </a:rPr>
              <a:t>the</a:t>
            </a:r>
            <a:r>
              <a:rPr lang="en-US" sz="1200" spc="4" dirty="0" smtClean="0">
                <a:latin typeface="+mn-lt"/>
                <a:cs typeface="Calibri"/>
              </a:rPr>
              <a:t> </a:t>
            </a:r>
            <a:r>
              <a:rPr lang="en-US" sz="1200" spc="-13" dirty="0" smtClean="0">
                <a:latin typeface="+mn-lt"/>
                <a:cs typeface="Calibri"/>
              </a:rPr>
              <a:t>pattern</a:t>
            </a:r>
            <a:r>
              <a:rPr lang="en-US" sz="1200" spc="31" dirty="0" smtClean="0">
                <a:latin typeface="+mn-lt"/>
                <a:cs typeface="Calibri"/>
              </a:rPr>
              <a:t> </a:t>
            </a:r>
            <a:r>
              <a:rPr lang="en-US" sz="1200" spc="-9" dirty="0" smtClean="0">
                <a:latin typeface="+mn-lt"/>
                <a:cs typeface="Calibri"/>
              </a:rPr>
              <a:t>be</a:t>
            </a:r>
            <a:r>
              <a:rPr lang="en-US" sz="1200" spc="9" dirty="0" smtClean="0">
                <a:latin typeface="+mn-lt"/>
                <a:cs typeface="Calibri"/>
              </a:rPr>
              <a:t> </a:t>
            </a:r>
            <a:r>
              <a:rPr lang="en-US" sz="1200" spc="-4" dirty="0" smtClean="0">
                <a:latin typeface="+mn-lt"/>
                <a:cs typeface="Calibri"/>
              </a:rPr>
              <a:t>if it</a:t>
            </a:r>
            <a:r>
              <a:rPr lang="en-US" sz="1200" spc="9" dirty="0" smtClean="0">
                <a:latin typeface="+mn-lt"/>
                <a:cs typeface="Calibri"/>
              </a:rPr>
              <a:t> </a:t>
            </a:r>
            <a:r>
              <a:rPr lang="en-US" sz="1200" spc="-9" dirty="0" smtClean="0">
                <a:latin typeface="+mn-lt"/>
                <a:cs typeface="Calibri"/>
              </a:rPr>
              <a:t>compared</a:t>
            </a:r>
            <a:r>
              <a:rPr lang="en-US" sz="1200" spc="13" dirty="0" smtClean="0">
                <a:latin typeface="+mn-lt"/>
                <a:cs typeface="Calibri"/>
              </a:rPr>
              <a:t> </a:t>
            </a:r>
            <a:r>
              <a:rPr lang="en-US" sz="1200" spc="-4" dirty="0" smtClean="0">
                <a:latin typeface="+mn-lt"/>
                <a:cs typeface="Calibri"/>
              </a:rPr>
              <a:t>it</a:t>
            </a:r>
            <a:r>
              <a:rPr lang="en-US" sz="1200" spc="13" dirty="0" smtClean="0">
                <a:latin typeface="+mn-lt"/>
                <a:cs typeface="Calibri"/>
              </a:rPr>
              <a:t> </a:t>
            </a:r>
            <a:r>
              <a:rPr lang="en-US" sz="1200" spc="-18" dirty="0" smtClean="0">
                <a:latin typeface="+mn-lt"/>
                <a:cs typeface="Calibri"/>
              </a:rPr>
              <a:t>to</a:t>
            </a:r>
            <a:r>
              <a:rPr lang="en-US" sz="1200" spc="4" dirty="0" smtClean="0">
                <a:latin typeface="+mn-lt"/>
                <a:cs typeface="Calibri"/>
              </a:rPr>
              <a:t> </a:t>
            </a:r>
            <a:r>
              <a:rPr lang="en-US" sz="1200" dirty="0" smtClean="0">
                <a:latin typeface="+mn-lt"/>
                <a:cs typeface="Calibri"/>
              </a:rPr>
              <a:t>4? Star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8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78AE-81FE-41A1-B35E-C7B15537027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preface/index.html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eplearning.cs.cmu.edu/S23/index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16.png"/><Relationship Id="rId21" Type="http://schemas.openxmlformats.org/officeDocument/2006/relationships/image" Target="../media/image3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15.png"/><Relationship Id="rId10" Type="http://schemas.openxmlformats.org/officeDocument/2006/relationships/image" Target="../media/image19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20.png"/><Relationship Id="rId3" Type="http://schemas.openxmlformats.org/officeDocument/2006/relationships/image" Target="../media/image160.png"/><Relationship Id="rId7" Type="http://schemas.openxmlformats.org/officeDocument/2006/relationships/image" Target="../media/image195.png"/><Relationship Id="rId12" Type="http://schemas.openxmlformats.org/officeDocument/2006/relationships/image" Target="../media/image311.png"/><Relationship Id="rId2" Type="http://schemas.openxmlformats.org/officeDocument/2006/relationships/image" Target="../media/image317.png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319.jpg"/><Relationship Id="rId5" Type="http://schemas.openxmlformats.org/officeDocument/2006/relationships/image" Target="../media/image302.jpg"/><Relationship Id="rId15" Type="http://schemas.openxmlformats.org/officeDocument/2006/relationships/image" Target="../media/image312.png"/><Relationship Id="rId10" Type="http://schemas.openxmlformats.org/officeDocument/2006/relationships/image" Target="../media/image314.png"/><Relationship Id="rId4" Type="http://schemas.openxmlformats.org/officeDocument/2006/relationships/image" Target="../media/image318.png"/><Relationship Id="rId9" Type="http://schemas.openxmlformats.org/officeDocument/2006/relationships/image" Target="../media/image122.png"/><Relationship Id="rId1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0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302.jpg"/><Relationship Id="rId10" Type="http://schemas.openxmlformats.org/officeDocument/2006/relationships/image" Target="../media/image163.png"/><Relationship Id="rId4" Type="http://schemas.openxmlformats.org/officeDocument/2006/relationships/image" Target="../media/image321.png"/><Relationship Id="rId9" Type="http://schemas.openxmlformats.org/officeDocument/2006/relationships/image" Target="../media/image16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84.png"/><Relationship Id="rId7" Type="http://schemas.openxmlformats.org/officeDocument/2006/relationships/image" Target="../media/image122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04.png"/><Relationship Id="rId4" Type="http://schemas.openxmlformats.org/officeDocument/2006/relationships/image" Target="../media/image19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84.png"/><Relationship Id="rId7" Type="http://schemas.openxmlformats.org/officeDocument/2006/relationships/image" Target="../media/image325.pn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304.png"/><Relationship Id="rId4" Type="http://schemas.openxmlformats.org/officeDocument/2006/relationships/image" Target="../media/image195.png"/><Relationship Id="rId9" Type="http://schemas.openxmlformats.org/officeDocument/2006/relationships/image" Target="../media/image30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84.png"/><Relationship Id="rId7" Type="http://schemas.openxmlformats.org/officeDocument/2006/relationships/image" Target="../media/image179.pn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188.png"/><Relationship Id="rId9" Type="http://schemas.openxmlformats.org/officeDocument/2006/relationships/image" Target="../media/image16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5.png"/><Relationship Id="rId18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18.png"/><Relationship Id="rId17" Type="http://schemas.openxmlformats.org/officeDocument/2006/relationships/image" Target="../media/image36.png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46.png"/><Relationship Id="rId19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" Type="http://schemas.openxmlformats.org/officeDocument/2006/relationships/image" Target="../media/image334.jpg"/><Relationship Id="rId7" Type="http://schemas.openxmlformats.org/officeDocument/2006/relationships/image" Target="../media/image338.jp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" Type="http://schemas.openxmlformats.org/officeDocument/2006/relationships/image" Target="../media/image333.jp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jpg"/><Relationship Id="rId11" Type="http://schemas.openxmlformats.org/officeDocument/2006/relationships/image" Target="../media/image342.png"/><Relationship Id="rId5" Type="http://schemas.openxmlformats.org/officeDocument/2006/relationships/image" Target="../media/image336.jp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335.jpg"/><Relationship Id="rId9" Type="http://schemas.openxmlformats.org/officeDocument/2006/relationships/image" Target="../media/image340.jpg"/><Relationship Id="rId14" Type="http://schemas.openxmlformats.org/officeDocument/2006/relationships/image" Target="../media/image34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jpg"/><Relationship Id="rId5" Type="http://schemas.openxmlformats.org/officeDocument/2006/relationships/image" Target="../media/image57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92.png"/><Relationship Id="rId12" Type="http://schemas.openxmlformats.org/officeDocument/2006/relationships/image" Target="../media/image109.png"/><Relationship Id="rId2" Type="http://schemas.openxmlformats.org/officeDocument/2006/relationships/image" Target="../media/image10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90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12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1.png"/><Relationship Id="rId4" Type="http://schemas.openxmlformats.org/officeDocument/2006/relationships/image" Target="../media/image138.png"/><Relationship Id="rId9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7.png"/><Relationship Id="rId7" Type="http://schemas.openxmlformats.org/officeDocument/2006/relationships/image" Target="../media/image13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38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1.png"/><Relationship Id="rId4" Type="http://schemas.openxmlformats.org/officeDocument/2006/relationships/image" Target="../media/image138.png"/><Relationship Id="rId9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38.png"/><Relationship Id="rId10" Type="http://schemas.openxmlformats.org/officeDocument/2006/relationships/image" Target="../media/image134.png"/><Relationship Id="rId4" Type="http://schemas.openxmlformats.org/officeDocument/2006/relationships/image" Target="../media/image144.png"/><Relationship Id="rId9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38.png"/><Relationship Id="rId10" Type="http://schemas.openxmlformats.org/officeDocument/2006/relationships/image" Target="../media/image134.png"/><Relationship Id="rId4" Type="http://schemas.openxmlformats.org/officeDocument/2006/relationships/image" Target="../media/image144.png"/><Relationship Id="rId9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34.png"/><Relationship Id="rId5" Type="http://schemas.openxmlformats.org/officeDocument/2006/relationships/image" Target="../media/image144.png"/><Relationship Id="rId10" Type="http://schemas.openxmlformats.org/officeDocument/2006/relationships/image" Target="../media/image133.png"/><Relationship Id="rId4" Type="http://schemas.openxmlformats.org/officeDocument/2006/relationships/image" Target="../media/image137.png"/><Relationship Id="rId9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8.png"/><Relationship Id="rId7" Type="http://schemas.openxmlformats.org/officeDocument/2006/relationships/image" Target="../media/image15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0.png"/><Relationship Id="rId4" Type="http://schemas.openxmlformats.org/officeDocument/2006/relationships/image" Target="../media/image159.png"/><Relationship Id="rId9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8.png"/><Relationship Id="rId7" Type="http://schemas.openxmlformats.org/officeDocument/2006/relationships/image" Target="../media/image15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0.png"/><Relationship Id="rId4" Type="http://schemas.openxmlformats.org/officeDocument/2006/relationships/image" Target="../media/image159.png"/><Relationship Id="rId9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66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65.png"/><Relationship Id="rId2" Type="http://schemas.openxmlformats.org/officeDocument/2006/relationships/image" Target="../media/image16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63.png"/><Relationship Id="rId10" Type="http://schemas.openxmlformats.org/officeDocument/2006/relationships/image" Target="../media/image176.png"/><Relationship Id="rId19" Type="http://schemas.openxmlformats.org/officeDocument/2006/relationships/image" Target="../media/image167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199.png"/><Relationship Id="rId3" Type="http://schemas.openxmlformats.org/officeDocument/2006/relationships/image" Target="../media/image181.png"/><Relationship Id="rId21" Type="http://schemas.openxmlformats.org/officeDocument/2006/relationships/image" Target="../media/image198.png"/><Relationship Id="rId7" Type="http://schemas.openxmlformats.org/officeDocument/2006/relationships/image" Target="../media/image179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168.png"/><Relationship Id="rId2" Type="http://schemas.openxmlformats.org/officeDocument/2006/relationships/image" Target="../media/image180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24" Type="http://schemas.openxmlformats.org/officeDocument/2006/relationships/image" Target="../media/image167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23" Type="http://schemas.openxmlformats.org/officeDocument/2006/relationships/image" Target="../media/image166.png"/><Relationship Id="rId28" Type="http://schemas.openxmlformats.org/officeDocument/2006/relationships/image" Target="../media/image201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65.png"/><Relationship Id="rId27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8.png"/><Relationship Id="rId3" Type="http://schemas.openxmlformats.org/officeDocument/2006/relationships/image" Target="../media/image210.jpg"/><Relationship Id="rId7" Type="http://schemas.openxmlformats.org/officeDocument/2006/relationships/image" Target="../media/image214.png"/><Relationship Id="rId12" Type="http://schemas.openxmlformats.org/officeDocument/2006/relationships/image" Target="../media/image217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7.png"/><Relationship Id="rId5" Type="http://schemas.openxmlformats.org/officeDocument/2006/relationships/image" Target="../media/image212.jp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34.png"/><Relationship Id="rId14" Type="http://schemas.openxmlformats.org/officeDocument/2006/relationships/image" Target="../media/image219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jpg"/><Relationship Id="rId12" Type="http://schemas.openxmlformats.org/officeDocument/2006/relationships/image" Target="../media/image230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jpg"/><Relationship Id="rId12" Type="http://schemas.openxmlformats.org/officeDocument/2006/relationships/image" Target="../media/image2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jpg"/><Relationship Id="rId10" Type="http://schemas.openxmlformats.org/officeDocument/2006/relationships/image" Target="../media/image249.png"/><Relationship Id="rId4" Type="http://schemas.openxmlformats.org/officeDocument/2006/relationships/image" Target="../media/image243.jpg"/><Relationship Id="rId9" Type="http://schemas.openxmlformats.org/officeDocument/2006/relationships/image" Target="../media/image2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57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jp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303.png"/><Relationship Id="rId7" Type="http://schemas.openxmlformats.org/officeDocument/2006/relationships/image" Target="../media/image179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195.png"/><Relationship Id="rId4" Type="http://schemas.openxmlformats.org/officeDocument/2006/relationships/image" Target="../media/image184.png"/><Relationship Id="rId9" Type="http://schemas.openxmlformats.org/officeDocument/2006/relationships/image" Target="../media/image30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5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12" Type="http://schemas.openxmlformats.org/officeDocument/2006/relationships/image" Target="../media/image122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8.png"/><Relationship Id="rId10" Type="http://schemas.openxmlformats.org/officeDocument/2006/relationships/image" Target="../media/image313.jp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79.png"/><Relationship Id="rId7" Type="http://schemas.openxmlformats.org/officeDocument/2006/relationships/image" Target="../media/image195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303.png"/><Relationship Id="rId10" Type="http://schemas.openxmlformats.org/officeDocument/2006/relationships/image" Target="../media/image305.png"/><Relationship Id="rId4" Type="http://schemas.openxmlformats.org/officeDocument/2006/relationships/image" Target="../media/image316.jpg"/><Relationship Id="rId9" Type="http://schemas.openxmlformats.org/officeDocument/2006/relationships/image" Target="../media/image1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Neural</a:t>
            </a:r>
            <a:r>
              <a:rPr lang="en-US" spc="-79" dirty="0" smtClean="0"/>
              <a:t> </a:t>
            </a:r>
            <a:r>
              <a:rPr lang="en-US" spc="-9" dirty="0"/>
              <a:t>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381001"/>
            <a:ext cx="54864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اَعُوذُ بِاللہِ مِنَ الشَّیِطٰنِ الرَّجِیمْ</a:t>
            </a:r>
          </a:p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بِسْمِ اللہِ الرَّحَمٰنِ </a:t>
            </a:r>
            <a:r>
              <a:rPr lang="ur-PK" sz="2800" dirty="0" smtClean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الرَّحِیمْ</a:t>
            </a:r>
            <a:endParaRPr lang="ur-PK" sz="2800" dirty="0">
              <a:solidFill>
                <a:prstClr val="black"/>
              </a:solidFill>
              <a:latin typeface="Nafees Web Naskh" pitchFamily="2" charset="-78"/>
              <a:cs typeface="Nafees Web Naskh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3782859"/>
            <a:ext cx="12075090" cy="293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Note: </a:t>
            </a:r>
            <a:r>
              <a:rPr lang="en-US" dirty="0"/>
              <a:t>Some slides and/or pictures are adapted from Lecture slides / Books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www.coursera.org/specializations/deep-learning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d2l.ai/chapter_preface/index.html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deeplearning.cs.cmu.edu/S23/index.html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9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8396" y="555038"/>
            <a:ext cx="3297891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/>
              <a:t>A</a:t>
            </a:r>
            <a:r>
              <a:rPr sz="4236" spc="-40" dirty="0"/>
              <a:t> </a:t>
            </a:r>
            <a:r>
              <a:rPr sz="4236" spc="-9" dirty="0"/>
              <a:t>better</a:t>
            </a:r>
            <a:r>
              <a:rPr sz="4236" spc="-31" dirty="0"/>
              <a:t> </a:t>
            </a:r>
            <a:r>
              <a:rPr sz="4236" spc="4" dirty="0"/>
              <a:t>figure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5" y="4497519"/>
            <a:ext cx="7426138" cy="1602155"/>
          </a:xfrm>
          <a:prstGeom prst="rect">
            <a:avLst/>
          </a:prstGeom>
        </p:spPr>
        <p:txBody>
          <a:bodyPr vert="horz" wrap="square" lIns="0" tIns="61072" rIns="0" bIns="0" rtlCol="0">
            <a:spAutoFit/>
          </a:bodyPr>
          <a:lstStyle/>
          <a:p>
            <a:pPr marL="344599" indent="-333953">
              <a:spcBef>
                <a:spcPts val="48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dirty="0">
                <a:latin typeface="Calibri"/>
                <a:cs typeface="Calibri"/>
              </a:rPr>
              <a:t>A</a:t>
            </a:r>
            <a:r>
              <a:rPr sz="2912" spc="-31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threshold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unit</a:t>
            </a:r>
            <a:endParaRPr sz="2912">
              <a:latin typeface="Calibri"/>
              <a:cs typeface="Calibri"/>
            </a:endParaRPr>
          </a:p>
          <a:p>
            <a:pPr marL="731783" lvl="1" indent="-277921">
              <a:spcBef>
                <a:spcPts val="344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9" dirty="0">
                <a:latin typeface="Calibri"/>
                <a:cs typeface="Calibri"/>
              </a:rPr>
              <a:t>“Fires”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if</a:t>
            </a:r>
            <a:r>
              <a:rPr sz="2515" spc="-4" dirty="0">
                <a:latin typeface="Calibri"/>
                <a:cs typeface="Calibri"/>
              </a:rPr>
              <a:t> the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affine </a:t>
            </a:r>
            <a:r>
              <a:rPr sz="2515" dirty="0">
                <a:latin typeface="Calibri"/>
                <a:cs typeface="Calibri"/>
              </a:rPr>
              <a:t>function</a:t>
            </a:r>
            <a:r>
              <a:rPr sz="2515" spc="-31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spc="-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inputs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positive</a:t>
            </a:r>
            <a:endParaRPr sz="2515">
              <a:latin typeface="Calibri"/>
              <a:cs typeface="Calibri"/>
            </a:endParaRPr>
          </a:p>
          <a:p>
            <a:pPr marL="1120088" marR="4483" lvl="2" indent="-222449">
              <a:lnSpc>
                <a:spcPts val="2294"/>
              </a:lnSpc>
              <a:spcBef>
                <a:spcPts val="582"/>
              </a:spcBef>
              <a:buFont typeface="Arial MT"/>
              <a:buChar char="•"/>
              <a:tabLst>
                <a:tab pos="1120088" algn="l"/>
                <a:tab pos="1120648" algn="l"/>
              </a:tabLst>
            </a:pPr>
            <a:r>
              <a:rPr sz="2118" spc="4" dirty="0">
                <a:latin typeface="Calibri"/>
                <a:cs typeface="Calibri"/>
              </a:rPr>
              <a:t>The bias is the </a:t>
            </a:r>
            <a:r>
              <a:rPr sz="2118" spc="-4" dirty="0">
                <a:latin typeface="Calibri"/>
                <a:cs typeface="Calibri"/>
              </a:rPr>
              <a:t>negative </a:t>
            </a:r>
            <a:r>
              <a:rPr sz="2118" spc="9" dirty="0">
                <a:latin typeface="Calibri"/>
                <a:cs typeface="Calibri"/>
              </a:rPr>
              <a:t>of </a:t>
            </a:r>
            <a:r>
              <a:rPr sz="2118" spc="4" dirty="0">
                <a:latin typeface="Calibri"/>
                <a:cs typeface="Calibri"/>
              </a:rPr>
              <a:t>the </a:t>
            </a:r>
            <a:r>
              <a:rPr sz="2118" dirty="0">
                <a:latin typeface="Calibri"/>
                <a:cs typeface="Calibri"/>
              </a:rPr>
              <a:t>threshold </a:t>
            </a:r>
            <a:r>
              <a:rPr sz="2118" spc="9" dirty="0">
                <a:latin typeface="Calibri"/>
                <a:cs typeface="Calibri"/>
              </a:rPr>
              <a:t>T </a:t>
            </a:r>
            <a:r>
              <a:rPr sz="2118" spc="4" dirty="0">
                <a:latin typeface="Calibri"/>
                <a:cs typeface="Calibri"/>
              </a:rPr>
              <a:t>in </a:t>
            </a:r>
            <a:r>
              <a:rPr sz="2118" spc="13" dirty="0">
                <a:latin typeface="Calibri"/>
                <a:cs typeface="Calibri"/>
              </a:rPr>
              <a:t>the </a:t>
            </a:r>
            <a:r>
              <a:rPr sz="2118" dirty="0">
                <a:latin typeface="Calibri"/>
                <a:cs typeface="Calibri"/>
              </a:rPr>
              <a:t>previous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slide</a:t>
            </a:r>
            <a:endParaRPr sz="211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6511" y="3007435"/>
            <a:ext cx="1763246" cy="719418"/>
            <a:chOff x="6616445" y="3408426"/>
            <a:chExt cx="1998345" cy="815340"/>
          </a:xfrm>
        </p:grpSpPr>
        <p:sp>
          <p:nvSpPr>
            <p:cNvPr id="5" name="object 5"/>
            <p:cNvSpPr/>
            <p:nvPr/>
          </p:nvSpPr>
          <p:spPr>
            <a:xfrm>
              <a:off x="6621779" y="3413760"/>
              <a:ext cx="1987550" cy="805180"/>
            </a:xfrm>
            <a:custGeom>
              <a:avLst/>
              <a:gdLst/>
              <a:ahLst/>
              <a:cxnLst/>
              <a:rect l="l" t="t" r="r" b="b"/>
              <a:pathLst>
                <a:path w="1987550" h="805179">
                  <a:moveTo>
                    <a:pt x="1987296" y="804672"/>
                  </a:moveTo>
                  <a:lnTo>
                    <a:pt x="0" y="804672"/>
                  </a:lnTo>
                  <a:lnTo>
                    <a:pt x="0" y="0"/>
                  </a:lnTo>
                  <a:lnTo>
                    <a:pt x="1987296" y="0"/>
                  </a:lnTo>
                  <a:lnTo>
                    <a:pt x="1987296" y="8046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621779" y="3413760"/>
              <a:ext cx="1987550" cy="805180"/>
            </a:xfrm>
            <a:custGeom>
              <a:avLst/>
              <a:gdLst/>
              <a:ahLst/>
              <a:cxnLst/>
              <a:rect l="l" t="t" r="r" b="b"/>
              <a:pathLst>
                <a:path w="1987550" h="805179">
                  <a:moveTo>
                    <a:pt x="0" y="0"/>
                  </a:moveTo>
                  <a:lnTo>
                    <a:pt x="1987296" y="0"/>
                  </a:lnTo>
                  <a:lnTo>
                    <a:pt x="1987296" y="804672"/>
                  </a:lnTo>
                  <a:lnTo>
                    <a:pt x="0" y="80467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8272" y="3770376"/>
              <a:ext cx="136060" cy="1722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92111" y="3499116"/>
              <a:ext cx="413384" cy="637540"/>
            </a:xfrm>
            <a:custGeom>
              <a:avLst/>
              <a:gdLst/>
              <a:ahLst/>
              <a:cxnLst/>
              <a:rect l="l" t="t" r="r" b="b"/>
              <a:pathLst>
                <a:path w="413384" h="637539">
                  <a:moveTo>
                    <a:pt x="151257" y="336804"/>
                  </a:moveTo>
                  <a:lnTo>
                    <a:pt x="0" y="336804"/>
                  </a:lnTo>
                  <a:lnTo>
                    <a:pt x="0" y="353568"/>
                  </a:lnTo>
                  <a:lnTo>
                    <a:pt x="151257" y="353568"/>
                  </a:lnTo>
                  <a:lnTo>
                    <a:pt x="151257" y="336804"/>
                  </a:lnTo>
                  <a:close/>
                </a:path>
                <a:path w="413384" h="637539">
                  <a:moveTo>
                    <a:pt x="151257" y="283464"/>
                  </a:moveTo>
                  <a:lnTo>
                    <a:pt x="0" y="283464"/>
                  </a:lnTo>
                  <a:lnTo>
                    <a:pt x="0" y="300228"/>
                  </a:lnTo>
                  <a:lnTo>
                    <a:pt x="151257" y="300228"/>
                  </a:lnTo>
                  <a:lnTo>
                    <a:pt x="151257" y="283464"/>
                  </a:lnTo>
                  <a:close/>
                </a:path>
                <a:path w="413384" h="637539">
                  <a:moveTo>
                    <a:pt x="412991" y="0"/>
                  </a:moveTo>
                  <a:lnTo>
                    <a:pt x="365887" y="24206"/>
                  </a:lnTo>
                  <a:lnTo>
                    <a:pt x="345516" y="58864"/>
                  </a:lnTo>
                  <a:lnTo>
                    <a:pt x="335229" y="107442"/>
                  </a:lnTo>
                  <a:lnTo>
                    <a:pt x="333933" y="136867"/>
                  </a:lnTo>
                  <a:lnTo>
                    <a:pt x="334289" y="150177"/>
                  </a:lnTo>
                  <a:lnTo>
                    <a:pt x="335343" y="165100"/>
                  </a:lnTo>
                  <a:lnTo>
                    <a:pt x="337070" y="181648"/>
                  </a:lnTo>
                  <a:lnTo>
                    <a:pt x="341845" y="217309"/>
                  </a:lnTo>
                  <a:lnTo>
                    <a:pt x="343535" y="231736"/>
                  </a:lnTo>
                  <a:lnTo>
                    <a:pt x="344551" y="243090"/>
                  </a:lnTo>
                  <a:lnTo>
                    <a:pt x="344893" y="251358"/>
                  </a:lnTo>
                  <a:lnTo>
                    <a:pt x="344284" y="265506"/>
                  </a:lnTo>
                  <a:lnTo>
                    <a:pt x="329844" y="303466"/>
                  </a:lnTo>
                  <a:lnTo>
                    <a:pt x="308025" y="312420"/>
                  </a:lnTo>
                  <a:lnTo>
                    <a:pt x="308025" y="324612"/>
                  </a:lnTo>
                  <a:lnTo>
                    <a:pt x="339509" y="349580"/>
                  </a:lnTo>
                  <a:lnTo>
                    <a:pt x="344893" y="385572"/>
                  </a:lnTo>
                  <a:lnTo>
                    <a:pt x="344551" y="393192"/>
                  </a:lnTo>
                  <a:lnTo>
                    <a:pt x="343535" y="404914"/>
                  </a:lnTo>
                  <a:lnTo>
                    <a:pt x="341845" y="420725"/>
                  </a:lnTo>
                  <a:lnTo>
                    <a:pt x="337070" y="461175"/>
                  </a:lnTo>
                  <a:lnTo>
                    <a:pt x="335343" y="478993"/>
                  </a:lnTo>
                  <a:lnTo>
                    <a:pt x="334289" y="494080"/>
                  </a:lnTo>
                  <a:lnTo>
                    <a:pt x="333933" y="506437"/>
                  </a:lnTo>
                  <a:lnTo>
                    <a:pt x="335267" y="534238"/>
                  </a:lnTo>
                  <a:lnTo>
                    <a:pt x="345833" y="580885"/>
                  </a:lnTo>
                  <a:lnTo>
                    <a:pt x="366623" y="614997"/>
                  </a:lnTo>
                  <a:lnTo>
                    <a:pt x="412991" y="637032"/>
                  </a:lnTo>
                  <a:lnTo>
                    <a:pt x="412991" y="626364"/>
                  </a:lnTo>
                  <a:lnTo>
                    <a:pt x="404329" y="625030"/>
                  </a:lnTo>
                  <a:lnTo>
                    <a:pt x="396608" y="621601"/>
                  </a:lnTo>
                  <a:lnTo>
                    <a:pt x="368655" y="585965"/>
                  </a:lnTo>
                  <a:lnTo>
                    <a:pt x="359422" y="547992"/>
                  </a:lnTo>
                  <a:lnTo>
                    <a:pt x="357365" y="511009"/>
                  </a:lnTo>
                  <a:lnTo>
                    <a:pt x="357695" y="503148"/>
                  </a:lnTo>
                  <a:lnTo>
                    <a:pt x="358648" y="490740"/>
                  </a:lnTo>
                  <a:lnTo>
                    <a:pt x="360222" y="473798"/>
                  </a:lnTo>
                  <a:lnTo>
                    <a:pt x="364655" y="431101"/>
                  </a:lnTo>
                  <a:lnTo>
                    <a:pt x="367157" y="403567"/>
                  </a:lnTo>
                  <a:lnTo>
                    <a:pt x="360959" y="355371"/>
                  </a:lnTo>
                  <a:lnTo>
                    <a:pt x="338391" y="323189"/>
                  </a:lnTo>
                  <a:lnTo>
                    <a:pt x="332600" y="319938"/>
                  </a:lnTo>
                  <a:lnTo>
                    <a:pt x="332600" y="317080"/>
                  </a:lnTo>
                  <a:lnTo>
                    <a:pt x="360959" y="281457"/>
                  </a:lnTo>
                  <a:lnTo>
                    <a:pt x="367461" y="239458"/>
                  </a:lnTo>
                  <a:lnTo>
                    <a:pt x="367157" y="231470"/>
                  </a:lnTo>
                  <a:lnTo>
                    <a:pt x="366229" y="219938"/>
                  </a:lnTo>
                  <a:lnTo>
                    <a:pt x="364655" y="204851"/>
                  </a:lnTo>
                  <a:lnTo>
                    <a:pt x="360222" y="167182"/>
                  </a:lnTo>
                  <a:lnTo>
                    <a:pt x="358648" y="150698"/>
                  </a:lnTo>
                  <a:lnTo>
                    <a:pt x="357695" y="136753"/>
                  </a:lnTo>
                  <a:lnTo>
                    <a:pt x="357365" y="125349"/>
                  </a:lnTo>
                  <a:lnTo>
                    <a:pt x="357619" y="112420"/>
                  </a:lnTo>
                  <a:lnTo>
                    <a:pt x="363562" y="68224"/>
                  </a:lnTo>
                  <a:lnTo>
                    <a:pt x="380530" y="30670"/>
                  </a:lnTo>
                  <a:lnTo>
                    <a:pt x="412991" y="10668"/>
                  </a:lnTo>
                  <a:lnTo>
                    <a:pt x="4129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4071" y="3579876"/>
              <a:ext cx="97535" cy="169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4993" y="3573780"/>
              <a:ext cx="198460" cy="23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415" y="3631692"/>
              <a:ext cx="94488" cy="1173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2439" y="3592353"/>
              <a:ext cx="151733" cy="1704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014" y="3579876"/>
              <a:ext cx="108133" cy="170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5306" y="3890772"/>
              <a:ext cx="108133" cy="1706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27930" y="3884676"/>
              <a:ext cx="420370" cy="177165"/>
            </a:xfrm>
            <a:custGeom>
              <a:avLst/>
              <a:gdLst/>
              <a:ahLst/>
              <a:cxnLst/>
              <a:rect l="l" t="t" r="r" b="b"/>
              <a:pathLst>
                <a:path w="420370" h="177164">
                  <a:moveTo>
                    <a:pt x="37337" y="176783"/>
                  </a:moveTo>
                  <a:lnTo>
                    <a:pt x="2476" y="153245"/>
                  </a:lnTo>
                  <a:lnTo>
                    <a:pt x="0" y="136016"/>
                  </a:lnTo>
                  <a:lnTo>
                    <a:pt x="302" y="129446"/>
                  </a:lnTo>
                  <a:lnTo>
                    <a:pt x="14567" y="87508"/>
                  </a:lnTo>
                  <a:lnTo>
                    <a:pt x="48812" y="60138"/>
                  </a:lnTo>
                  <a:lnTo>
                    <a:pt x="70484" y="56388"/>
                  </a:lnTo>
                  <a:lnTo>
                    <a:pt x="80391" y="56483"/>
                  </a:lnTo>
                  <a:lnTo>
                    <a:pt x="87820" y="58483"/>
                  </a:lnTo>
                  <a:lnTo>
                    <a:pt x="92773" y="62388"/>
                  </a:lnTo>
                  <a:lnTo>
                    <a:pt x="96665" y="65532"/>
                  </a:lnTo>
                  <a:lnTo>
                    <a:pt x="66008" y="65532"/>
                  </a:lnTo>
                  <a:lnTo>
                    <a:pt x="59903" y="66355"/>
                  </a:lnTo>
                  <a:lnTo>
                    <a:pt x="32063" y="92475"/>
                  </a:lnTo>
                  <a:lnTo>
                    <a:pt x="24574" y="111251"/>
                  </a:lnTo>
                  <a:lnTo>
                    <a:pt x="81387" y="111251"/>
                  </a:lnTo>
                  <a:lnTo>
                    <a:pt x="80676" y="111728"/>
                  </a:lnTo>
                  <a:lnTo>
                    <a:pt x="69694" y="116227"/>
                  </a:lnTo>
                  <a:lnTo>
                    <a:pt x="56328" y="119431"/>
                  </a:lnTo>
                  <a:lnTo>
                    <a:pt x="40586" y="121332"/>
                  </a:lnTo>
                  <a:lnTo>
                    <a:pt x="22478" y="121920"/>
                  </a:lnTo>
                  <a:lnTo>
                    <a:pt x="21526" y="126873"/>
                  </a:lnTo>
                  <a:lnTo>
                    <a:pt x="20955" y="132016"/>
                  </a:lnTo>
                  <a:lnTo>
                    <a:pt x="20955" y="146113"/>
                  </a:lnTo>
                  <a:lnTo>
                    <a:pt x="22669" y="152209"/>
                  </a:lnTo>
                  <a:lnTo>
                    <a:pt x="29431" y="159734"/>
                  </a:lnTo>
                  <a:lnTo>
                    <a:pt x="34861" y="161639"/>
                  </a:lnTo>
                  <a:lnTo>
                    <a:pt x="77463" y="161639"/>
                  </a:lnTo>
                  <a:lnTo>
                    <a:pt x="71926" y="166035"/>
                  </a:lnTo>
                  <a:lnTo>
                    <a:pt x="65817" y="169925"/>
                  </a:lnTo>
                  <a:lnTo>
                    <a:pt x="59438" y="172966"/>
                  </a:lnTo>
                  <a:lnTo>
                    <a:pt x="52577" y="175105"/>
                  </a:lnTo>
                  <a:lnTo>
                    <a:pt x="45216" y="176368"/>
                  </a:lnTo>
                  <a:lnTo>
                    <a:pt x="37337" y="176783"/>
                  </a:lnTo>
                  <a:close/>
                </a:path>
                <a:path w="420370" h="177164">
                  <a:moveTo>
                    <a:pt x="81387" y="111251"/>
                  </a:moveTo>
                  <a:lnTo>
                    <a:pt x="24574" y="111251"/>
                  </a:lnTo>
                  <a:lnTo>
                    <a:pt x="32968" y="111071"/>
                  </a:lnTo>
                  <a:lnTo>
                    <a:pt x="40719" y="110525"/>
                  </a:lnTo>
                  <a:lnTo>
                    <a:pt x="73342" y="98869"/>
                  </a:lnTo>
                  <a:lnTo>
                    <a:pt x="77723" y="94583"/>
                  </a:lnTo>
                  <a:lnTo>
                    <a:pt x="79914" y="88677"/>
                  </a:lnTo>
                  <a:lnTo>
                    <a:pt x="79914" y="76485"/>
                  </a:lnTo>
                  <a:lnTo>
                    <a:pt x="66008" y="65532"/>
                  </a:lnTo>
                  <a:lnTo>
                    <a:pt x="96665" y="65532"/>
                  </a:lnTo>
                  <a:lnTo>
                    <a:pt x="97684" y="66355"/>
                  </a:lnTo>
                  <a:lnTo>
                    <a:pt x="97804" y="66582"/>
                  </a:lnTo>
                  <a:lnTo>
                    <a:pt x="100185" y="72537"/>
                  </a:lnTo>
                  <a:lnTo>
                    <a:pt x="100142" y="81343"/>
                  </a:lnTo>
                  <a:lnTo>
                    <a:pt x="98986" y="90564"/>
                  </a:lnTo>
                  <a:lnTo>
                    <a:pt x="95332" y="98940"/>
                  </a:lnTo>
                  <a:lnTo>
                    <a:pt x="89232" y="105995"/>
                  </a:lnTo>
                  <a:lnTo>
                    <a:pt x="81387" y="111251"/>
                  </a:lnTo>
                  <a:close/>
                </a:path>
                <a:path w="420370" h="177164">
                  <a:moveTo>
                    <a:pt x="77463" y="161639"/>
                  </a:moveTo>
                  <a:lnTo>
                    <a:pt x="50101" y="161639"/>
                  </a:lnTo>
                  <a:lnTo>
                    <a:pt x="56863" y="160020"/>
                  </a:lnTo>
                  <a:lnTo>
                    <a:pt x="69056" y="153542"/>
                  </a:lnTo>
                  <a:lnTo>
                    <a:pt x="75533" y="148590"/>
                  </a:lnTo>
                  <a:lnTo>
                    <a:pt x="82295" y="141732"/>
                  </a:lnTo>
                  <a:lnTo>
                    <a:pt x="89916" y="148971"/>
                  </a:lnTo>
                  <a:lnTo>
                    <a:pt x="83967" y="155540"/>
                  </a:lnTo>
                  <a:lnTo>
                    <a:pt x="77973" y="161234"/>
                  </a:lnTo>
                  <a:lnTo>
                    <a:pt x="77463" y="161639"/>
                  </a:lnTo>
                  <a:close/>
                </a:path>
                <a:path w="420370" h="177164">
                  <a:moveTo>
                    <a:pt x="50101" y="161639"/>
                  </a:moveTo>
                  <a:lnTo>
                    <a:pt x="34861" y="161639"/>
                  </a:lnTo>
                  <a:lnTo>
                    <a:pt x="42481" y="161543"/>
                  </a:lnTo>
                  <a:lnTo>
                    <a:pt x="50101" y="161639"/>
                  </a:lnTo>
                  <a:close/>
                </a:path>
                <a:path w="420370" h="177164">
                  <a:moveTo>
                    <a:pt x="152876" y="176783"/>
                  </a:moveTo>
                  <a:lnTo>
                    <a:pt x="141255" y="176783"/>
                  </a:lnTo>
                  <a:lnTo>
                    <a:pt x="137064" y="174974"/>
                  </a:lnTo>
                  <a:lnTo>
                    <a:pt x="130682" y="167258"/>
                  </a:lnTo>
                  <a:lnTo>
                    <a:pt x="129125" y="162496"/>
                  </a:lnTo>
                  <a:lnTo>
                    <a:pt x="129063" y="150875"/>
                  </a:lnTo>
                  <a:lnTo>
                    <a:pt x="130206" y="142970"/>
                  </a:lnTo>
                  <a:lnTo>
                    <a:pt x="132492" y="132492"/>
                  </a:lnTo>
                  <a:lnTo>
                    <a:pt x="154399" y="34671"/>
                  </a:lnTo>
                  <a:lnTo>
                    <a:pt x="155448" y="30480"/>
                  </a:lnTo>
                  <a:lnTo>
                    <a:pt x="156209" y="27050"/>
                  </a:lnTo>
                  <a:lnTo>
                    <a:pt x="156591" y="24383"/>
                  </a:lnTo>
                  <a:lnTo>
                    <a:pt x="156971" y="21907"/>
                  </a:lnTo>
                  <a:lnTo>
                    <a:pt x="157162" y="19431"/>
                  </a:lnTo>
                  <a:lnTo>
                    <a:pt x="157162" y="14858"/>
                  </a:lnTo>
                  <a:lnTo>
                    <a:pt x="156781" y="13049"/>
                  </a:lnTo>
                  <a:lnTo>
                    <a:pt x="155828" y="11715"/>
                  </a:lnTo>
                  <a:lnTo>
                    <a:pt x="154876" y="10477"/>
                  </a:lnTo>
                  <a:lnTo>
                    <a:pt x="153638" y="9525"/>
                  </a:lnTo>
                  <a:lnTo>
                    <a:pt x="151923" y="8953"/>
                  </a:lnTo>
                  <a:lnTo>
                    <a:pt x="150304" y="8382"/>
                  </a:lnTo>
                  <a:lnTo>
                    <a:pt x="147256" y="8000"/>
                  </a:lnTo>
                  <a:lnTo>
                    <a:pt x="142875" y="7620"/>
                  </a:lnTo>
                  <a:lnTo>
                    <a:pt x="144398" y="1524"/>
                  </a:lnTo>
                  <a:lnTo>
                    <a:pt x="175259" y="0"/>
                  </a:lnTo>
                  <a:lnTo>
                    <a:pt x="182594" y="0"/>
                  </a:lnTo>
                  <a:lnTo>
                    <a:pt x="152304" y="135635"/>
                  </a:lnTo>
                  <a:lnTo>
                    <a:pt x="150590" y="143827"/>
                  </a:lnTo>
                  <a:lnTo>
                    <a:pt x="149726" y="149351"/>
                  </a:lnTo>
                  <a:lnTo>
                    <a:pt x="149637" y="157162"/>
                  </a:lnTo>
                  <a:lnTo>
                    <a:pt x="150208" y="159543"/>
                  </a:lnTo>
                  <a:lnTo>
                    <a:pt x="152400" y="162496"/>
                  </a:lnTo>
                  <a:lnTo>
                    <a:pt x="154019" y="163163"/>
                  </a:lnTo>
                  <a:lnTo>
                    <a:pt x="176103" y="163163"/>
                  </a:lnTo>
                  <a:lnTo>
                    <a:pt x="174974" y="164306"/>
                  </a:lnTo>
                  <a:lnTo>
                    <a:pt x="168497" y="169640"/>
                  </a:lnTo>
                  <a:lnTo>
                    <a:pt x="163448" y="172497"/>
                  </a:lnTo>
                  <a:lnTo>
                    <a:pt x="158495" y="175355"/>
                  </a:lnTo>
                  <a:lnTo>
                    <a:pt x="152876" y="176783"/>
                  </a:lnTo>
                  <a:close/>
                </a:path>
                <a:path w="420370" h="177164">
                  <a:moveTo>
                    <a:pt x="176103" y="163163"/>
                  </a:moveTo>
                  <a:lnTo>
                    <a:pt x="158781" y="163163"/>
                  </a:lnTo>
                  <a:lnTo>
                    <a:pt x="161353" y="162210"/>
                  </a:lnTo>
                  <a:lnTo>
                    <a:pt x="164115" y="160305"/>
                  </a:lnTo>
                  <a:lnTo>
                    <a:pt x="166972" y="158496"/>
                  </a:lnTo>
                  <a:lnTo>
                    <a:pt x="170878" y="154876"/>
                  </a:lnTo>
                  <a:lnTo>
                    <a:pt x="175926" y="149351"/>
                  </a:lnTo>
                  <a:lnTo>
                    <a:pt x="182880" y="156305"/>
                  </a:lnTo>
                  <a:lnTo>
                    <a:pt x="176103" y="163163"/>
                  </a:lnTo>
                  <a:close/>
                </a:path>
                <a:path w="420370" h="177164">
                  <a:moveTo>
                    <a:pt x="158781" y="163163"/>
                  </a:moveTo>
                  <a:lnTo>
                    <a:pt x="154019" y="163163"/>
                  </a:lnTo>
                  <a:lnTo>
                    <a:pt x="156304" y="163067"/>
                  </a:lnTo>
                  <a:lnTo>
                    <a:pt x="158781" y="163163"/>
                  </a:lnTo>
                  <a:close/>
                </a:path>
                <a:path w="420370" h="177164">
                  <a:moveTo>
                    <a:pt x="272928" y="167735"/>
                  </a:moveTo>
                  <a:lnTo>
                    <a:pt x="246887" y="167735"/>
                  </a:lnTo>
                  <a:lnTo>
                    <a:pt x="252983" y="166020"/>
                  </a:lnTo>
                  <a:lnTo>
                    <a:pt x="261746" y="159162"/>
                  </a:lnTo>
                  <a:lnTo>
                    <a:pt x="263842" y="154305"/>
                  </a:lnTo>
                  <a:lnTo>
                    <a:pt x="263842" y="144303"/>
                  </a:lnTo>
                  <a:lnTo>
                    <a:pt x="263270" y="141160"/>
                  </a:lnTo>
                  <a:lnTo>
                    <a:pt x="262032" y="138493"/>
                  </a:lnTo>
                  <a:lnTo>
                    <a:pt x="260889" y="135921"/>
                  </a:lnTo>
                  <a:lnTo>
                    <a:pt x="236410" y="118014"/>
                  </a:lnTo>
                  <a:lnTo>
                    <a:pt x="231457" y="114585"/>
                  </a:lnTo>
                  <a:lnTo>
                    <a:pt x="224313" y="108394"/>
                  </a:lnTo>
                  <a:lnTo>
                    <a:pt x="221646" y="104965"/>
                  </a:lnTo>
                  <a:lnTo>
                    <a:pt x="219836" y="101250"/>
                  </a:lnTo>
                  <a:lnTo>
                    <a:pt x="218026" y="97631"/>
                  </a:lnTo>
                  <a:lnTo>
                    <a:pt x="217074" y="93440"/>
                  </a:lnTo>
                  <a:lnTo>
                    <a:pt x="217074" y="82200"/>
                  </a:lnTo>
                  <a:lnTo>
                    <a:pt x="251269" y="56483"/>
                  </a:lnTo>
                  <a:lnTo>
                    <a:pt x="259841" y="56388"/>
                  </a:lnTo>
                  <a:lnTo>
                    <a:pt x="267461" y="56483"/>
                  </a:lnTo>
                  <a:lnTo>
                    <a:pt x="299370" y="62483"/>
                  </a:lnTo>
                  <a:lnTo>
                    <a:pt x="298720" y="65532"/>
                  </a:lnTo>
                  <a:lnTo>
                    <a:pt x="258317" y="65532"/>
                  </a:lnTo>
                  <a:lnTo>
                    <a:pt x="251936" y="65627"/>
                  </a:lnTo>
                  <a:lnTo>
                    <a:pt x="246697" y="67341"/>
                  </a:lnTo>
                  <a:lnTo>
                    <a:pt x="242696" y="70675"/>
                  </a:lnTo>
                  <a:lnTo>
                    <a:pt x="238696" y="74104"/>
                  </a:lnTo>
                  <a:lnTo>
                    <a:pt x="236600" y="78485"/>
                  </a:lnTo>
                  <a:lnTo>
                    <a:pt x="236600" y="86867"/>
                  </a:lnTo>
                  <a:lnTo>
                    <a:pt x="237172" y="89534"/>
                  </a:lnTo>
                  <a:lnTo>
                    <a:pt x="238220" y="91725"/>
                  </a:lnTo>
                  <a:lnTo>
                    <a:pt x="239267" y="94011"/>
                  </a:lnTo>
                  <a:lnTo>
                    <a:pt x="241363" y="96583"/>
                  </a:lnTo>
                  <a:lnTo>
                    <a:pt x="244411" y="99250"/>
                  </a:lnTo>
                  <a:lnTo>
                    <a:pt x="247459" y="102012"/>
                  </a:lnTo>
                  <a:lnTo>
                    <a:pt x="252317" y="105346"/>
                  </a:lnTo>
                  <a:lnTo>
                    <a:pt x="258889" y="109251"/>
                  </a:lnTo>
                  <a:lnTo>
                    <a:pt x="264032" y="112395"/>
                  </a:lnTo>
                  <a:lnTo>
                    <a:pt x="283749" y="150495"/>
                  </a:lnTo>
                  <a:lnTo>
                    <a:pt x="281844" y="156591"/>
                  </a:lnTo>
                  <a:lnTo>
                    <a:pt x="277939" y="161734"/>
                  </a:lnTo>
                  <a:lnTo>
                    <a:pt x="274129" y="166877"/>
                  </a:lnTo>
                  <a:lnTo>
                    <a:pt x="272928" y="167735"/>
                  </a:lnTo>
                  <a:close/>
                </a:path>
                <a:path w="420370" h="177164">
                  <a:moveTo>
                    <a:pt x="293846" y="88391"/>
                  </a:moveTo>
                  <a:lnTo>
                    <a:pt x="283940" y="88391"/>
                  </a:lnTo>
                  <a:lnTo>
                    <a:pt x="282987" y="80962"/>
                  </a:lnTo>
                  <a:lnTo>
                    <a:pt x="280606" y="75342"/>
                  </a:lnTo>
                  <a:lnTo>
                    <a:pt x="272890" y="67627"/>
                  </a:lnTo>
                  <a:lnTo>
                    <a:pt x="266700" y="65627"/>
                  </a:lnTo>
                  <a:lnTo>
                    <a:pt x="258317" y="65532"/>
                  </a:lnTo>
                  <a:lnTo>
                    <a:pt x="298720" y="65532"/>
                  </a:lnTo>
                  <a:lnTo>
                    <a:pt x="293846" y="88391"/>
                  </a:lnTo>
                  <a:close/>
                </a:path>
                <a:path w="420370" h="177164">
                  <a:moveTo>
                    <a:pt x="247935" y="176783"/>
                  </a:moveTo>
                  <a:lnTo>
                    <a:pt x="232600" y="176783"/>
                  </a:lnTo>
                  <a:lnTo>
                    <a:pt x="225932" y="176307"/>
                  </a:lnTo>
                  <a:lnTo>
                    <a:pt x="219360" y="175259"/>
                  </a:lnTo>
                  <a:lnTo>
                    <a:pt x="212788" y="174307"/>
                  </a:lnTo>
                  <a:lnTo>
                    <a:pt x="205454" y="172592"/>
                  </a:lnTo>
                  <a:lnTo>
                    <a:pt x="197453" y="170021"/>
                  </a:lnTo>
                  <a:lnTo>
                    <a:pt x="203358" y="143256"/>
                  </a:lnTo>
                  <a:lnTo>
                    <a:pt x="212978" y="143256"/>
                  </a:lnTo>
                  <a:lnTo>
                    <a:pt x="213359" y="151447"/>
                  </a:lnTo>
                  <a:lnTo>
                    <a:pt x="215550" y="157543"/>
                  </a:lnTo>
                  <a:lnTo>
                    <a:pt x="219646" y="161543"/>
                  </a:lnTo>
                  <a:lnTo>
                    <a:pt x="223742" y="165734"/>
                  </a:lnTo>
                  <a:lnTo>
                    <a:pt x="230219" y="167735"/>
                  </a:lnTo>
                  <a:lnTo>
                    <a:pt x="272928" y="167735"/>
                  </a:lnTo>
                  <a:lnTo>
                    <a:pt x="268795" y="170688"/>
                  </a:lnTo>
                  <a:lnTo>
                    <a:pt x="255460" y="175641"/>
                  </a:lnTo>
                  <a:lnTo>
                    <a:pt x="247935" y="176783"/>
                  </a:lnTo>
                  <a:close/>
                </a:path>
                <a:path w="420370" h="177164">
                  <a:moveTo>
                    <a:pt x="246887" y="167735"/>
                  </a:moveTo>
                  <a:lnTo>
                    <a:pt x="230219" y="167735"/>
                  </a:lnTo>
                  <a:lnTo>
                    <a:pt x="239077" y="167640"/>
                  </a:lnTo>
                  <a:lnTo>
                    <a:pt x="246887" y="167735"/>
                  </a:lnTo>
                  <a:close/>
                </a:path>
                <a:path w="420370" h="177164">
                  <a:moveTo>
                    <a:pt x="357377" y="176783"/>
                  </a:moveTo>
                  <a:lnTo>
                    <a:pt x="322516" y="153245"/>
                  </a:lnTo>
                  <a:lnTo>
                    <a:pt x="320039" y="136016"/>
                  </a:lnTo>
                  <a:lnTo>
                    <a:pt x="320341" y="129446"/>
                  </a:lnTo>
                  <a:lnTo>
                    <a:pt x="334607" y="87508"/>
                  </a:lnTo>
                  <a:lnTo>
                    <a:pt x="368852" y="60138"/>
                  </a:lnTo>
                  <a:lnTo>
                    <a:pt x="390525" y="56388"/>
                  </a:lnTo>
                  <a:lnTo>
                    <a:pt x="400430" y="56483"/>
                  </a:lnTo>
                  <a:lnTo>
                    <a:pt x="407860" y="58483"/>
                  </a:lnTo>
                  <a:lnTo>
                    <a:pt x="412813" y="62388"/>
                  </a:lnTo>
                  <a:lnTo>
                    <a:pt x="416704" y="65532"/>
                  </a:lnTo>
                  <a:lnTo>
                    <a:pt x="386047" y="65532"/>
                  </a:lnTo>
                  <a:lnTo>
                    <a:pt x="379943" y="66355"/>
                  </a:lnTo>
                  <a:lnTo>
                    <a:pt x="352103" y="92475"/>
                  </a:lnTo>
                  <a:lnTo>
                    <a:pt x="344614" y="111251"/>
                  </a:lnTo>
                  <a:lnTo>
                    <a:pt x="401427" y="111251"/>
                  </a:lnTo>
                  <a:lnTo>
                    <a:pt x="400716" y="111728"/>
                  </a:lnTo>
                  <a:lnTo>
                    <a:pt x="389734" y="116227"/>
                  </a:lnTo>
                  <a:lnTo>
                    <a:pt x="376368" y="119431"/>
                  </a:lnTo>
                  <a:lnTo>
                    <a:pt x="360626" y="121332"/>
                  </a:lnTo>
                  <a:lnTo>
                    <a:pt x="342518" y="121920"/>
                  </a:lnTo>
                  <a:lnTo>
                    <a:pt x="341566" y="126873"/>
                  </a:lnTo>
                  <a:lnTo>
                    <a:pt x="340994" y="132016"/>
                  </a:lnTo>
                  <a:lnTo>
                    <a:pt x="340994" y="146113"/>
                  </a:lnTo>
                  <a:lnTo>
                    <a:pt x="342709" y="152209"/>
                  </a:lnTo>
                  <a:lnTo>
                    <a:pt x="349472" y="159734"/>
                  </a:lnTo>
                  <a:lnTo>
                    <a:pt x="354901" y="161639"/>
                  </a:lnTo>
                  <a:lnTo>
                    <a:pt x="397504" y="161639"/>
                  </a:lnTo>
                  <a:lnTo>
                    <a:pt x="391967" y="166035"/>
                  </a:lnTo>
                  <a:lnTo>
                    <a:pt x="385857" y="169925"/>
                  </a:lnTo>
                  <a:lnTo>
                    <a:pt x="379478" y="172966"/>
                  </a:lnTo>
                  <a:lnTo>
                    <a:pt x="372617" y="175105"/>
                  </a:lnTo>
                  <a:lnTo>
                    <a:pt x="365256" y="176368"/>
                  </a:lnTo>
                  <a:lnTo>
                    <a:pt x="357377" y="176783"/>
                  </a:lnTo>
                  <a:close/>
                </a:path>
                <a:path w="420370" h="177164">
                  <a:moveTo>
                    <a:pt x="401427" y="111251"/>
                  </a:moveTo>
                  <a:lnTo>
                    <a:pt x="344614" y="111251"/>
                  </a:lnTo>
                  <a:lnTo>
                    <a:pt x="353008" y="111071"/>
                  </a:lnTo>
                  <a:lnTo>
                    <a:pt x="360759" y="110525"/>
                  </a:lnTo>
                  <a:lnTo>
                    <a:pt x="393382" y="98869"/>
                  </a:lnTo>
                  <a:lnTo>
                    <a:pt x="397764" y="94583"/>
                  </a:lnTo>
                  <a:lnTo>
                    <a:pt x="399954" y="88677"/>
                  </a:lnTo>
                  <a:lnTo>
                    <a:pt x="399954" y="76485"/>
                  </a:lnTo>
                  <a:lnTo>
                    <a:pt x="386047" y="65532"/>
                  </a:lnTo>
                  <a:lnTo>
                    <a:pt x="416704" y="65532"/>
                  </a:lnTo>
                  <a:lnTo>
                    <a:pt x="417724" y="66355"/>
                  </a:lnTo>
                  <a:lnTo>
                    <a:pt x="417843" y="66582"/>
                  </a:lnTo>
                  <a:lnTo>
                    <a:pt x="420225" y="72537"/>
                  </a:lnTo>
                  <a:lnTo>
                    <a:pt x="420183" y="81343"/>
                  </a:lnTo>
                  <a:lnTo>
                    <a:pt x="419027" y="90564"/>
                  </a:lnTo>
                  <a:lnTo>
                    <a:pt x="415373" y="98940"/>
                  </a:lnTo>
                  <a:lnTo>
                    <a:pt x="409272" y="105995"/>
                  </a:lnTo>
                  <a:lnTo>
                    <a:pt x="401427" y="111251"/>
                  </a:lnTo>
                  <a:close/>
                </a:path>
                <a:path w="420370" h="177164">
                  <a:moveTo>
                    <a:pt x="397504" y="161639"/>
                  </a:moveTo>
                  <a:lnTo>
                    <a:pt x="370141" y="161639"/>
                  </a:lnTo>
                  <a:lnTo>
                    <a:pt x="376904" y="160020"/>
                  </a:lnTo>
                  <a:lnTo>
                    <a:pt x="389096" y="153542"/>
                  </a:lnTo>
                  <a:lnTo>
                    <a:pt x="395572" y="148590"/>
                  </a:lnTo>
                  <a:lnTo>
                    <a:pt x="402335" y="141732"/>
                  </a:lnTo>
                  <a:lnTo>
                    <a:pt x="409955" y="148971"/>
                  </a:lnTo>
                  <a:lnTo>
                    <a:pt x="404007" y="155540"/>
                  </a:lnTo>
                  <a:lnTo>
                    <a:pt x="398013" y="161234"/>
                  </a:lnTo>
                  <a:lnTo>
                    <a:pt x="397504" y="161639"/>
                  </a:lnTo>
                  <a:close/>
                </a:path>
                <a:path w="420370" h="177164">
                  <a:moveTo>
                    <a:pt x="370141" y="161639"/>
                  </a:moveTo>
                  <a:lnTo>
                    <a:pt x="354901" y="161639"/>
                  </a:lnTo>
                  <a:lnTo>
                    <a:pt x="362521" y="161543"/>
                  </a:lnTo>
                  <a:lnTo>
                    <a:pt x="370141" y="1616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53267" y="2562785"/>
            <a:ext cx="515471" cy="517151"/>
            <a:chOff x="3620770" y="2904489"/>
            <a:chExt cx="584200" cy="586105"/>
          </a:xfrm>
        </p:grpSpPr>
        <p:sp>
          <p:nvSpPr>
            <p:cNvPr id="17" name="object 17"/>
            <p:cNvSpPr/>
            <p:nvPr/>
          </p:nvSpPr>
          <p:spPr>
            <a:xfrm>
              <a:off x="3634740" y="2918459"/>
              <a:ext cx="556260" cy="558165"/>
            </a:xfrm>
            <a:custGeom>
              <a:avLst/>
              <a:gdLst/>
              <a:ahLst/>
              <a:cxnLst/>
              <a:rect l="l" t="t" r="r" b="b"/>
              <a:pathLst>
                <a:path w="556260" h="558164">
                  <a:moveTo>
                    <a:pt x="278892" y="557784"/>
                  </a:moveTo>
                  <a:lnTo>
                    <a:pt x="233679" y="554130"/>
                  </a:lnTo>
                  <a:lnTo>
                    <a:pt x="190780" y="543555"/>
                  </a:lnTo>
                  <a:lnTo>
                    <a:pt x="150770" y="526634"/>
                  </a:lnTo>
                  <a:lnTo>
                    <a:pt x="114226" y="503944"/>
                  </a:lnTo>
                  <a:lnTo>
                    <a:pt x="81724" y="476059"/>
                  </a:lnTo>
                  <a:lnTo>
                    <a:pt x="53839" y="443557"/>
                  </a:lnTo>
                  <a:lnTo>
                    <a:pt x="31149" y="407013"/>
                  </a:lnTo>
                  <a:lnTo>
                    <a:pt x="14228" y="367003"/>
                  </a:lnTo>
                  <a:lnTo>
                    <a:pt x="3653" y="324104"/>
                  </a:lnTo>
                  <a:lnTo>
                    <a:pt x="0" y="278892"/>
                  </a:lnTo>
                  <a:lnTo>
                    <a:pt x="3653" y="233679"/>
                  </a:lnTo>
                  <a:lnTo>
                    <a:pt x="14228" y="190780"/>
                  </a:lnTo>
                  <a:lnTo>
                    <a:pt x="31149" y="150770"/>
                  </a:lnTo>
                  <a:lnTo>
                    <a:pt x="53839" y="114226"/>
                  </a:lnTo>
                  <a:lnTo>
                    <a:pt x="81724" y="81724"/>
                  </a:lnTo>
                  <a:lnTo>
                    <a:pt x="114226" y="53839"/>
                  </a:lnTo>
                  <a:lnTo>
                    <a:pt x="150770" y="31149"/>
                  </a:lnTo>
                  <a:lnTo>
                    <a:pt x="190780" y="14228"/>
                  </a:lnTo>
                  <a:lnTo>
                    <a:pt x="233679" y="3653"/>
                  </a:lnTo>
                  <a:lnTo>
                    <a:pt x="278892" y="0"/>
                  </a:lnTo>
                  <a:lnTo>
                    <a:pt x="324061" y="3653"/>
                  </a:lnTo>
                  <a:lnTo>
                    <a:pt x="366845" y="14228"/>
                  </a:lnTo>
                  <a:lnTo>
                    <a:pt x="406683" y="31149"/>
                  </a:lnTo>
                  <a:lnTo>
                    <a:pt x="443020" y="53839"/>
                  </a:lnTo>
                  <a:lnTo>
                    <a:pt x="475297" y="81724"/>
                  </a:lnTo>
                  <a:lnTo>
                    <a:pt x="502956" y="114226"/>
                  </a:lnTo>
                  <a:lnTo>
                    <a:pt x="525440" y="150770"/>
                  </a:lnTo>
                  <a:lnTo>
                    <a:pt x="542190" y="190780"/>
                  </a:lnTo>
                  <a:lnTo>
                    <a:pt x="552649" y="233679"/>
                  </a:lnTo>
                  <a:lnTo>
                    <a:pt x="556260" y="278892"/>
                  </a:lnTo>
                  <a:lnTo>
                    <a:pt x="552649" y="324104"/>
                  </a:lnTo>
                  <a:lnTo>
                    <a:pt x="542190" y="367003"/>
                  </a:lnTo>
                  <a:lnTo>
                    <a:pt x="525440" y="407013"/>
                  </a:lnTo>
                  <a:lnTo>
                    <a:pt x="502956" y="443557"/>
                  </a:lnTo>
                  <a:lnTo>
                    <a:pt x="475297" y="476059"/>
                  </a:lnTo>
                  <a:lnTo>
                    <a:pt x="443020" y="503944"/>
                  </a:lnTo>
                  <a:lnTo>
                    <a:pt x="406683" y="526634"/>
                  </a:lnTo>
                  <a:lnTo>
                    <a:pt x="366845" y="543555"/>
                  </a:lnTo>
                  <a:lnTo>
                    <a:pt x="324061" y="554130"/>
                  </a:lnTo>
                  <a:lnTo>
                    <a:pt x="278892" y="55778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4740" y="2918459"/>
              <a:ext cx="556260" cy="558165"/>
            </a:xfrm>
            <a:custGeom>
              <a:avLst/>
              <a:gdLst/>
              <a:ahLst/>
              <a:cxnLst/>
              <a:rect l="l" t="t" r="r" b="b"/>
              <a:pathLst>
                <a:path w="556260" h="558164">
                  <a:moveTo>
                    <a:pt x="0" y="278892"/>
                  </a:moveTo>
                  <a:lnTo>
                    <a:pt x="3653" y="233679"/>
                  </a:lnTo>
                  <a:lnTo>
                    <a:pt x="14228" y="190780"/>
                  </a:lnTo>
                  <a:lnTo>
                    <a:pt x="31149" y="150770"/>
                  </a:lnTo>
                  <a:lnTo>
                    <a:pt x="53839" y="114226"/>
                  </a:lnTo>
                  <a:lnTo>
                    <a:pt x="81724" y="81724"/>
                  </a:lnTo>
                  <a:lnTo>
                    <a:pt x="114226" y="53839"/>
                  </a:lnTo>
                  <a:lnTo>
                    <a:pt x="150770" y="31149"/>
                  </a:lnTo>
                  <a:lnTo>
                    <a:pt x="190780" y="14228"/>
                  </a:lnTo>
                  <a:lnTo>
                    <a:pt x="233679" y="3653"/>
                  </a:lnTo>
                  <a:lnTo>
                    <a:pt x="278892" y="0"/>
                  </a:lnTo>
                  <a:lnTo>
                    <a:pt x="324061" y="3653"/>
                  </a:lnTo>
                  <a:lnTo>
                    <a:pt x="366845" y="14228"/>
                  </a:lnTo>
                  <a:lnTo>
                    <a:pt x="406683" y="31149"/>
                  </a:lnTo>
                  <a:lnTo>
                    <a:pt x="443020" y="53839"/>
                  </a:lnTo>
                  <a:lnTo>
                    <a:pt x="475297" y="81724"/>
                  </a:lnTo>
                  <a:lnTo>
                    <a:pt x="502956" y="114226"/>
                  </a:lnTo>
                  <a:lnTo>
                    <a:pt x="525440" y="150770"/>
                  </a:lnTo>
                  <a:lnTo>
                    <a:pt x="542190" y="190780"/>
                  </a:lnTo>
                  <a:lnTo>
                    <a:pt x="552649" y="233679"/>
                  </a:lnTo>
                  <a:lnTo>
                    <a:pt x="556260" y="278892"/>
                  </a:lnTo>
                  <a:lnTo>
                    <a:pt x="552649" y="324104"/>
                  </a:lnTo>
                  <a:lnTo>
                    <a:pt x="542190" y="367003"/>
                  </a:lnTo>
                  <a:lnTo>
                    <a:pt x="525440" y="407013"/>
                  </a:lnTo>
                  <a:lnTo>
                    <a:pt x="502956" y="443557"/>
                  </a:lnTo>
                  <a:lnTo>
                    <a:pt x="475297" y="476059"/>
                  </a:lnTo>
                  <a:lnTo>
                    <a:pt x="443020" y="503944"/>
                  </a:lnTo>
                  <a:lnTo>
                    <a:pt x="406683" y="526634"/>
                  </a:lnTo>
                  <a:lnTo>
                    <a:pt x="366845" y="543555"/>
                  </a:lnTo>
                  <a:lnTo>
                    <a:pt x="324061" y="554130"/>
                  </a:lnTo>
                  <a:lnTo>
                    <a:pt x="278892" y="557784"/>
                  </a:lnTo>
                  <a:lnTo>
                    <a:pt x="233679" y="554130"/>
                  </a:lnTo>
                  <a:lnTo>
                    <a:pt x="190780" y="543555"/>
                  </a:lnTo>
                  <a:lnTo>
                    <a:pt x="150770" y="526634"/>
                  </a:lnTo>
                  <a:lnTo>
                    <a:pt x="114226" y="503944"/>
                  </a:lnTo>
                  <a:lnTo>
                    <a:pt x="81724" y="476059"/>
                  </a:lnTo>
                  <a:lnTo>
                    <a:pt x="53839" y="443557"/>
                  </a:lnTo>
                  <a:lnTo>
                    <a:pt x="31149" y="407013"/>
                  </a:lnTo>
                  <a:lnTo>
                    <a:pt x="14228" y="367003"/>
                  </a:lnTo>
                  <a:lnTo>
                    <a:pt x="3653" y="324104"/>
                  </a:lnTo>
                  <a:lnTo>
                    <a:pt x="0" y="278892"/>
                  </a:lnTo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63322" y="2425297"/>
            <a:ext cx="292474" cy="667121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4236" spc="13" dirty="0">
                <a:latin typeface="Calibri"/>
                <a:cs typeface="Calibri"/>
              </a:rPr>
              <a:t>+</a:t>
            </a:r>
            <a:endParaRPr sz="4236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78599" y="1715855"/>
            <a:ext cx="2138643" cy="2231091"/>
          </a:xfrm>
          <a:custGeom>
            <a:avLst/>
            <a:gdLst/>
            <a:ahLst/>
            <a:cxnLst/>
            <a:rect l="l" t="t" r="r" b="b"/>
            <a:pathLst>
              <a:path w="2423795" h="2528570">
                <a:moveTo>
                  <a:pt x="2421648" y="1441704"/>
                </a:moveTo>
                <a:lnTo>
                  <a:pt x="2335733" y="1448435"/>
                </a:lnTo>
                <a:lnTo>
                  <a:pt x="2353767" y="1418844"/>
                </a:lnTo>
                <a:lnTo>
                  <a:pt x="2388120" y="1362456"/>
                </a:lnTo>
                <a:lnTo>
                  <a:pt x="2232672" y="1377696"/>
                </a:lnTo>
                <a:lnTo>
                  <a:pt x="2262809" y="1425054"/>
                </a:lnTo>
                <a:lnTo>
                  <a:pt x="629424" y="2077212"/>
                </a:lnTo>
                <a:lnTo>
                  <a:pt x="1536" y="2077212"/>
                </a:lnTo>
                <a:lnTo>
                  <a:pt x="1536" y="2097024"/>
                </a:lnTo>
                <a:lnTo>
                  <a:pt x="637044" y="2097024"/>
                </a:lnTo>
                <a:lnTo>
                  <a:pt x="2274405" y="1443278"/>
                </a:lnTo>
                <a:lnTo>
                  <a:pt x="2280437" y="1452778"/>
                </a:lnTo>
                <a:lnTo>
                  <a:pt x="2266200" y="1453883"/>
                </a:lnTo>
                <a:lnTo>
                  <a:pt x="2296795" y="1505331"/>
                </a:lnTo>
                <a:lnTo>
                  <a:pt x="628904" y="2506980"/>
                </a:lnTo>
                <a:lnTo>
                  <a:pt x="0" y="2506980"/>
                </a:lnTo>
                <a:lnTo>
                  <a:pt x="0" y="2528316"/>
                </a:lnTo>
                <a:lnTo>
                  <a:pt x="635520" y="2528316"/>
                </a:lnTo>
                <a:lnTo>
                  <a:pt x="637032" y="2526792"/>
                </a:lnTo>
                <a:lnTo>
                  <a:pt x="667448" y="2508504"/>
                </a:lnTo>
                <a:lnTo>
                  <a:pt x="669975" y="2506980"/>
                </a:lnTo>
                <a:lnTo>
                  <a:pt x="2306955" y="1522412"/>
                </a:lnTo>
                <a:lnTo>
                  <a:pt x="2337828" y="1574279"/>
                </a:lnTo>
                <a:lnTo>
                  <a:pt x="2385999" y="1498079"/>
                </a:lnTo>
                <a:lnTo>
                  <a:pt x="2421648" y="1441704"/>
                </a:lnTo>
                <a:close/>
              </a:path>
              <a:path w="2423795" h="2528570">
                <a:moveTo>
                  <a:pt x="2423172" y="1086612"/>
                </a:moveTo>
                <a:lnTo>
                  <a:pt x="2388082" y="1031748"/>
                </a:lnTo>
                <a:lnTo>
                  <a:pt x="2339352" y="955548"/>
                </a:lnTo>
                <a:lnTo>
                  <a:pt x="2308872" y="1006119"/>
                </a:lnTo>
                <a:lnTo>
                  <a:pt x="671499" y="21336"/>
                </a:lnTo>
                <a:lnTo>
                  <a:pt x="668972" y="19812"/>
                </a:lnTo>
                <a:lnTo>
                  <a:pt x="638568" y="1524"/>
                </a:lnTo>
                <a:lnTo>
                  <a:pt x="637044" y="1524"/>
                </a:lnTo>
                <a:lnTo>
                  <a:pt x="635520" y="0"/>
                </a:lnTo>
                <a:lnTo>
                  <a:pt x="1536" y="0"/>
                </a:lnTo>
                <a:lnTo>
                  <a:pt x="1536" y="21336"/>
                </a:lnTo>
                <a:lnTo>
                  <a:pt x="630428" y="21336"/>
                </a:lnTo>
                <a:lnTo>
                  <a:pt x="2297938" y="1024255"/>
                </a:lnTo>
                <a:lnTo>
                  <a:pt x="2267724" y="1074420"/>
                </a:lnTo>
                <a:lnTo>
                  <a:pt x="2295436" y="1076604"/>
                </a:lnTo>
                <a:lnTo>
                  <a:pt x="2273973" y="1110754"/>
                </a:lnTo>
                <a:lnTo>
                  <a:pt x="637044" y="457200"/>
                </a:lnTo>
                <a:lnTo>
                  <a:pt x="1536" y="457200"/>
                </a:lnTo>
                <a:lnTo>
                  <a:pt x="1536" y="477012"/>
                </a:lnTo>
                <a:lnTo>
                  <a:pt x="629424" y="477012"/>
                </a:lnTo>
                <a:lnTo>
                  <a:pt x="2263254" y="1127823"/>
                </a:lnTo>
                <a:lnTo>
                  <a:pt x="2257844" y="1136446"/>
                </a:lnTo>
                <a:lnTo>
                  <a:pt x="2252484" y="1132332"/>
                </a:lnTo>
                <a:lnTo>
                  <a:pt x="2249055" y="1150416"/>
                </a:lnTo>
                <a:lnTo>
                  <a:pt x="2232672" y="1176528"/>
                </a:lnTo>
                <a:lnTo>
                  <a:pt x="2243925" y="1177632"/>
                </a:lnTo>
                <a:lnTo>
                  <a:pt x="2241486" y="1190548"/>
                </a:lnTo>
                <a:lnTo>
                  <a:pt x="635520" y="877824"/>
                </a:lnTo>
                <a:lnTo>
                  <a:pt x="1536" y="877824"/>
                </a:lnTo>
                <a:lnTo>
                  <a:pt x="1536" y="899160"/>
                </a:lnTo>
                <a:lnTo>
                  <a:pt x="632472" y="899160"/>
                </a:lnTo>
                <a:lnTo>
                  <a:pt x="2237702" y="1210525"/>
                </a:lnTo>
                <a:lnTo>
                  <a:pt x="2226576" y="1269492"/>
                </a:lnTo>
                <a:lnTo>
                  <a:pt x="2375928" y="1226820"/>
                </a:lnTo>
                <a:lnTo>
                  <a:pt x="2358009" y="1213104"/>
                </a:lnTo>
                <a:lnTo>
                  <a:pt x="2321610" y="1185252"/>
                </a:lnTo>
                <a:lnTo>
                  <a:pt x="2388120" y="1191768"/>
                </a:lnTo>
                <a:lnTo>
                  <a:pt x="2353233" y="1133856"/>
                </a:lnTo>
                <a:lnTo>
                  <a:pt x="2319896" y="1078522"/>
                </a:lnTo>
                <a:lnTo>
                  <a:pt x="2423172" y="1086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3158761" y="1958705"/>
            <a:ext cx="228040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dirty="0">
                <a:latin typeface="Calibri"/>
                <a:cs typeface="Calibri"/>
              </a:rPr>
              <a:t>.</a:t>
            </a:r>
            <a:endParaRPr sz="63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58761" y="2402422"/>
            <a:ext cx="228040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dirty="0">
                <a:latin typeface="Calibri"/>
                <a:cs typeface="Calibri"/>
              </a:rPr>
              <a:t>.</a:t>
            </a:r>
            <a:endParaRPr sz="639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58761" y="2550593"/>
            <a:ext cx="228040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dirty="0">
                <a:latin typeface="Calibri"/>
                <a:cs typeface="Calibri"/>
              </a:rPr>
              <a:t>.</a:t>
            </a:r>
            <a:endParaRPr sz="6397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81430" y="1694329"/>
            <a:ext cx="102198" cy="10354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573776" y="1670996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81430" y="2097740"/>
            <a:ext cx="102198" cy="10354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579134" y="2074410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81430" y="2470225"/>
            <a:ext cx="102198" cy="10354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579134" y="2446937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81430" y="3906371"/>
            <a:ext cx="102198" cy="10354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3625019" y="1690295"/>
            <a:ext cx="3214967" cy="2247340"/>
            <a:chOff x="2228754" y="1915667"/>
            <a:chExt cx="3643629" cy="2546985"/>
          </a:xfrm>
        </p:grpSpPr>
        <p:sp>
          <p:nvSpPr>
            <p:cNvPr id="32" name="object 32"/>
            <p:cNvSpPr/>
            <p:nvPr/>
          </p:nvSpPr>
          <p:spPr>
            <a:xfrm>
              <a:off x="3843527" y="3470147"/>
              <a:ext cx="139065" cy="706120"/>
            </a:xfrm>
            <a:custGeom>
              <a:avLst/>
              <a:gdLst/>
              <a:ahLst/>
              <a:cxnLst/>
              <a:rect l="l" t="t" r="r" b="b"/>
              <a:pathLst>
                <a:path w="139064" h="706120">
                  <a:moveTo>
                    <a:pt x="59436" y="140208"/>
                  </a:moveTo>
                  <a:lnTo>
                    <a:pt x="0" y="140208"/>
                  </a:lnTo>
                  <a:lnTo>
                    <a:pt x="70104" y="0"/>
                  </a:lnTo>
                  <a:lnTo>
                    <a:pt x="131975" y="126492"/>
                  </a:lnTo>
                  <a:lnTo>
                    <a:pt x="59436" y="126492"/>
                  </a:lnTo>
                  <a:lnTo>
                    <a:pt x="59436" y="140208"/>
                  </a:lnTo>
                  <a:close/>
                </a:path>
                <a:path w="139064" h="706120">
                  <a:moveTo>
                    <a:pt x="79248" y="705612"/>
                  </a:moveTo>
                  <a:lnTo>
                    <a:pt x="59436" y="705612"/>
                  </a:lnTo>
                  <a:lnTo>
                    <a:pt x="59436" y="126492"/>
                  </a:lnTo>
                  <a:lnTo>
                    <a:pt x="79248" y="126492"/>
                  </a:lnTo>
                  <a:lnTo>
                    <a:pt x="79248" y="705612"/>
                  </a:lnTo>
                  <a:close/>
                </a:path>
                <a:path w="139064" h="706120">
                  <a:moveTo>
                    <a:pt x="138684" y="140208"/>
                  </a:moveTo>
                  <a:lnTo>
                    <a:pt x="79248" y="140208"/>
                  </a:lnTo>
                  <a:lnTo>
                    <a:pt x="79248" y="126492"/>
                  </a:lnTo>
                  <a:lnTo>
                    <a:pt x="131975" y="126492"/>
                  </a:lnTo>
                  <a:lnTo>
                    <a:pt x="138684" y="140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0007" y="4285488"/>
              <a:ext cx="111347" cy="17678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91000" y="3127247"/>
              <a:ext cx="506095" cy="140335"/>
            </a:xfrm>
            <a:custGeom>
              <a:avLst/>
              <a:gdLst/>
              <a:ahLst/>
              <a:cxnLst/>
              <a:rect l="l" t="t" r="r" b="b"/>
              <a:pathLst>
                <a:path w="506095" h="140335">
                  <a:moveTo>
                    <a:pt x="365760" y="140208"/>
                  </a:moveTo>
                  <a:lnTo>
                    <a:pt x="365760" y="0"/>
                  </a:lnTo>
                  <a:lnTo>
                    <a:pt x="484632" y="59436"/>
                  </a:lnTo>
                  <a:lnTo>
                    <a:pt x="379476" y="59436"/>
                  </a:lnTo>
                  <a:lnTo>
                    <a:pt x="379476" y="80772"/>
                  </a:lnTo>
                  <a:lnTo>
                    <a:pt x="484632" y="80772"/>
                  </a:lnTo>
                  <a:lnTo>
                    <a:pt x="365760" y="140208"/>
                  </a:lnTo>
                  <a:close/>
                </a:path>
                <a:path w="506095" h="140335">
                  <a:moveTo>
                    <a:pt x="365760" y="80772"/>
                  </a:moveTo>
                  <a:lnTo>
                    <a:pt x="0" y="80772"/>
                  </a:lnTo>
                  <a:lnTo>
                    <a:pt x="0" y="59436"/>
                  </a:lnTo>
                  <a:lnTo>
                    <a:pt x="365760" y="59436"/>
                  </a:lnTo>
                  <a:lnTo>
                    <a:pt x="365760" y="80772"/>
                  </a:lnTo>
                  <a:close/>
                </a:path>
                <a:path w="506095" h="140335">
                  <a:moveTo>
                    <a:pt x="484632" y="80772"/>
                  </a:moveTo>
                  <a:lnTo>
                    <a:pt x="379476" y="80772"/>
                  </a:lnTo>
                  <a:lnTo>
                    <a:pt x="379476" y="59436"/>
                  </a:lnTo>
                  <a:lnTo>
                    <a:pt x="484632" y="59436"/>
                  </a:lnTo>
                  <a:lnTo>
                    <a:pt x="505968" y="70104"/>
                  </a:lnTo>
                  <a:lnTo>
                    <a:pt x="484632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0352" y="2967228"/>
              <a:ext cx="115442" cy="1173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96967" y="2918460"/>
              <a:ext cx="670560" cy="551815"/>
            </a:xfrm>
            <a:custGeom>
              <a:avLst/>
              <a:gdLst/>
              <a:ahLst/>
              <a:cxnLst/>
              <a:rect l="l" t="t" r="r" b="b"/>
              <a:pathLst>
                <a:path w="670560" h="551814">
                  <a:moveTo>
                    <a:pt x="0" y="91439"/>
                  </a:moveTo>
                  <a:lnTo>
                    <a:pt x="7215" y="55935"/>
                  </a:lnTo>
                  <a:lnTo>
                    <a:pt x="26860" y="26860"/>
                  </a:lnTo>
                  <a:lnTo>
                    <a:pt x="55935" y="7215"/>
                  </a:lnTo>
                  <a:lnTo>
                    <a:pt x="91439" y="0"/>
                  </a:lnTo>
                  <a:lnTo>
                    <a:pt x="577595" y="0"/>
                  </a:lnTo>
                  <a:lnTo>
                    <a:pt x="613981" y="7215"/>
                  </a:lnTo>
                  <a:lnTo>
                    <a:pt x="643509" y="26860"/>
                  </a:lnTo>
                  <a:lnTo>
                    <a:pt x="663321" y="55935"/>
                  </a:lnTo>
                  <a:lnTo>
                    <a:pt x="670560" y="91439"/>
                  </a:lnTo>
                  <a:lnTo>
                    <a:pt x="670560" y="460248"/>
                  </a:lnTo>
                  <a:lnTo>
                    <a:pt x="663321" y="495752"/>
                  </a:lnTo>
                  <a:lnTo>
                    <a:pt x="643509" y="524827"/>
                  </a:lnTo>
                  <a:lnTo>
                    <a:pt x="613981" y="544472"/>
                  </a:lnTo>
                  <a:lnTo>
                    <a:pt x="577595" y="551687"/>
                  </a:lnTo>
                  <a:lnTo>
                    <a:pt x="91439" y="551687"/>
                  </a:lnTo>
                  <a:lnTo>
                    <a:pt x="55935" y="544472"/>
                  </a:lnTo>
                  <a:lnTo>
                    <a:pt x="26860" y="524827"/>
                  </a:lnTo>
                  <a:lnTo>
                    <a:pt x="7215" y="495752"/>
                  </a:lnTo>
                  <a:lnTo>
                    <a:pt x="0" y="460248"/>
                  </a:lnTo>
                  <a:lnTo>
                    <a:pt x="0" y="91439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5367528" y="3127247"/>
              <a:ext cx="504825" cy="140335"/>
            </a:xfrm>
            <a:custGeom>
              <a:avLst/>
              <a:gdLst/>
              <a:ahLst/>
              <a:cxnLst/>
              <a:rect l="l" t="t" r="r" b="b"/>
              <a:pathLst>
                <a:path w="504825" h="140335">
                  <a:moveTo>
                    <a:pt x="364236" y="140208"/>
                  </a:moveTo>
                  <a:lnTo>
                    <a:pt x="364236" y="0"/>
                  </a:lnTo>
                  <a:lnTo>
                    <a:pt x="483108" y="59436"/>
                  </a:lnTo>
                  <a:lnTo>
                    <a:pt x="379476" y="59436"/>
                  </a:lnTo>
                  <a:lnTo>
                    <a:pt x="379476" y="80772"/>
                  </a:lnTo>
                  <a:lnTo>
                    <a:pt x="483108" y="80772"/>
                  </a:lnTo>
                  <a:lnTo>
                    <a:pt x="364236" y="140208"/>
                  </a:lnTo>
                  <a:close/>
                </a:path>
                <a:path w="504825" h="140335">
                  <a:moveTo>
                    <a:pt x="364236" y="80772"/>
                  </a:moveTo>
                  <a:lnTo>
                    <a:pt x="0" y="80772"/>
                  </a:lnTo>
                  <a:lnTo>
                    <a:pt x="0" y="59436"/>
                  </a:lnTo>
                  <a:lnTo>
                    <a:pt x="364236" y="59436"/>
                  </a:lnTo>
                  <a:lnTo>
                    <a:pt x="364236" y="80772"/>
                  </a:lnTo>
                  <a:close/>
                </a:path>
                <a:path w="504825" h="140335">
                  <a:moveTo>
                    <a:pt x="483108" y="80772"/>
                  </a:moveTo>
                  <a:lnTo>
                    <a:pt x="379476" y="80772"/>
                  </a:lnTo>
                  <a:lnTo>
                    <a:pt x="379476" y="59436"/>
                  </a:lnTo>
                  <a:lnTo>
                    <a:pt x="483108" y="59436"/>
                  </a:lnTo>
                  <a:lnTo>
                    <a:pt x="504444" y="70104"/>
                  </a:lnTo>
                  <a:lnTo>
                    <a:pt x="483108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4773167" y="2962656"/>
              <a:ext cx="494030" cy="407034"/>
            </a:xfrm>
            <a:custGeom>
              <a:avLst/>
              <a:gdLst/>
              <a:ahLst/>
              <a:cxnLst/>
              <a:rect l="l" t="t" r="r" b="b"/>
              <a:pathLst>
                <a:path w="494029" h="407035">
                  <a:moveTo>
                    <a:pt x="248412" y="0"/>
                  </a:moveTo>
                  <a:lnTo>
                    <a:pt x="248412" y="406908"/>
                  </a:lnTo>
                </a:path>
                <a:path w="494029" h="407035">
                  <a:moveTo>
                    <a:pt x="0" y="330708"/>
                  </a:moveTo>
                  <a:lnTo>
                    <a:pt x="493776" y="33070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4773167" y="3035808"/>
              <a:ext cx="434340" cy="257810"/>
            </a:xfrm>
            <a:custGeom>
              <a:avLst/>
              <a:gdLst/>
              <a:ahLst/>
              <a:cxnLst/>
              <a:rect l="l" t="t" r="r" b="b"/>
              <a:pathLst>
                <a:path w="434339" h="257810">
                  <a:moveTo>
                    <a:pt x="0" y="257556"/>
                  </a:moveTo>
                  <a:lnTo>
                    <a:pt x="251460" y="257556"/>
                  </a:lnTo>
                  <a:lnTo>
                    <a:pt x="251460" y="0"/>
                  </a:lnTo>
                  <a:lnTo>
                    <a:pt x="434339" y="0"/>
                  </a:lnTo>
                </a:path>
              </a:pathLst>
            </a:custGeom>
            <a:ln w="32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8754" y="1915667"/>
              <a:ext cx="175450" cy="118872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82064" y="2757992"/>
            <a:ext cx="120053" cy="151952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501218" y="1869141"/>
            <a:ext cx="1796863" cy="742390"/>
            <a:chOff x="6621780" y="2118360"/>
            <a:chExt cx="2036445" cy="841375"/>
          </a:xfrm>
        </p:grpSpPr>
        <p:sp>
          <p:nvSpPr>
            <p:cNvPr id="43" name="object 43"/>
            <p:cNvSpPr/>
            <p:nvPr/>
          </p:nvSpPr>
          <p:spPr>
            <a:xfrm>
              <a:off x="6621780" y="2118360"/>
              <a:ext cx="2036445" cy="841375"/>
            </a:xfrm>
            <a:custGeom>
              <a:avLst/>
              <a:gdLst/>
              <a:ahLst/>
              <a:cxnLst/>
              <a:rect l="l" t="t" r="r" b="b"/>
              <a:pathLst>
                <a:path w="2036445" h="841375">
                  <a:moveTo>
                    <a:pt x="2036064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841248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3512" y="2459736"/>
              <a:ext cx="115443" cy="1173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75348" y="2266187"/>
              <a:ext cx="551180" cy="480059"/>
            </a:xfrm>
            <a:custGeom>
              <a:avLst/>
              <a:gdLst/>
              <a:ahLst/>
              <a:cxnLst/>
              <a:rect l="l" t="t" r="r" b="b"/>
              <a:pathLst>
                <a:path w="551179" h="480060">
                  <a:moveTo>
                    <a:pt x="151257" y="257556"/>
                  </a:moveTo>
                  <a:lnTo>
                    <a:pt x="0" y="257556"/>
                  </a:lnTo>
                  <a:lnTo>
                    <a:pt x="0" y="274320"/>
                  </a:lnTo>
                  <a:lnTo>
                    <a:pt x="151257" y="274320"/>
                  </a:lnTo>
                  <a:lnTo>
                    <a:pt x="151257" y="257556"/>
                  </a:lnTo>
                  <a:close/>
                </a:path>
                <a:path w="551179" h="480060">
                  <a:moveTo>
                    <a:pt x="151257" y="204216"/>
                  </a:moveTo>
                  <a:lnTo>
                    <a:pt x="0" y="204216"/>
                  </a:lnTo>
                  <a:lnTo>
                    <a:pt x="0" y="220980"/>
                  </a:lnTo>
                  <a:lnTo>
                    <a:pt x="151257" y="220980"/>
                  </a:lnTo>
                  <a:lnTo>
                    <a:pt x="151257" y="204216"/>
                  </a:lnTo>
                  <a:close/>
                </a:path>
                <a:path w="551179" h="480060">
                  <a:moveTo>
                    <a:pt x="550633" y="390144"/>
                  </a:moveTo>
                  <a:lnTo>
                    <a:pt x="532447" y="390144"/>
                  </a:lnTo>
                  <a:lnTo>
                    <a:pt x="529602" y="406031"/>
                  </a:lnTo>
                  <a:lnTo>
                    <a:pt x="526516" y="418795"/>
                  </a:lnTo>
                  <a:lnTo>
                    <a:pt x="523176" y="428459"/>
                  </a:lnTo>
                  <a:lnTo>
                    <a:pt x="519582" y="435013"/>
                  </a:lnTo>
                  <a:lnTo>
                    <a:pt x="514629" y="441680"/>
                  </a:lnTo>
                  <a:lnTo>
                    <a:pt x="507390" y="445008"/>
                  </a:lnTo>
                  <a:lnTo>
                    <a:pt x="284886" y="445008"/>
                  </a:lnTo>
                  <a:lnTo>
                    <a:pt x="443001" y="229844"/>
                  </a:lnTo>
                  <a:lnTo>
                    <a:pt x="443001" y="214985"/>
                  </a:lnTo>
                  <a:lnTo>
                    <a:pt x="296608" y="16764"/>
                  </a:lnTo>
                  <a:lnTo>
                    <a:pt x="490347" y="16764"/>
                  </a:lnTo>
                  <a:lnTo>
                    <a:pt x="523494" y="49936"/>
                  </a:lnTo>
                  <a:lnTo>
                    <a:pt x="527773" y="73152"/>
                  </a:lnTo>
                  <a:lnTo>
                    <a:pt x="543966" y="73152"/>
                  </a:lnTo>
                  <a:lnTo>
                    <a:pt x="543966" y="0"/>
                  </a:lnTo>
                  <a:lnTo>
                    <a:pt x="247459" y="0"/>
                  </a:lnTo>
                  <a:lnTo>
                    <a:pt x="247459" y="12382"/>
                  </a:lnTo>
                  <a:lnTo>
                    <a:pt x="414426" y="234797"/>
                  </a:lnTo>
                  <a:lnTo>
                    <a:pt x="242404" y="468541"/>
                  </a:lnTo>
                  <a:lnTo>
                    <a:pt x="242404" y="480060"/>
                  </a:lnTo>
                  <a:lnTo>
                    <a:pt x="544347" y="480060"/>
                  </a:lnTo>
                  <a:lnTo>
                    <a:pt x="550633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4092" y="2459736"/>
              <a:ext cx="192024" cy="11734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9936" y="2459736"/>
              <a:ext cx="115824" cy="1173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150352" y="2426715"/>
              <a:ext cx="151765" cy="156210"/>
            </a:xfrm>
            <a:custGeom>
              <a:avLst/>
              <a:gdLst/>
              <a:ahLst/>
              <a:cxnLst/>
              <a:rect l="l" t="t" r="r" b="b"/>
              <a:pathLst>
                <a:path w="151765" h="156210">
                  <a:moveTo>
                    <a:pt x="151257" y="69850"/>
                  </a:moveTo>
                  <a:lnTo>
                    <a:pt x="84289" y="69850"/>
                  </a:lnTo>
                  <a:lnTo>
                    <a:pt x="84289" y="0"/>
                  </a:lnTo>
                  <a:lnTo>
                    <a:pt x="66865" y="0"/>
                  </a:lnTo>
                  <a:lnTo>
                    <a:pt x="66865" y="69850"/>
                  </a:lnTo>
                  <a:lnTo>
                    <a:pt x="0" y="69850"/>
                  </a:lnTo>
                  <a:lnTo>
                    <a:pt x="0" y="86360"/>
                  </a:lnTo>
                  <a:lnTo>
                    <a:pt x="66865" y="86360"/>
                  </a:lnTo>
                  <a:lnTo>
                    <a:pt x="66865" y="156210"/>
                  </a:lnTo>
                  <a:lnTo>
                    <a:pt x="84289" y="156210"/>
                  </a:lnTo>
                  <a:lnTo>
                    <a:pt x="84289" y="86360"/>
                  </a:lnTo>
                  <a:lnTo>
                    <a:pt x="151257" y="86360"/>
                  </a:lnTo>
                  <a:lnTo>
                    <a:pt x="151257" y="69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143" y="2401824"/>
              <a:ext cx="111347" cy="17678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501218" y="1869141"/>
            <a:ext cx="1796863" cy="724814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 marL="497568" algn="ctr">
              <a:spcBef>
                <a:spcPts val="847"/>
              </a:spcBef>
              <a:tabLst>
                <a:tab pos="680233" algn="l"/>
              </a:tabLst>
            </a:pPr>
            <a:r>
              <a:rPr sz="1279" spc="88" dirty="0">
                <a:latin typeface="Cambria Math"/>
                <a:cs typeface="Cambria Math"/>
              </a:rPr>
              <a:t>i	i</a:t>
            </a:r>
            <a:endParaRPr sz="1279">
              <a:latin typeface="Cambria Math"/>
              <a:cs typeface="Cambria Math"/>
            </a:endParaRPr>
          </a:p>
          <a:p>
            <a:pPr marR="455543" algn="ctr">
              <a:spcBef>
                <a:spcPts val="339"/>
              </a:spcBef>
            </a:pPr>
            <a:r>
              <a:rPr sz="1279" spc="88" dirty="0">
                <a:latin typeface="Cambria Math"/>
                <a:cs typeface="Cambria Math"/>
              </a:rPr>
              <a:t>i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59827" y="1666978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64145" y="1990165"/>
            <a:ext cx="154809" cy="10488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3502966" y="1966859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45319" y="2365337"/>
            <a:ext cx="154809" cy="10488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484135" y="2342065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3975" y="3645498"/>
            <a:ext cx="154809" cy="104887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579134" y="3554954"/>
            <a:ext cx="1049431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916130">
              <a:spcBef>
                <a:spcPts val="609"/>
              </a:spcBef>
            </a:pPr>
            <a:r>
              <a:rPr sz="1279" spc="88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</a:pPr>
            <a:r>
              <a:rPr sz="1279" spc="88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25913" y="1483211"/>
            <a:ext cx="1987924" cy="302156"/>
          </a:xfrm>
          <a:prstGeom prst="rect">
            <a:avLst/>
          </a:prstGeom>
          <a:solidFill>
            <a:srgbClr val="FBD4B5"/>
          </a:solidFill>
        </p:spPr>
        <p:txBody>
          <a:bodyPr vert="horz" wrap="square" lIns="0" tIns="36979" rIns="0" bIns="0" rtlCol="0">
            <a:spAutoFit/>
          </a:bodyPr>
          <a:lstStyle/>
          <a:p>
            <a:pPr marL="88531">
              <a:spcBef>
                <a:spcPts val="291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Linear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vs</a:t>
            </a:r>
            <a:r>
              <a:rPr sz="1721" spc="-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Affine?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81709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5717" y="197555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23" y="4991103"/>
            <a:ext cx="259192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But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this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</a:t>
            </a:r>
            <a:r>
              <a:rPr sz="3088" spc="-3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just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72149" y="5134087"/>
            <a:ext cx="289112" cy="342900"/>
            <a:chOff x="3642169" y="5818632"/>
            <a:chExt cx="327660" cy="388620"/>
          </a:xfrm>
        </p:grpSpPr>
        <p:sp>
          <p:nvSpPr>
            <p:cNvPr id="5" name="object 5"/>
            <p:cNvSpPr/>
            <p:nvPr/>
          </p:nvSpPr>
          <p:spPr>
            <a:xfrm>
              <a:off x="3642169" y="581863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4574" y="6003035"/>
              <a:ext cx="134969" cy="204215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5317416" y="5117951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5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5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5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5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5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8" name="object 8"/>
          <p:cNvGrpSpPr/>
          <p:nvPr/>
        </p:nvGrpSpPr>
        <p:grpSpPr>
          <a:xfrm>
            <a:off x="5786549" y="5134087"/>
            <a:ext cx="294715" cy="342900"/>
            <a:chOff x="4678489" y="5818632"/>
            <a:chExt cx="334010" cy="388620"/>
          </a:xfrm>
        </p:grpSpPr>
        <p:sp>
          <p:nvSpPr>
            <p:cNvPr id="9" name="object 9"/>
            <p:cNvSpPr/>
            <p:nvPr/>
          </p:nvSpPr>
          <p:spPr>
            <a:xfrm>
              <a:off x="4678489" y="581863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4037" y="6001512"/>
              <a:ext cx="137921" cy="20573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239884" y="5117951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5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5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5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5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5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6718598" y="5259145"/>
            <a:ext cx="281268" cy="49866"/>
          </a:xfrm>
          <a:custGeom>
            <a:avLst/>
            <a:gdLst/>
            <a:ahLst/>
            <a:cxnLst/>
            <a:rect l="l" t="t" r="r" b="b"/>
            <a:pathLst>
              <a:path w="318770" h="56514">
                <a:moveTo>
                  <a:pt x="151637" y="56483"/>
                </a:moveTo>
                <a:lnTo>
                  <a:pt x="145351" y="53816"/>
                </a:lnTo>
                <a:lnTo>
                  <a:pt x="135159" y="43243"/>
                </a:lnTo>
                <a:lnTo>
                  <a:pt x="132587" y="36480"/>
                </a:lnTo>
                <a:lnTo>
                  <a:pt x="132587" y="20193"/>
                </a:lnTo>
                <a:lnTo>
                  <a:pt x="159257" y="0"/>
                </a:lnTo>
                <a:lnTo>
                  <a:pt x="166877" y="95"/>
                </a:lnTo>
                <a:lnTo>
                  <a:pt x="173164" y="2762"/>
                </a:lnTo>
                <a:lnTo>
                  <a:pt x="183451" y="13430"/>
                </a:lnTo>
                <a:lnTo>
                  <a:pt x="185927" y="20193"/>
                </a:lnTo>
                <a:lnTo>
                  <a:pt x="185927" y="36480"/>
                </a:lnTo>
                <a:lnTo>
                  <a:pt x="183451" y="43243"/>
                </a:lnTo>
                <a:lnTo>
                  <a:pt x="178307" y="48482"/>
                </a:lnTo>
                <a:lnTo>
                  <a:pt x="173164" y="53816"/>
                </a:lnTo>
                <a:lnTo>
                  <a:pt x="167102" y="56388"/>
                </a:lnTo>
                <a:lnTo>
                  <a:pt x="159257" y="56388"/>
                </a:lnTo>
                <a:lnTo>
                  <a:pt x="151637" y="56483"/>
                </a:lnTo>
                <a:close/>
              </a:path>
              <a:path w="318770" h="56514">
                <a:moveTo>
                  <a:pt x="166877" y="56483"/>
                </a:moveTo>
                <a:lnTo>
                  <a:pt x="159257" y="56388"/>
                </a:lnTo>
                <a:lnTo>
                  <a:pt x="167102" y="56388"/>
                </a:lnTo>
                <a:lnTo>
                  <a:pt x="166877" y="56483"/>
                </a:lnTo>
                <a:close/>
              </a:path>
              <a:path w="318770" h="56514">
                <a:moveTo>
                  <a:pt x="19049" y="56483"/>
                </a:moveTo>
                <a:lnTo>
                  <a:pt x="12763" y="53816"/>
                </a:lnTo>
                <a:lnTo>
                  <a:pt x="2571" y="43243"/>
                </a:lnTo>
                <a:lnTo>
                  <a:pt x="0" y="36480"/>
                </a:lnTo>
                <a:lnTo>
                  <a:pt x="0" y="20193"/>
                </a:lnTo>
                <a:lnTo>
                  <a:pt x="26669" y="0"/>
                </a:lnTo>
                <a:lnTo>
                  <a:pt x="34289" y="95"/>
                </a:lnTo>
                <a:lnTo>
                  <a:pt x="40576" y="2762"/>
                </a:lnTo>
                <a:lnTo>
                  <a:pt x="50863" y="13430"/>
                </a:lnTo>
                <a:lnTo>
                  <a:pt x="53339" y="20193"/>
                </a:lnTo>
                <a:lnTo>
                  <a:pt x="53339" y="36480"/>
                </a:lnTo>
                <a:lnTo>
                  <a:pt x="50863" y="43243"/>
                </a:lnTo>
                <a:lnTo>
                  <a:pt x="45719" y="48482"/>
                </a:lnTo>
                <a:lnTo>
                  <a:pt x="40576" y="53816"/>
                </a:lnTo>
                <a:lnTo>
                  <a:pt x="34514" y="56388"/>
                </a:lnTo>
                <a:lnTo>
                  <a:pt x="26669" y="56388"/>
                </a:lnTo>
                <a:lnTo>
                  <a:pt x="19049" y="56483"/>
                </a:lnTo>
                <a:close/>
              </a:path>
              <a:path w="318770" h="56514">
                <a:moveTo>
                  <a:pt x="34289" y="56483"/>
                </a:moveTo>
                <a:lnTo>
                  <a:pt x="26669" y="56388"/>
                </a:lnTo>
                <a:lnTo>
                  <a:pt x="34514" y="56388"/>
                </a:lnTo>
                <a:lnTo>
                  <a:pt x="34289" y="56483"/>
                </a:lnTo>
                <a:close/>
              </a:path>
              <a:path w="318770" h="56514">
                <a:moveTo>
                  <a:pt x="284225" y="56483"/>
                </a:moveTo>
                <a:lnTo>
                  <a:pt x="277939" y="53816"/>
                </a:lnTo>
                <a:lnTo>
                  <a:pt x="267747" y="43243"/>
                </a:lnTo>
                <a:lnTo>
                  <a:pt x="265175" y="36480"/>
                </a:lnTo>
                <a:lnTo>
                  <a:pt x="265175" y="20193"/>
                </a:lnTo>
                <a:lnTo>
                  <a:pt x="291845" y="0"/>
                </a:lnTo>
                <a:lnTo>
                  <a:pt x="299465" y="95"/>
                </a:lnTo>
                <a:lnTo>
                  <a:pt x="305752" y="2762"/>
                </a:lnTo>
                <a:lnTo>
                  <a:pt x="316039" y="13430"/>
                </a:lnTo>
                <a:lnTo>
                  <a:pt x="318515" y="20193"/>
                </a:lnTo>
                <a:lnTo>
                  <a:pt x="318515" y="36480"/>
                </a:lnTo>
                <a:lnTo>
                  <a:pt x="316039" y="43243"/>
                </a:lnTo>
                <a:lnTo>
                  <a:pt x="310895" y="48482"/>
                </a:lnTo>
                <a:lnTo>
                  <a:pt x="305752" y="53816"/>
                </a:lnTo>
                <a:lnTo>
                  <a:pt x="299690" y="56388"/>
                </a:lnTo>
                <a:lnTo>
                  <a:pt x="291845" y="56388"/>
                </a:lnTo>
                <a:lnTo>
                  <a:pt x="284225" y="56483"/>
                </a:lnTo>
                <a:close/>
              </a:path>
              <a:path w="318770" h="56514">
                <a:moveTo>
                  <a:pt x="299465" y="56483"/>
                </a:moveTo>
                <a:lnTo>
                  <a:pt x="291845" y="56388"/>
                </a:lnTo>
                <a:lnTo>
                  <a:pt x="299690" y="56388"/>
                </a:lnTo>
                <a:lnTo>
                  <a:pt x="299465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7124699" y="5117951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4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4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4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4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4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4" name="object 14"/>
          <p:cNvGrpSpPr/>
          <p:nvPr/>
        </p:nvGrpSpPr>
        <p:grpSpPr>
          <a:xfrm>
            <a:off x="7593834" y="5134087"/>
            <a:ext cx="289112" cy="342900"/>
            <a:chOff x="6726745" y="5818632"/>
            <a:chExt cx="327660" cy="388620"/>
          </a:xfrm>
        </p:grpSpPr>
        <p:sp>
          <p:nvSpPr>
            <p:cNvPr id="15" name="object 15"/>
            <p:cNvSpPr/>
            <p:nvPr/>
          </p:nvSpPr>
          <p:spPr>
            <a:xfrm>
              <a:off x="6726745" y="581863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150" y="6003035"/>
              <a:ext cx="134969" cy="20421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416" y="5295451"/>
            <a:ext cx="130589" cy="18422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702724" y="1577340"/>
            <a:ext cx="3641351" cy="2870947"/>
            <a:chOff x="5716820" y="1787652"/>
            <a:chExt cx="4126865" cy="325374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6820" y="1787652"/>
              <a:ext cx="4126694" cy="32537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66460" y="1876043"/>
              <a:ext cx="3830320" cy="3007360"/>
            </a:xfrm>
            <a:custGeom>
              <a:avLst/>
              <a:gdLst/>
              <a:ahLst/>
              <a:cxnLst/>
              <a:rect l="l" t="t" r="r" b="b"/>
              <a:pathLst>
                <a:path w="3830320" h="3007360">
                  <a:moveTo>
                    <a:pt x="1458467" y="755903"/>
                  </a:moveTo>
                  <a:lnTo>
                    <a:pt x="1685543" y="588263"/>
                  </a:lnTo>
                  <a:lnTo>
                    <a:pt x="1923287" y="761999"/>
                  </a:lnTo>
                  <a:lnTo>
                    <a:pt x="1673351" y="941831"/>
                  </a:lnTo>
                  <a:lnTo>
                    <a:pt x="1458467" y="755903"/>
                  </a:lnTo>
                  <a:close/>
                </a:path>
                <a:path w="3830320" h="3007360">
                  <a:moveTo>
                    <a:pt x="1912619" y="755903"/>
                  </a:moveTo>
                  <a:lnTo>
                    <a:pt x="2139695" y="588263"/>
                  </a:lnTo>
                  <a:lnTo>
                    <a:pt x="2378963" y="761999"/>
                  </a:lnTo>
                  <a:lnTo>
                    <a:pt x="2127503" y="941831"/>
                  </a:lnTo>
                  <a:lnTo>
                    <a:pt x="1912619" y="755903"/>
                  </a:lnTo>
                  <a:close/>
                </a:path>
                <a:path w="3830320" h="3007360">
                  <a:moveTo>
                    <a:pt x="512063" y="1498091"/>
                  </a:moveTo>
                  <a:lnTo>
                    <a:pt x="737616" y="1328928"/>
                  </a:lnTo>
                  <a:lnTo>
                    <a:pt x="976883" y="1504187"/>
                  </a:lnTo>
                  <a:lnTo>
                    <a:pt x="726947" y="1684020"/>
                  </a:lnTo>
                  <a:lnTo>
                    <a:pt x="512063" y="1498091"/>
                  </a:lnTo>
                  <a:close/>
                </a:path>
                <a:path w="3830320" h="3007360">
                  <a:moveTo>
                    <a:pt x="982979" y="1498091"/>
                  </a:moveTo>
                  <a:lnTo>
                    <a:pt x="1210055" y="1328928"/>
                  </a:lnTo>
                  <a:lnTo>
                    <a:pt x="1447800" y="1504187"/>
                  </a:lnTo>
                  <a:lnTo>
                    <a:pt x="1197863" y="1684020"/>
                  </a:lnTo>
                  <a:lnTo>
                    <a:pt x="982979" y="1498091"/>
                  </a:lnTo>
                  <a:close/>
                </a:path>
                <a:path w="3830320" h="3007360">
                  <a:moveTo>
                    <a:pt x="1458467" y="1498091"/>
                  </a:moveTo>
                  <a:lnTo>
                    <a:pt x="1685543" y="1328928"/>
                  </a:lnTo>
                  <a:lnTo>
                    <a:pt x="1923287" y="1504187"/>
                  </a:lnTo>
                  <a:lnTo>
                    <a:pt x="1673351" y="1684020"/>
                  </a:lnTo>
                  <a:lnTo>
                    <a:pt x="1458467" y="1498091"/>
                  </a:lnTo>
                  <a:close/>
                </a:path>
                <a:path w="3830320" h="3007360">
                  <a:moveTo>
                    <a:pt x="1923287" y="1498091"/>
                  </a:moveTo>
                  <a:lnTo>
                    <a:pt x="2150363" y="1328928"/>
                  </a:lnTo>
                  <a:lnTo>
                    <a:pt x="2389632" y="1504187"/>
                  </a:lnTo>
                  <a:lnTo>
                    <a:pt x="2139695" y="1684020"/>
                  </a:lnTo>
                  <a:lnTo>
                    <a:pt x="1923287" y="1498091"/>
                  </a:lnTo>
                  <a:close/>
                </a:path>
                <a:path w="3830320" h="3007360">
                  <a:moveTo>
                    <a:pt x="2394203" y="1498091"/>
                  </a:moveTo>
                  <a:lnTo>
                    <a:pt x="2621279" y="1328928"/>
                  </a:lnTo>
                  <a:lnTo>
                    <a:pt x="2860547" y="1504187"/>
                  </a:lnTo>
                  <a:lnTo>
                    <a:pt x="2610611" y="1684020"/>
                  </a:lnTo>
                  <a:lnTo>
                    <a:pt x="2394203" y="1498091"/>
                  </a:lnTo>
                  <a:close/>
                </a:path>
                <a:path w="3830320" h="3007360">
                  <a:moveTo>
                    <a:pt x="2860547" y="1498091"/>
                  </a:moveTo>
                  <a:lnTo>
                    <a:pt x="3087623" y="1328928"/>
                  </a:lnTo>
                  <a:lnTo>
                    <a:pt x="3325367" y="1504187"/>
                  </a:lnTo>
                  <a:lnTo>
                    <a:pt x="3075432" y="1684020"/>
                  </a:lnTo>
                  <a:lnTo>
                    <a:pt x="2860547" y="1498091"/>
                  </a:lnTo>
                  <a:close/>
                </a:path>
                <a:path w="3830320" h="3007360">
                  <a:moveTo>
                    <a:pt x="512063" y="1874520"/>
                  </a:moveTo>
                  <a:lnTo>
                    <a:pt x="737616" y="1705355"/>
                  </a:lnTo>
                  <a:lnTo>
                    <a:pt x="976883" y="1880615"/>
                  </a:lnTo>
                  <a:lnTo>
                    <a:pt x="726947" y="2060447"/>
                  </a:lnTo>
                  <a:lnTo>
                    <a:pt x="512063" y="1874520"/>
                  </a:lnTo>
                  <a:close/>
                </a:path>
                <a:path w="3830320" h="3007360">
                  <a:moveTo>
                    <a:pt x="982979" y="1874520"/>
                  </a:moveTo>
                  <a:lnTo>
                    <a:pt x="1210055" y="1705355"/>
                  </a:lnTo>
                  <a:lnTo>
                    <a:pt x="1447800" y="1880615"/>
                  </a:lnTo>
                  <a:lnTo>
                    <a:pt x="1197863" y="2060447"/>
                  </a:lnTo>
                  <a:lnTo>
                    <a:pt x="982979" y="1874520"/>
                  </a:lnTo>
                  <a:close/>
                </a:path>
                <a:path w="3830320" h="3007360">
                  <a:moveTo>
                    <a:pt x="1458467" y="1874520"/>
                  </a:moveTo>
                  <a:lnTo>
                    <a:pt x="1685543" y="1705355"/>
                  </a:lnTo>
                  <a:lnTo>
                    <a:pt x="1923287" y="1880615"/>
                  </a:lnTo>
                  <a:lnTo>
                    <a:pt x="1673351" y="2060447"/>
                  </a:lnTo>
                  <a:lnTo>
                    <a:pt x="1458467" y="1874520"/>
                  </a:lnTo>
                  <a:close/>
                </a:path>
                <a:path w="3830320" h="3007360">
                  <a:moveTo>
                    <a:pt x="1923287" y="1874520"/>
                  </a:moveTo>
                  <a:lnTo>
                    <a:pt x="2150363" y="1705355"/>
                  </a:lnTo>
                  <a:lnTo>
                    <a:pt x="2389632" y="1880615"/>
                  </a:lnTo>
                  <a:lnTo>
                    <a:pt x="2139695" y="2060447"/>
                  </a:lnTo>
                  <a:lnTo>
                    <a:pt x="1923287" y="1874520"/>
                  </a:lnTo>
                  <a:close/>
                </a:path>
                <a:path w="3830320" h="3007360">
                  <a:moveTo>
                    <a:pt x="2394203" y="1874520"/>
                  </a:moveTo>
                  <a:lnTo>
                    <a:pt x="2621279" y="1705355"/>
                  </a:lnTo>
                  <a:lnTo>
                    <a:pt x="2860547" y="1880615"/>
                  </a:lnTo>
                  <a:lnTo>
                    <a:pt x="2610611" y="2060447"/>
                  </a:lnTo>
                  <a:lnTo>
                    <a:pt x="2394203" y="1874520"/>
                  </a:lnTo>
                  <a:close/>
                </a:path>
                <a:path w="3830320" h="3007360">
                  <a:moveTo>
                    <a:pt x="2860547" y="1874520"/>
                  </a:moveTo>
                  <a:lnTo>
                    <a:pt x="3087623" y="1705355"/>
                  </a:lnTo>
                  <a:lnTo>
                    <a:pt x="3325367" y="1880615"/>
                  </a:lnTo>
                  <a:lnTo>
                    <a:pt x="3075432" y="2060447"/>
                  </a:lnTo>
                  <a:lnTo>
                    <a:pt x="2860547" y="1874520"/>
                  </a:lnTo>
                  <a:close/>
                </a:path>
                <a:path w="3830320" h="3007360">
                  <a:moveTo>
                    <a:pt x="1458467" y="2604515"/>
                  </a:moveTo>
                  <a:lnTo>
                    <a:pt x="1685543" y="2435352"/>
                  </a:lnTo>
                  <a:lnTo>
                    <a:pt x="1923287" y="2610612"/>
                  </a:lnTo>
                  <a:lnTo>
                    <a:pt x="1673351" y="2790444"/>
                  </a:lnTo>
                  <a:lnTo>
                    <a:pt x="1458467" y="2604515"/>
                  </a:lnTo>
                  <a:close/>
                </a:path>
                <a:path w="3830320" h="3007360">
                  <a:moveTo>
                    <a:pt x="1912619" y="2604515"/>
                  </a:moveTo>
                  <a:lnTo>
                    <a:pt x="2139695" y="2435352"/>
                  </a:lnTo>
                  <a:lnTo>
                    <a:pt x="2378963" y="2610612"/>
                  </a:lnTo>
                  <a:lnTo>
                    <a:pt x="2127503" y="2790444"/>
                  </a:lnTo>
                  <a:lnTo>
                    <a:pt x="1912619" y="2604515"/>
                  </a:lnTo>
                  <a:close/>
                </a:path>
                <a:path w="3830320" h="3007360">
                  <a:moveTo>
                    <a:pt x="982979" y="1110995"/>
                  </a:moveTo>
                  <a:lnTo>
                    <a:pt x="1210055" y="941831"/>
                  </a:lnTo>
                  <a:lnTo>
                    <a:pt x="1447800" y="1117091"/>
                  </a:lnTo>
                  <a:lnTo>
                    <a:pt x="1197863" y="1296923"/>
                  </a:lnTo>
                  <a:lnTo>
                    <a:pt x="982979" y="1110995"/>
                  </a:lnTo>
                  <a:close/>
                </a:path>
                <a:path w="3830320" h="3007360">
                  <a:moveTo>
                    <a:pt x="1458467" y="1110995"/>
                  </a:moveTo>
                  <a:lnTo>
                    <a:pt x="1685543" y="941831"/>
                  </a:lnTo>
                  <a:lnTo>
                    <a:pt x="1923287" y="1117091"/>
                  </a:lnTo>
                  <a:lnTo>
                    <a:pt x="1673351" y="1296923"/>
                  </a:lnTo>
                  <a:lnTo>
                    <a:pt x="1458467" y="1110995"/>
                  </a:lnTo>
                  <a:close/>
                </a:path>
                <a:path w="3830320" h="3007360">
                  <a:moveTo>
                    <a:pt x="1923287" y="1110995"/>
                  </a:moveTo>
                  <a:lnTo>
                    <a:pt x="2150363" y="941831"/>
                  </a:lnTo>
                  <a:lnTo>
                    <a:pt x="2389632" y="1117091"/>
                  </a:lnTo>
                  <a:lnTo>
                    <a:pt x="2139695" y="1296923"/>
                  </a:lnTo>
                  <a:lnTo>
                    <a:pt x="1923287" y="1110995"/>
                  </a:lnTo>
                  <a:close/>
                </a:path>
                <a:path w="3830320" h="3007360">
                  <a:moveTo>
                    <a:pt x="2394203" y="1110995"/>
                  </a:moveTo>
                  <a:lnTo>
                    <a:pt x="2621279" y="941831"/>
                  </a:lnTo>
                  <a:lnTo>
                    <a:pt x="2860547" y="1117091"/>
                  </a:lnTo>
                  <a:lnTo>
                    <a:pt x="2610611" y="1296923"/>
                  </a:lnTo>
                  <a:lnTo>
                    <a:pt x="2394203" y="1110995"/>
                  </a:lnTo>
                  <a:close/>
                </a:path>
                <a:path w="3830320" h="3007360">
                  <a:moveTo>
                    <a:pt x="982979" y="2241804"/>
                  </a:moveTo>
                  <a:lnTo>
                    <a:pt x="1210055" y="2074163"/>
                  </a:lnTo>
                  <a:lnTo>
                    <a:pt x="1447800" y="2247899"/>
                  </a:lnTo>
                  <a:lnTo>
                    <a:pt x="1197863" y="2429255"/>
                  </a:lnTo>
                  <a:lnTo>
                    <a:pt x="982979" y="2241804"/>
                  </a:lnTo>
                  <a:close/>
                </a:path>
                <a:path w="3830320" h="3007360">
                  <a:moveTo>
                    <a:pt x="1458467" y="2241804"/>
                  </a:moveTo>
                  <a:lnTo>
                    <a:pt x="1685543" y="2074163"/>
                  </a:lnTo>
                  <a:lnTo>
                    <a:pt x="1923287" y="2247899"/>
                  </a:lnTo>
                  <a:lnTo>
                    <a:pt x="1673351" y="2429255"/>
                  </a:lnTo>
                  <a:lnTo>
                    <a:pt x="1458467" y="2241804"/>
                  </a:lnTo>
                  <a:close/>
                </a:path>
                <a:path w="3830320" h="3007360">
                  <a:moveTo>
                    <a:pt x="1923287" y="2241804"/>
                  </a:moveTo>
                  <a:lnTo>
                    <a:pt x="2150363" y="2074163"/>
                  </a:lnTo>
                  <a:lnTo>
                    <a:pt x="2389632" y="2247899"/>
                  </a:lnTo>
                  <a:lnTo>
                    <a:pt x="2139695" y="2429255"/>
                  </a:lnTo>
                  <a:lnTo>
                    <a:pt x="1923287" y="2241804"/>
                  </a:lnTo>
                  <a:close/>
                </a:path>
                <a:path w="3830320" h="3007360">
                  <a:moveTo>
                    <a:pt x="2394203" y="2241804"/>
                  </a:moveTo>
                  <a:lnTo>
                    <a:pt x="2621279" y="2074163"/>
                  </a:lnTo>
                  <a:lnTo>
                    <a:pt x="2860547" y="2247899"/>
                  </a:lnTo>
                  <a:lnTo>
                    <a:pt x="2610611" y="2429255"/>
                  </a:lnTo>
                  <a:lnTo>
                    <a:pt x="2394203" y="2241804"/>
                  </a:lnTo>
                  <a:close/>
                </a:path>
                <a:path w="3830320" h="3007360">
                  <a:moveTo>
                    <a:pt x="0" y="1914144"/>
                  </a:moveTo>
                  <a:lnTo>
                    <a:pt x="260603" y="1697736"/>
                  </a:lnTo>
                  <a:lnTo>
                    <a:pt x="493775" y="1889759"/>
                  </a:lnTo>
                  <a:lnTo>
                    <a:pt x="10667" y="2267712"/>
                  </a:lnTo>
                </a:path>
                <a:path w="3830320" h="3007360">
                  <a:moveTo>
                    <a:pt x="10667" y="2628899"/>
                  </a:moveTo>
                  <a:lnTo>
                    <a:pt x="726947" y="2071115"/>
                  </a:lnTo>
                  <a:lnTo>
                    <a:pt x="958595" y="2250947"/>
                  </a:lnTo>
                  <a:lnTo>
                    <a:pt x="10667" y="3006852"/>
                  </a:lnTo>
                </a:path>
                <a:path w="3830320" h="3007360">
                  <a:moveTo>
                    <a:pt x="499871" y="2994659"/>
                  </a:moveTo>
                  <a:lnTo>
                    <a:pt x="1202435" y="2442971"/>
                  </a:lnTo>
                  <a:lnTo>
                    <a:pt x="1435607" y="2616707"/>
                  </a:lnTo>
                  <a:lnTo>
                    <a:pt x="952500" y="3000755"/>
                  </a:lnTo>
                </a:path>
                <a:path w="3830320" h="3007360">
                  <a:moveTo>
                    <a:pt x="1423416" y="3000755"/>
                  </a:moveTo>
                  <a:lnTo>
                    <a:pt x="1679447" y="2820923"/>
                  </a:lnTo>
                  <a:lnTo>
                    <a:pt x="1912619" y="2994659"/>
                  </a:lnTo>
                  <a:lnTo>
                    <a:pt x="2150363" y="2802636"/>
                  </a:lnTo>
                  <a:lnTo>
                    <a:pt x="2412491" y="3000755"/>
                  </a:lnTo>
                </a:path>
                <a:path w="3830320" h="3007360">
                  <a:moveTo>
                    <a:pt x="3829811" y="1914144"/>
                  </a:moveTo>
                  <a:lnTo>
                    <a:pt x="3567683" y="1697736"/>
                  </a:lnTo>
                  <a:lnTo>
                    <a:pt x="3336035" y="1889759"/>
                  </a:lnTo>
                  <a:lnTo>
                    <a:pt x="3817619" y="2267712"/>
                  </a:lnTo>
                </a:path>
                <a:path w="3830320" h="3007360">
                  <a:moveTo>
                    <a:pt x="3817619" y="2628899"/>
                  </a:moveTo>
                  <a:lnTo>
                    <a:pt x="3102863" y="2071115"/>
                  </a:lnTo>
                  <a:lnTo>
                    <a:pt x="2869691" y="2250947"/>
                  </a:lnTo>
                  <a:lnTo>
                    <a:pt x="3817619" y="3006852"/>
                  </a:lnTo>
                </a:path>
                <a:path w="3830320" h="3007360">
                  <a:moveTo>
                    <a:pt x="3329939" y="2994659"/>
                  </a:moveTo>
                  <a:lnTo>
                    <a:pt x="2625851" y="2442971"/>
                  </a:lnTo>
                  <a:lnTo>
                    <a:pt x="2394203" y="2616707"/>
                  </a:lnTo>
                  <a:lnTo>
                    <a:pt x="2875787" y="3000755"/>
                  </a:lnTo>
                </a:path>
                <a:path w="3830320" h="3007360">
                  <a:moveTo>
                    <a:pt x="10667" y="1482852"/>
                  </a:moveTo>
                  <a:lnTo>
                    <a:pt x="266700" y="1703831"/>
                  </a:lnTo>
                  <a:lnTo>
                    <a:pt x="499871" y="1507236"/>
                  </a:lnTo>
                  <a:lnTo>
                    <a:pt x="10667" y="1123187"/>
                  </a:lnTo>
                </a:path>
                <a:path w="3830320" h="3007360">
                  <a:moveTo>
                    <a:pt x="22859" y="745236"/>
                  </a:moveTo>
                  <a:lnTo>
                    <a:pt x="749807" y="1315212"/>
                  </a:lnTo>
                  <a:lnTo>
                    <a:pt x="964691" y="1123187"/>
                  </a:lnTo>
                  <a:lnTo>
                    <a:pt x="35051" y="390143"/>
                  </a:lnTo>
                </a:path>
                <a:path w="3830320" h="3007360">
                  <a:moveTo>
                    <a:pt x="10667" y="6095"/>
                  </a:moveTo>
                  <a:lnTo>
                    <a:pt x="1220723" y="947928"/>
                  </a:lnTo>
                  <a:lnTo>
                    <a:pt x="1429511" y="768095"/>
                  </a:lnTo>
                  <a:lnTo>
                    <a:pt x="477011" y="6095"/>
                  </a:lnTo>
                </a:path>
                <a:path w="3830320" h="3007360">
                  <a:moveTo>
                    <a:pt x="958595" y="0"/>
                  </a:moveTo>
                  <a:lnTo>
                    <a:pt x="1679447" y="576071"/>
                  </a:lnTo>
                  <a:lnTo>
                    <a:pt x="1912619" y="384047"/>
                  </a:lnTo>
                  <a:lnTo>
                    <a:pt x="1418843" y="6095"/>
                  </a:lnTo>
                </a:path>
                <a:path w="3830320" h="3007360">
                  <a:moveTo>
                    <a:pt x="3814571" y="1482852"/>
                  </a:moveTo>
                  <a:lnTo>
                    <a:pt x="3558539" y="1703831"/>
                  </a:lnTo>
                  <a:lnTo>
                    <a:pt x="3326891" y="1507236"/>
                  </a:lnTo>
                  <a:lnTo>
                    <a:pt x="3814571" y="1123187"/>
                  </a:lnTo>
                </a:path>
                <a:path w="3830320" h="3007360">
                  <a:moveTo>
                    <a:pt x="3802379" y="745236"/>
                  </a:moveTo>
                  <a:lnTo>
                    <a:pt x="3075432" y="1315212"/>
                  </a:lnTo>
                  <a:lnTo>
                    <a:pt x="2860547" y="1123187"/>
                  </a:lnTo>
                  <a:lnTo>
                    <a:pt x="3791711" y="390143"/>
                  </a:lnTo>
                </a:path>
                <a:path w="3830320" h="3007360">
                  <a:moveTo>
                    <a:pt x="3814571" y="6095"/>
                  </a:moveTo>
                  <a:lnTo>
                    <a:pt x="2604516" y="947928"/>
                  </a:lnTo>
                  <a:lnTo>
                    <a:pt x="2395727" y="768095"/>
                  </a:lnTo>
                  <a:lnTo>
                    <a:pt x="3349751" y="6095"/>
                  </a:lnTo>
                </a:path>
                <a:path w="3830320" h="3007360">
                  <a:moveTo>
                    <a:pt x="2866643" y="0"/>
                  </a:moveTo>
                  <a:lnTo>
                    <a:pt x="2145791" y="576071"/>
                  </a:lnTo>
                  <a:lnTo>
                    <a:pt x="1912619" y="384047"/>
                  </a:lnTo>
                  <a:lnTo>
                    <a:pt x="2407919" y="6095"/>
                  </a:lnTo>
                </a:path>
              </a:pathLst>
            </a:custGeom>
            <a:ln w="27432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551355" y="3712733"/>
            <a:ext cx="3482788" cy="813546"/>
            <a:chOff x="1011936" y="4207764"/>
            <a:chExt cx="3947160" cy="92201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516" y="4953000"/>
              <a:ext cx="175260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36" y="4207764"/>
              <a:ext cx="175259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396" y="4207764"/>
              <a:ext cx="175259" cy="1767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855" y="4207764"/>
              <a:ext cx="175260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316" y="4207764"/>
              <a:ext cx="175260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7775" y="4207764"/>
              <a:ext cx="175260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235" y="4207764"/>
              <a:ext cx="175260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5" y="4207764"/>
              <a:ext cx="175260" cy="1767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00327" y="4352543"/>
              <a:ext cx="1594485" cy="619125"/>
            </a:xfrm>
            <a:custGeom>
              <a:avLst/>
              <a:gdLst/>
              <a:ahLst/>
              <a:cxnLst/>
              <a:rect l="l" t="t" r="r" b="b"/>
              <a:pathLst>
                <a:path w="1594485" h="619125">
                  <a:moveTo>
                    <a:pt x="71628" y="103631"/>
                  </a:moveTo>
                  <a:lnTo>
                    <a:pt x="68580" y="102107"/>
                  </a:lnTo>
                  <a:lnTo>
                    <a:pt x="67056" y="100583"/>
                  </a:lnTo>
                  <a:lnTo>
                    <a:pt x="0" y="18287"/>
                  </a:lnTo>
                  <a:lnTo>
                    <a:pt x="103632" y="0"/>
                  </a:lnTo>
                  <a:lnTo>
                    <a:pt x="106680" y="0"/>
                  </a:lnTo>
                  <a:lnTo>
                    <a:pt x="109728" y="1523"/>
                  </a:lnTo>
                  <a:lnTo>
                    <a:pt x="109728" y="4571"/>
                  </a:lnTo>
                  <a:lnTo>
                    <a:pt x="111252" y="7619"/>
                  </a:lnTo>
                  <a:lnTo>
                    <a:pt x="108204" y="10667"/>
                  </a:lnTo>
                  <a:lnTo>
                    <a:pt x="105156" y="10667"/>
                  </a:lnTo>
                  <a:lnTo>
                    <a:pt x="70796" y="16763"/>
                  </a:lnTo>
                  <a:lnTo>
                    <a:pt x="10668" y="16763"/>
                  </a:lnTo>
                  <a:lnTo>
                    <a:pt x="7620" y="27431"/>
                  </a:lnTo>
                  <a:lnTo>
                    <a:pt x="26752" y="34583"/>
                  </a:lnTo>
                  <a:lnTo>
                    <a:pt x="74676" y="94487"/>
                  </a:lnTo>
                  <a:lnTo>
                    <a:pt x="76200" y="96011"/>
                  </a:lnTo>
                  <a:lnTo>
                    <a:pt x="76200" y="99059"/>
                  </a:lnTo>
                  <a:lnTo>
                    <a:pt x="73152" y="100583"/>
                  </a:lnTo>
                  <a:lnTo>
                    <a:pt x="71628" y="103631"/>
                  </a:lnTo>
                  <a:close/>
                </a:path>
                <a:path w="1594485" h="619125">
                  <a:moveTo>
                    <a:pt x="26752" y="34583"/>
                  </a:moveTo>
                  <a:lnTo>
                    <a:pt x="7620" y="27431"/>
                  </a:lnTo>
                  <a:lnTo>
                    <a:pt x="10668" y="16763"/>
                  </a:lnTo>
                  <a:lnTo>
                    <a:pt x="14738" y="18287"/>
                  </a:lnTo>
                  <a:lnTo>
                    <a:pt x="13716" y="18287"/>
                  </a:lnTo>
                  <a:lnTo>
                    <a:pt x="10668" y="27431"/>
                  </a:lnTo>
                  <a:lnTo>
                    <a:pt x="21031" y="27431"/>
                  </a:lnTo>
                  <a:lnTo>
                    <a:pt x="26752" y="34583"/>
                  </a:lnTo>
                  <a:close/>
                </a:path>
                <a:path w="1594485" h="619125">
                  <a:moveTo>
                    <a:pt x="30000" y="24002"/>
                  </a:moveTo>
                  <a:lnTo>
                    <a:pt x="10668" y="16763"/>
                  </a:lnTo>
                  <a:lnTo>
                    <a:pt x="70796" y="16763"/>
                  </a:lnTo>
                  <a:lnTo>
                    <a:pt x="30000" y="24002"/>
                  </a:lnTo>
                  <a:close/>
                </a:path>
                <a:path w="1594485" h="619125">
                  <a:moveTo>
                    <a:pt x="10668" y="27431"/>
                  </a:moveTo>
                  <a:lnTo>
                    <a:pt x="13716" y="18287"/>
                  </a:lnTo>
                  <a:lnTo>
                    <a:pt x="19743" y="25821"/>
                  </a:lnTo>
                  <a:lnTo>
                    <a:pt x="10668" y="27431"/>
                  </a:lnTo>
                  <a:close/>
                </a:path>
                <a:path w="1594485" h="619125">
                  <a:moveTo>
                    <a:pt x="19743" y="25821"/>
                  </a:moveTo>
                  <a:lnTo>
                    <a:pt x="13716" y="18287"/>
                  </a:lnTo>
                  <a:lnTo>
                    <a:pt x="14738" y="18287"/>
                  </a:lnTo>
                  <a:lnTo>
                    <a:pt x="30000" y="24002"/>
                  </a:lnTo>
                  <a:lnTo>
                    <a:pt x="19743" y="25821"/>
                  </a:lnTo>
                  <a:close/>
                </a:path>
                <a:path w="1594485" h="619125">
                  <a:moveTo>
                    <a:pt x="1589532" y="618744"/>
                  </a:moveTo>
                  <a:lnTo>
                    <a:pt x="26752" y="34583"/>
                  </a:lnTo>
                  <a:lnTo>
                    <a:pt x="19743" y="25821"/>
                  </a:lnTo>
                  <a:lnTo>
                    <a:pt x="30000" y="24002"/>
                  </a:lnTo>
                  <a:lnTo>
                    <a:pt x="1594104" y="609600"/>
                  </a:lnTo>
                  <a:lnTo>
                    <a:pt x="1589532" y="618744"/>
                  </a:lnTo>
                  <a:close/>
                </a:path>
                <a:path w="1594485" h="619125">
                  <a:moveTo>
                    <a:pt x="21031" y="27431"/>
                  </a:moveTo>
                  <a:lnTo>
                    <a:pt x="10668" y="27431"/>
                  </a:lnTo>
                  <a:lnTo>
                    <a:pt x="19743" y="25821"/>
                  </a:lnTo>
                  <a:lnTo>
                    <a:pt x="21031" y="2743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7436" y="4953000"/>
              <a:ext cx="175259" cy="1767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2156" y="4207764"/>
              <a:ext cx="175260" cy="1767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3616" y="4207764"/>
              <a:ext cx="175260" cy="1767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5075" y="4207764"/>
              <a:ext cx="175259" cy="1767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6536" y="4207764"/>
              <a:ext cx="175259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7995" y="4207764"/>
              <a:ext cx="175259" cy="1767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9456" y="4207764"/>
              <a:ext cx="175259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0915" y="4207764"/>
              <a:ext cx="175259" cy="1767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2376" y="4207764"/>
              <a:ext cx="175259" cy="176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836" y="4207764"/>
              <a:ext cx="175259" cy="1767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00315" y="434341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7432"/>
                  </a:moveTo>
                  <a:lnTo>
                    <a:pt x="3766147" y="25908"/>
                  </a:lnTo>
                  <a:lnTo>
                    <a:pt x="3668280" y="0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6096"/>
                  </a:lnTo>
                  <a:lnTo>
                    <a:pt x="3663188" y="8128"/>
                  </a:lnTo>
                  <a:lnTo>
                    <a:pt x="3662184" y="9144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30" y="32029"/>
                  </a:lnTo>
                  <a:lnTo>
                    <a:pt x="3637813" y="59245"/>
                  </a:lnTo>
                  <a:lnTo>
                    <a:pt x="3637813" y="69291"/>
                  </a:lnTo>
                  <a:lnTo>
                    <a:pt x="2095322" y="618274"/>
                  </a:lnTo>
                  <a:lnTo>
                    <a:pt x="1869211" y="554024"/>
                  </a:lnTo>
                  <a:lnTo>
                    <a:pt x="3637813" y="69291"/>
                  </a:lnTo>
                  <a:lnTo>
                    <a:pt x="3637813" y="59245"/>
                  </a:lnTo>
                  <a:lnTo>
                    <a:pt x="1848929" y="548259"/>
                  </a:lnTo>
                  <a:lnTo>
                    <a:pt x="27533" y="30695"/>
                  </a:lnTo>
                  <a:lnTo>
                    <a:pt x="46101" y="25908"/>
                  </a:lnTo>
                  <a:lnTo>
                    <a:pt x="105156" y="10668"/>
                  </a:lnTo>
                  <a:lnTo>
                    <a:pt x="108204" y="10668"/>
                  </a:lnTo>
                  <a:lnTo>
                    <a:pt x="109728" y="7620"/>
                  </a:lnTo>
                  <a:lnTo>
                    <a:pt x="108204" y="4572"/>
                  </a:lnTo>
                  <a:lnTo>
                    <a:pt x="108204" y="1524"/>
                  </a:lnTo>
                  <a:lnTo>
                    <a:pt x="105156" y="0"/>
                  </a:lnTo>
                  <a:lnTo>
                    <a:pt x="102108" y="1524"/>
                  </a:lnTo>
                  <a:lnTo>
                    <a:pt x="0" y="27432"/>
                  </a:lnTo>
                  <a:lnTo>
                    <a:pt x="73152" y="103632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6012"/>
                  </a:lnTo>
                  <a:lnTo>
                    <a:pt x="26403" y="40398"/>
                  </a:lnTo>
                  <a:lnTo>
                    <a:pt x="1828596" y="553821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600"/>
                  </a:lnTo>
                  <a:lnTo>
                    <a:pt x="2093976" y="629412"/>
                  </a:lnTo>
                  <a:lnTo>
                    <a:pt x="2095500" y="624078"/>
                  </a:lnTo>
                  <a:lnTo>
                    <a:pt x="2097024" y="629412"/>
                  </a:lnTo>
                  <a:lnTo>
                    <a:pt x="3739731" y="44767"/>
                  </a:lnTo>
                  <a:lnTo>
                    <a:pt x="3689616" y="96012"/>
                  </a:lnTo>
                  <a:lnTo>
                    <a:pt x="3688092" y="97536"/>
                  </a:lnTo>
                  <a:lnTo>
                    <a:pt x="3688092" y="100584"/>
                  </a:lnTo>
                  <a:lnTo>
                    <a:pt x="3689616" y="103632"/>
                  </a:lnTo>
                  <a:lnTo>
                    <a:pt x="3691140" y="105156"/>
                  </a:lnTo>
                  <a:lnTo>
                    <a:pt x="3693414" y="105156"/>
                  </a:lnTo>
                  <a:lnTo>
                    <a:pt x="3695700" y="109728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8204"/>
                  </a:lnTo>
                  <a:lnTo>
                    <a:pt x="3771811" y="2753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22276" y="3449170"/>
            <a:ext cx="120771" cy="14791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38773" y="3449170"/>
            <a:ext cx="120771" cy="14791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78131" y="3449170"/>
            <a:ext cx="120771" cy="14791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591268" y="3470283"/>
            <a:ext cx="577103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232534" algn="l"/>
                <a:tab pos="472353" algn="l"/>
              </a:tabLst>
            </a:pPr>
            <a:r>
              <a:rPr sz="1279" spc="26" dirty="0">
                <a:latin typeface="Cambria Math"/>
                <a:cs typeface="Cambria Math"/>
              </a:rPr>
              <a:t>1	2	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69249" y="3449170"/>
            <a:ext cx="120771" cy="14791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938261" y="3470283"/>
            <a:ext cx="207869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13" dirty="0">
                <a:latin typeface="Cambria Math"/>
                <a:cs typeface="Cambria Math"/>
              </a:rPr>
              <a:t>1</a:t>
            </a:r>
            <a:r>
              <a:rPr sz="1279" spc="26" dirty="0">
                <a:latin typeface="Cambria Math"/>
                <a:cs typeface="Cambria Math"/>
              </a:rPr>
              <a:t>6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2149" y="1040802"/>
            <a:ext cx="2837890" cy="2244538"/>
            <a:chOff x="582168" y="1179575"/>
            <a:chExt cx="3216275" cy="2543810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68" y="1179575"/>
              <a:ext cx="3062964" cy="25435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1219" y="3345180"/>
              <a:ext cx="136874" cy="16763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957933" y="2972714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16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22537" y="1126864"/>
            <a:ext cx="120771" cy="14791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991505" y="1147898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22537" y="1838212"/>
            <a:ext cx="120771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87613" y="1779045"/>
            <a:ext cx="120771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25226" y="2300792"/>
            <a:ext cx="120771" cy="147917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996863" y="1859309"/>
            <a:ext cx="115981" cy="67549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>
              <a:spcBef>
                <a:spcPts val="35"/>
              </a:spcBef>
            </a:pPr>
            <a:endParaRPr sz="1765">
              <a:latin typeface="Cambria Math"/>
              <a:cs typeface="Cambria Math"/>
            </a:endParaRPr>
          </a:p>
          <a:p>
            <a:pPr marL="13448"/>
            <a:r>
              <a:rPr sz="1279" spc="-9" dirty="0">
                <a:latin typeface="Cambria Math"/>
                <a:cs typeface="Cambria Math"/>
              </a:rPr>
              <a:t>9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0719" y="2359958"/>
            <a:ext cx="120771" cy="14791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23882" y="2951629"/>
            <a:ext cx="120771" cy="147917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3054779" y="1177962"/>
            <a:ext cx="1953746" cy="1921809"/>
            <a:chOff x="1582483" y="1335024"/>
            <a:chExt cx="2214245" cy="2178050"/>
          </a:xfrm>
        </p:grpSpPr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2483" y="1335024"/>
              <a:ext cx="136874" cy="1676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96299" y="1335024"/>
              <a:ext cx="136874" cy="1676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9695" y="1403604"/>
              <a:ext cx="136874" cy="16763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5635" y="3345180"/>
              <a:ext cx="136874" cy="16763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992844" y="2972714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13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88272" y="2972714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14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4538" y="2951629"/>
            <a:ext cx="120771" cy="147917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3883531" y="2972714"/>
            <a:ext cx="207869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13" dirty="0">
                <a:latin typeface="Cambria Math"/>
                <a:cs typeface="Cambria Math"/>
              </a:rPr>
              <a:t>1</a:t>
            </a:r>
            <a:r>
              <a:rPr sz="1279" spc="26" dirty="0"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108273" y="1306444"/>
          <a:ext cx="2047873" cy="1315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046">
                <a:tc>
                  <a:txBody>
                    <a:bodyPr/>
                    <a:lstStyle/>
                    <a:p>
                      <a:pPr marL="36195">
                        <a:lnSpc>
                          <a:spcPts val="869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869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ts val="141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6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24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7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24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93345" algn="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8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670"/>
                        </a:lnSpc>
                      </a:pPr>
                      <a:r>
                        <a:rPr sz="1300" spc="30" dirty="0">
                          <a:latin typeface="Cambria Math"/>
                          <a:cs typeface="Cambria Math"/>
                        </a:rPr>
                        <a:t>10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4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ts val="1670"/>
                        </a:lnSpc>
                      </a:pPr>
                      <a:r>
                        <a:rPr sz="1300" spc="20" dirty="0">
                          <a:latin typeface="Cambria Math"/>
                          <a:cs typeface="Cambria Math"/>
                        </a:rPr>
                        <a:t>11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4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1300" spc="30" dirty="0">
                          <a:latin typeface="Cambria Math"/>
                          <a:cs typeface="Cambria Math"/>
                        </a:rPr>
                        <a:t>12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504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0" name="object 7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2852" y="1775011"/>
            <a:ext cx="120771" cy="147917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3054779" y="1775011"/>
            <a:ext cx="122144" cy="745191"/>
            <a:chOff x="1582483" y="2011679"/>
            <a:chExt cx="138430" cy="844550"/>
          </a:xfrm>
        </p:grpSpPr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2483" y="2011679"/>
              <a:ext cx="136874" cy="1676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4007" y="2688335"/>
              <a:ext cx="136874" cy="167639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4197" y="2372061"/>
            <a:ext cx="120771" cy="1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grpSp>
        <p:nvGrpSpPr>
          <p:cNvPr id="3" name="object 3"/>
          <p:cNvGrpSpPr/>
          <p:nvPr/>
        </p:nvGrpSpPr>
        <p:grpSpPr>
          <a:xfrm>
            <a:off x="4870804" y="5087022"/>
            <a:ext cx="289112" cy="342900"/>
            <a:chOff x="3640645" y="5765292"/>
            <a:chExt cx="327660" cy="388620"/>
          </a:xfrm>
        </p:grpSpPr>
        <p:sp>
          <p:nvSpPr>
            <p:cNvPr id="4" name="object 4"/>
            <p:cNvSpPr/>
            <p:nvPr/>
          </p:nvSpPr>
          <p:spPr>
            <a:xfrm>
              <a:off x="3640645" y="576529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3050" y="5949696"/>
              <a:ext cx="134969" cy="20421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316070" y="5070885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5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5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5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5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5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7" name="object 7"/>
          <p:cNvGrpSpPr/>
          <p:nvPr/>
        </p:nvGrpSpPr>
        <p:grpSpPr>
          <a:xfrm>
            <a:off x="5785204" y="5087022"/>
            <a:ext cx="294715" cy="342900"/>
            <a:chOff x="4676965" y="5765292"/>
            <a:chExt cx="334010" cy="388620"/>
          </a:xfrm>
        </p:grpSpPr>
        <p:sp>
          <p:nvSpPr>
            <p:cNvPr id="8" name="object 8"/>
            <p:cNvSpPr/>
            <p:nvPr/>
          </p:nvSpPr>
          <p:spPr>
            <a:xfrm>
              <a:off x="4676965" y="576529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2513" y="5948171"/>
              <a:ext cx="137921" cy="20573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238539" y="5070885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5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5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5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5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5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6717254" y="5212081"/>
            <a:ext cx="281268" cy="49866"/>
          </a:xfrm>
          <a:custGeom>
            <a:avLst/>
            <a:gdLst/>
            <a:ahLst/>
            <a:cxnLst/>
            <a:rect l="l" t="t" r="r" b="b"/>
            <a:pathLst>
              <a:path w="318770" h="56514">
                <a:moveTo>
                  <a:pt x="151637" y="56483"/>
                </a:moveTo>
                <a:lnTo>
                  <a:pt x="145351" y="53816"/>
                </a:lnTo>
                <a:lnTo>
                  <a:pt x="135159" y="43243"/>
                </a:lnTo>
                <a:lnTo>
                  <a:pt x="132587" y="36480"/>
                </a:lnTo>
                <a:lnTo>
                  <a:pt x="132587" y="20193"/>
                </a:lnTo>
                <a:lnTo>
                  <a:pt x="159257" y="0"/>
                </a:lnTo>
                <a:lnTo>
                  <a:pt x="166877" y="95"/>
                </a:lnTo>
                <a:lnTo>
                  <a:pt x="173164" y="2762"/>
                </a:lnTo>
                <a:lnTo>
                  <a:pt x="183451" y="13430"/>
                </a:lnTo>
                <a:lnTo>
                  <a:pt x="185927" y="20193"/>
                </a:lnTo>
                <a:lnTo>
                  <a:pt x="185927" y="36480"/>
                </a:lnTo>
                <a:lnTo>
                  <a:pt x="183451" y="43243"/>
                </a:lnTo>
                <a:lnTo>
                  <a:pt x="178307" y="48482"/>
                </a:lnTo>
                <a:lnTo>
                  <a:pt x="173164" y="53816"/>
                </a:lnTo>
                <a:lnTo>
                  <a:pt x="167102" y="56388"/>
                </a:lnTo>
                <a:lnTo>
                  <a:pt x="159257" y="56388"/>
                </a:lnTo>
                <a:lnTo>
                  <a:pt x="151637" y="56483"/>
                </a:lnTo>
                <a:close/>
              </a:path>
              <a:path w="318770" h="56514">
                <a:moveTo>
                  <a:pt x="166877" y="56483"/>
                </a:moveTo>
                <a:lnTo>
                  <a:pt x="159257" y="56388"/>
                </a:lnTo>
                <a:lnTo>
                  <a:pt x="167102" y="56388"/>
                </a:lnTo>
                <a:lnTo>
                  <a:pt x="166877" y="56483"/>
                </a:lnTo>
                <a:close/>
              </a:path>
              <a:path w="318770" h="56514">
                <a:moveTo>
                  <a:pt x="19049" y="56483"/>
                </a:moveTo>
                <a:lnTo>
                  <a:pt x="12763" y="53816"/>
                </a:lnTo>
                <a:lnTo>
                  <a:pt x="2571" y="43243"/>
                </a:lnTo>
                <a:lnTo>
                  <a:pt x="0" y="36480"/>
                </a:lnTo>
                <a:lnTo>
                  <a:pt x="0" y="20193"/>
                </a:lnTo>
                <a:lnTo>
                  <a:pt x="26669" y="0"/>
                </a:lnTo>
                <a:lnTo>
                  <a:pt x="34289" y="95"/>
                </a:lnTo>
                <a:lnTo>
                  <a:pt x="40576" y="2762"/>
                </a:lnTo>
                <a:lnTo>
                  <a:pt x="50863" y="13430"/>
                </a:lnTo>
                <a:lnTo>
                  <a:pt x="53339" y="20193"/>
                </a:lnTo>
                <a:lnTo>
                  <a:pt x="53339" y="36480"/>
                </a:lnTo>
                <a:lnTo>
                  <a:pt x="50863" y="43243"/>
                </a:lnTo>
                <a:lnTo>
                  <a:pt x="45719" y="48482"/>
                </a:lnTo>
                <a:lnTo>
                  <a:pt x="40576" y="53816"/>
                </a:lnTo>
                <a:lnTo>
                  <a:pt x="34514" y="56388"/>
                </a:lnTo>
                <a:lnTo>
                  <a:pt x="26669" y="56388"/>
                </a:lnTo>
                <a:lnTo>
                  <a:pt x="19049" y="56483"/>
                </a:lnTo>
                <a:close/>
              </a:path>
              <a:path w="318770" h="56514">
                <a:moveTo>
                  <a:pt x="34289" y="56483"/>
                </a:moveTo>
                <a:lnTo>
                  <a:pt x="26669" y="56388"/>
                </a:lnTo>
                <a:lnTo>
                  <a:pt x="34514" y="56388"/>
                </a:lnTo>
                <a:lnTo>
                  <a:pt x="34289" y="56483"/>
                </a:lnTo>
                <a:close/>
              </a:path>
              <a:path w="318770" h="56514">
                <a:moveTo>
                  <a:pt x="284225" y="56483"/>
                </a:moveTo>
                <a:lnTo>
                  <a:pt x="277939" y="53816"/>
                </a:lnTo>
                <a:lnTo>
                  <a:pt x="267747" y="43243"/>
                </a:lnTo>
                <a:lnTo>
                  <a:pt x="265175" y="36480"/>
                </a:lnTo>
                <a:lnTo>
                  <a:pt x="265175" y="20193"/>
                </a:lnTo>
                <a:lnTo>
                  <a:pt x="291845" y="0"/>
                </a:lnTo>
                <a:lnTo>
                  <a:pt x="299465" y="95"/>
                </a:lnTo>
                <a:lnTo>
                  <a:pt x="305752" y="2762"/>
                </a:lnTo>
                <a:lnTo>
                  <a:pt x="316039" y="13430"/>
                </a:lnTo>
                <a:lnTo>
                  <a:pt x="318515" y="20193"/>
                </a:lnTo>
                <a:lnTo>
                  <a:pt x="318515" y="36480"/>
                </a:lnTo>
                <a:lnTo>
                  <a:pt x="316039" y="43243"/>
                </a:lnTo>
                <a:lnTo>
                  <a:pt x="310895" y="48482"/>
                </a:lnTo>
                <a:lnTo>
                  <a:pt x="305752" y="53816"/>
                </a:lnTo>
                <a:lnTo>
                  <a:pt x="299690" y="56388"/>
                </a:lnTo>
                <a:lnTo>
                  <a:pt x="291845" y="56388"/>
                </a:lnTo>
                <a:lnTo>
                  <a:pt x="284225" y="56483"/>
                </a:lnTo>
                <a:close/>
              </a:path>
              <a:path w="318770" h="56514">
                <a:moveTo>
                  <a:pt x="299465" y="56483"/>
                </a:moveTo>
                <a:lnTo>
                  <a:pt x="291845" y="56388"/>
                </a:lnTo>
                <a:lnTo>
                  <a:pt x="299690" y="56388"/>
                </a:lnTo>
                <a:lnTo>
                  <a:pt x="299465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123356" y="5070885"/>
            <a:ext cx="331134" cy="331134"/>
          </a:xfrm>
          <a:custGeom>
            <a:avLst/>
            <a:gdLst/>
            <a:ahLst/>
            <a:cxnLst/>
            <a:rect l="l" t="t" r="r" b="b"/>
            <a:pathLst>
              <a:path w="375284" h="375285">
                <a:moveTo>
                  <a:pt x="187166" y="374904"/>
                </a:moveTo>
                <a:lnTo>
                  <a:pt x="137136" y="368903"/>
                </a:lnTo>
                <a:lnTo>
                  <a:pt x="91535" y="350901"/>
                </a:lnTo>
                <a:lnTo>
                  <a:pt x="52959" y="322099"/>
                </a:lnTo>
                <a:lnTo>
                  <a:pt x="24098" y="283654"/>
                </a:lnTo>
                <a:lnTo>
                  <a:pt x="6035" y="237982"/>
                </a:lnTo>
                <a:lnTo>
                  <a:pt x="0" y="187452"/>
                </a:lnTo>
                <a:lnTo>
                  <a:pt x="1535" y="161487"/>
                </a:lnTo>
                <a:lnTo>
                  <a:pt x="13823" y="113273"/>
                </a:lnTo>
                <a:lnTo>
                  <a:pt x="38022" y="70696"/>
                </a:lnTo>
                <a:lnTo>
                  <a:pt x="71883" y="37186"/>
                </a:lnTo>
                <a:lnTo>
                  <a:pt x="114407" y="13555"/>
                </a:lnTo>
                <a:lnTo>
                  <a:pt x="161841" y="1553"/>
                </a:lnTo>
                <a:lnTo>
                  <a:pt x="187166" y="0"/>
                </a:lnTo>
                <a:lnTo>
                  <a:pt x="212714" y="1553"/>
                </a:lnTo>
                <a:lnTo>
                  <a:pt x="236970" y="6000"/>
                </a:lnTo>
                <a:lnTo>
                  <a:pt x="260233" y="13394"/>
                </a:lnTo>
                <a:lnTo>
                  <a:pt x="282416" y="23717"/>
                </a:lnTo>
                <a:lnTo>
                  <a:pt x="288237" y="27432"/>
                </a:lnTo>
                <a:lnTo>
                  <a:pt x="172212" y="27432"/>
                </a:lnTo>
                <a:lnTo>
                  <a:pt x="155461" y="29773"/>
                </a:lnTo>
                <a:lnTo>
                  <a:pt x="108299" y="46958"/>
                </a:lnTo>
                <a:lnTo>
                  <a:pt x="76200" y="71223"/>
                </a:lnTo>
                <a:lnTo>
                  <a:pt x="51816" y="103917"/>
                </a:lnTo>
                <a:lnTo>
                  <a:pt x="34148" y="155125"/>
                </a:lnTo>
                <a:lnTo>
                  <a:pt x="32003" y="173736"/>
                </a:lnTo>
                <a:lnTo>
                  <a:pt x="374101" y="173736"/>
                </a:lnTo>
                <a:lnTo>
                  <a:pt x="374904" y="187452"/>
                </a:lnTo>
                <a:lnTo>
                  <a:pt x="374205" y="199643"/>
                </a:lnTo>
                <a:lnTo>
                  <a:pt x="32003" y="199643"/>
                </a:lnTo>
                <a:lnTo>
                  <a:pt x="34145" y="218251"/>
                </a:lnTo>
                <a:lnTo>
                  <a:pt x="51625" y="269271"/>
                </a:lnTo>
                <a:lnTo>
                  <a:pt x="75688" y="302275"/>
                </a:lnTo>
                <a:lnTo>
                  <a:pt x="107823" y="326993"/>
                </a:lnTo>
                <a:lnTo>
                  <a:pt x="155333" y="344941"/>
                </a:lnTo>
                <a:lnTo>
                  <a:pt x="172212" y="347281"/>
                </a:lnTo>
                <a:lnTo>
                  <a:pt x="200977" y="347281"/>
                </a:lnTo>
                <a:lnTo>
                  <a:pt x="200977" y="347472"/>
                </a:lnTo>
                <a:lnTo>
                  <a:pt x="288256" y="347472"/>
                </a:lnTo>
                <a:lnTo>
                  <a:pt x="283559" y="350520"/>
                </a:lnTo>
                <a:lnTo>
                  <a:pt x="261251" y="361201"/>
                </a:lnTo>
                <a:lnTo>
                  <a:pt x="237755" y="368819"/>
                </a:lnTo>
                <a:lnTo>
                  <a:pt x="213063" y="373384"/>
                </a:lnTo>
                <a:lnTo>
                  <a:pt x="187166" y="374904"/>
                </a:lnTo>
                <a:close/>
              </a:path>
              <a:path w="375284" h="375285">
                <a:moveTo>
                  <a:pt x="199644" y="173736"/>
                </a:moveTo>
                <a:lnTo>
                  <a:pt x="172212" y="173736"/>
                </a:lnTo>
                <a:lnTo>
                  <a:pt x="172212" y="27432"/>
                </a:lnTo>
                <a:lnTo>
                  <a:pt x="199644" y="27432"/>
                </a:lnTo>
                <a:lnTo>
                  <a:pt x="199644" y="173736"/>
                </a:lnTo>
                <a:close/>
              </a:path>
              <a:path w="375284" h="375285">
                <a:moveTo>
                  <a:pt x="374101" y="173736"/>
                </a:moveTo>
                <a:lnTo>
                  <a:pt x="342900" y="173736"/>
                </a:lnTo>
                <a:lnTo>
                  <a:pt x="340670" y="155001"/>
                </a:lnTo>
                <a:lnTo>
                  <a:pt x="336565" y="137088"/>
                </a:lnTo>
                <a:lnTo>
                  <a:pt x="311641" y="86335"/>
                </a:lnTo>
                <a:lnTo>
                  <a:pt x="283248" y="57837"/>
                </a:lnTo>
                <a:lnTo>
                  <a:pt x="234303" y="33670"/>
                </a:lnTo>
                <a:lnTo>
                  <a:pt x="199644" y="27432"/>
                </a:lnTo>
                <a:lnTo>
                  <a:pt x="288237" y="27432"/>
                </a:lnTo>
                <a:lnTo>
                  <a:pt x="321052" y="52280"/>
                </a:lnTo>
                <a:lnTo>
                  <a:pt x="350329" y="90487"/>
                </a:lnTo>
                <a:lnTo>
                  <a:pt x="368760" y="136290"/>
                </a:lnTo>
                <a:lnTo>
                  <a:pt x="373368" y="161197"/>
                </a:lnTo>
                <a:lnTo>
                  <a:pt x="374101" y="173736"/>
                </a:lnTo>
                <a:close/>
              </a:path>
              <a:path w="375284" h="375285">
                <a:moveTo>
                  <a:pt x="200977" y="347281"/>
                </a:moveTo>
                <a:lnTo>
                  <a:pt x="172212" y="347281"/>
                </a:lnTo>
                <a:lnTo>
                  <a:pt x="172212" y="199643"/>
                </a:lnTo>
                <a:lnTo>
                  <a:pt x="200977" y="199643"/>
                </a:lnTo>
                <a:lnTo>
                  <a:pt x="200977" y="347281"/>
                </a:lnTo>
                <a:close/>
              </a:path>
              <a:path w="375284" h="375285">
                <a:moveTo>
                  <a:pt x="288256" y="347472"/>
                </a:moveTo>
                <a:lnTo>
                  <a:pt x="200977" y="347472"/>
                </a:lnTo>
                <a:lnTo>
                  <a:pt x="218802" y="345129"/>
                </a:lnTo>
                <a:lnTo>
                  <a:pt x="235850" y="340947"/>
                </a:lnTo>
                <a:lnTo>
                  <a:pt x="284651" y="315667"/>
                </a:lnTo>
                <a:lnTo>
                  <a:pt x="312577" y="286729"/>
                </a:lnTo>
                <a:lnTo>
                  <a:pt x="331005" y="252847"/>
                </a:lnTo>
                <a:lnTo>
                  <a:pt x="342900" y="199643"/>
                </a:lnTo>
                <a:lnTo>
                  <a:pt x="374205" y="199643"/>
                </a:lnTo>
                <a:lnTo>
                  <a:pt x="368928" y="238053"/>
                </a:lnTo>
                <a:lnTo>
                  <a:pt x="350996" y="283368"/>
                </a:lnTo>
                <a:lnTo>
                  <a:pt x="322135" y="321587"/>
                </a:lnTo>
                <a:lnTo>
                  <a:pt x="304061" y="337214"/>
                </a:lnTo>
                <a:lnTo>
                  <a:pt x="28825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3" name="object 13"/>
          <p:cNvGrpSpPr/>
          <p:nvPr/>
        </p:nvGrpSpPr>
        <p:grpSpPr>
          <a:xfrm>
            <a:off x="7592489" y="5087022"/>
            <a:ext cx="289112" cy="342900"/>
            <a:chOff x="6725221" y="5765292"/>
            <a:chExt cx="327660" cy="388620"/>
          </a:xfrm>
        </p:grpSpPr>
        <p:sp>
          <p:nvSpPr>
            <p:cNvPr id="14" name="object 14"/>
            <p:cNvSpPr/>
            <p:nvPr/>
          </p:nvSpPr>
          <p:spPr>
            <a:xfrm>
              <a:off x="6725221" y="5765292"/>
              <a:ext cx="243204" cy="297180"/>
            </a:xfrm>
            <a:custGeom>
              <a:avLst/>
              <a:gdLst/>
              <a:ahLst/>
              <a:cxnLst/>
              <a:rect l="l" t="t" r="r" b="b"/>
              <a:pathLst>
                <a:path w="243204" h="297179">
                  <a:moveTo>
                    <a:pt x="106584" y="297180"/>
                  </a:moveTo>
                  <a:lnTo>
                    <a:pt x="14763" y="297180"/>
                  </a:lnTo>
                  <a:lnTo>
                    <a:pt x="17240" y="286512"/>
                  </a:lnTo>
                  <a:lnTo>
                    <a:pt x="23050" y="285750"/>
                  </a:lnTo>
                  <a:lnTo>
                    <a:pt x="27336" y="284702"/>
                  </a:lnTo>
                  <a:lnTo>
                    <a:pt x="49157" y="241673"/>
                  </a:lnTo>
                  <a:lnTo>
                    <a:pt x="64103" y="172211"/>
                  </a:lnTo>
                  <a:lnTo>
                    <a:pt x="29088" y="50736"/>
                  </a:lnTo>
                  <a:lnTo>
                    <a:pt x="9239" y="13144"/>
                  </a:lnTo>
                  <a:lnTo>
                    <a:pt x="0" y="10668"/>
                  </a:lnTo>
                  <a:lnTo>
                    <a:pt x="2381" y="0"/>
                  </a:lnTo>
                  <a:lnTo>
                    <a:pt x="86772" y="0"/>
                  </a:lnTo>
                  <a:lnTo>
                    <a:pt x="84391" y="10668"/>
                  </a:lnTo>
                  <a:lnTo>
                    <a:pt x="78295" y="11334"/>
                  </a:lnTo>
                  <a:lnTo>
                    <a:pt x="73628" y="13144"/>
                  </a:lnTo>
                  <a:lnTo>
                    <a:pt x="67246" y="19145"/>
                  </a:lnTo>
                  <a:lnTo>
                    <a:pt x="65627" y="23717"/>
                  </a:lnTo>
                  <a:lnTo>
                    <a:pt x="65627" y="29813"/>
                  </a:lnTo>
                  <a:lnTo>
                    <a:pt x="94773" y="146304"/>
                  </a:lnTo>
                  <a:lnTo>
                    <a:pt x="148494" y="74961"/>
                  </a:lnTo>
                  <a:lnTo>
                    <a:pt x="169925" y="42767"/>
                  </a:lnTo>
                  <a:lnTo>
                    <a:pt x="175069" y="29622"/>
                  </a:lnTo>
                  <a:lnTo>
                    <a:pt x="175069" y="20193"/>
                  </a:lnTo>
                  <a:lnTo>
                    <a:pt x="173735" y="17145"/>
                  </a:lnTo>
                  <a:lnTo>
                    <a:pt x="168211" y="12763"/>
                  </a:lnTo>
                  <a:lnTo>
                    <a:pt x="164210" y="11334"/>
                  </a:lnTo>
                  <a:lnTo>
                    <a:pt x="158876" y="10668"/>
                  </a:lnTo>
                  <a:lnTo>
                    <a:pt x="161353" y="0"/>
                  </a:lnTo>
                  <a:lnTo>
                    <a:pt x="243077" y="0"/>
                  </a:lnTo>
                  <a:lnTo>
                    <a:pt x="240696" y="10668"/>
                  </a:lnTo>
                  <a:lnTo>
                    <a:pt x="237267" y="11525"/>
                  </a:lnTo>
                  <a:lnTo>
                    <a:pt x="234219" y="12573"/>
                  </a:lnTo>
                  <a:lnTo>
                    <a:pt x="200060" y="47124"/>
                  </a:lnTo>
                  <a:lnTo>
                    <a:pt x="103346" y="172211"/>
                  </a:lnTo>
                  <a:lnTo>
                    <a:pt x="88487" y="239744"/>
                  </a:lnTo>
                  <a:lnTo>
                    <a:pt x="85248" y="272415"/>
                  </a:lnTo>
                  <a:lnTo>
                    <a:pt x="86010" y="276034"/>
                  </a:lnTo>
                  <a:lnTo>
                    <a:pt x="108965" y="286512"/>
                  </a:lnTo>
                  <a:lnTo>
                    <a:pt x="106584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7626" y="5949696"/>
              <a:ext cx="134969" cy="20421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3071" y="5248386"/>
            <a:ext cx="130589" cy="18422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79778" y="4894299"/>
            <a:ext cx="7476004" cy="1402194"/>
          </a:xfrm>
          <a:prstGeom prst="rect">
            <a:avLst/>
          </a:prstGeom>
        </p:spPr>
        <p:txBody>
          <a:bodyPr vert="horz" wrap="square" lIns="0" tIns="62753" rIns="0" bIns="0" rtlCol="0">
            <a:spAutoFit/>
          </a:bodyPr>
          <a:lstStyle/>
          <a:p>
            <a:pPr marL="344599" indent="-333953">
              <a:spcBef>
                <a:spcPts val="49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But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this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</a:t>
            </a:r>
            <a:r>
              <a:rPr sz="3088" spc="-3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just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375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XOR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net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will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require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16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+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15x3</a:t>
            </a:r>
            <a:r>
              <a:rPr sz="2691" spc="22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=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61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neurons</a:t>
            </a:r>
            <a:endParaRPr sz="2691">
              <a:latin typeface="Calibri"/>
              <a:cs typeface="Calibri"/>
            </a:endParaRPr>
          </a:p>
          <a:p>
            <a:pPr marL="1120088" lvl="2" indent="-222449">
              <a:spcBef>
                <a:spcPts val="300"/>
              </a:spcBef>
              <a:buFont typeface="Arial MT"/>
              <a:buChar char="•"/>
              <a:tabLst>
                <a:tab pos="1120648" algn="l"/>
              </a:tabLst>
            </a:pPr>
            <a:r>
              <a:rPr sz="2338" spc="-4" dirty="0">
                <a:latin typeface="Calibri"/>
                <a:cs typeface="Calibri"/>
              </a:rPr>
              <a:t>46</a:t>
            </a:r>
            <a:r>
              <a:rPr sz="2338" spc="-13" dirty="0">
                <a:latin typeface="Calibri"/>
                <a:cs typeface="Calibri"/>
              </a:rPr>
              <a:t> neurons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if</a:t>
            </a:r>
            <a:r>
              <a:rPr sz="2338" spc="18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we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use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two-neuron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35" dirty="0">
                <a:latin typeface="Calibri"/>
                <a:cs typeface="Calibri"/>
              </a:rPr>
              <a:t>XOR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model</a:t>
            </a:r>
            <a:endParaRPr sz="2338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2723" y="1577340"/>
            <a:ext cx="3641201" cy="287094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551355" y="1432111"/>
            <a:ext cx="3497915" cy="3094504"/>
            <a:chOff x="1011936" y="1623059"/>
            <a:chExt cx="3964304" cy="3507104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516" y="4953000"/>
              <a:ext cx="175260" cy="1767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36" y="4207763"/>
              <a:ext cx="175259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396" y="4207763"/>
              <a:ext cx="175259" cy="1767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00327" y="4352543"/>
              <a:ext cx="1594485" cy="619125"/>
            </a:xfrm>
            <a:custGeom>
              <a:avLst/>
              <a:gdLst/>
              <a:ahLst/>
              <a:cxnLst/>
              <a:rect l="l" t="t" r="r" b="b"/>
              <a:pathLst>
                <a:path w="1594485" h="619125">
                  <a:moveTo>
                    <a:pt x="71628" y="103631"/>
                  </a:moveTo>
                  <a:lnTo>
                    <a:pt x="68580" y="102107"/>
                  </a:lnTo>
                  <a:lnTo>
                    <a:pt x="67056" y="100583"/>
                  </a:lnTo>
                  <a:lnTo>
                    <a:pt x="0" y="18287"/>
                  </a:lnTo>
                  <a:lnTo>
                    <a:pt x="103632" y="0"/>
                  </a:lnTo>
                  <a:lnTo>
                    <a:pt x="106680" y="0"/>
                  </a:lnTo>
                  <a:lnTo>
                    <a:pt x="109728" y="1523"/>
                  </a:lnTo>
                  <a:lnTo>
                    <a:pt x="109728" y="4571"/>
                  </a:lnTo>
                  <a:lnTo>
                    <a:pt x="111252" y="7619"/>
                  </a:lnTo>
                  <a:lnTo>
                    <a:pt x="108204" y="10667"/>
                  </a:lnTo>
                  <a:lnTo>
                    <a:pt x="105156" y="10667"/>
                  </a:lnTo>
                  <a:lnTo>
                    <a:pt x="70796" y="16763"/>
                  </a:lnTo>
                  <a:lnTo>
                    <a:pt x="10668" y="16763"/>
                  </a:lnTo>
                  <a:lnTo>
                    <a:pt x="7620" y="27431"/>
                  </a:lnTo>
                  <a:lnTo>
                    <a:pt x="26752" y="34583"/>
                  </a:lnTo>
                  <a:lnTo>
                    <a:pt x="74676" y="94487"/>
                  </a:lnTo>
                  <a:lnTo>
                    <a:pt x="76200" y="96011"/>
                  </a:lnTo>
                  <a:lnTo>
                    <a:pt x="76200" y="99059"/>
                  </a:lnTo>
                  <a:lnTo>
                    <a:pt x="73152" y="100583"/>
                  </a:lnTo>
                  <a:lnTo>
                    <a:pt x="71628" y="103631"/>
                  </a:lnTo>
                  <a:close/>
                </a:path>
                <a:path w="1594485" h="619125">
                  <a:moveTo>
                    <a:pt x="26752" y="34583"/>
                  </a:moveTo>
                  <a:lnTo>
                    <a:pt x="7620" y="27431"/>
                  </a:lnTo>
                  <a:lnTo>
                    <a:pt x="10668" y="16763"/>
                  </a:lnTo>
                  <a:lnTo>
                    <a:pt x="14738" y="18287"/>
                  </a:lnTo>
                  <a:lnTo>
                    <a:pt x="13716" y="18287"/>
                  </a:lnTo>
                  <a:lnTo>
                    <a:pt x="10668" y="27431"/>
                  </a:lnTo>
                  <a:lnTo>
                    <a:pt x="21031" y="27431"/>
                  </a:lnTo>
                  <a:lnTo>
                    <a:pt x="26752" y="34583"/>
                  </a:lnTo>
                  <a:close/>
                </a:path>
                <a:path w="1594485" h="619125">
                  <a:moveTo>
                    <a:pt x="30000" y="24002"/>
                  </a:moveTo>
                  <a:lnTo>
                    <a:pt x="10668" y="16763"/>
                  </a:lnTo>
                  <a:lnTo>
                    <a:pt x="70796" y="16763"/>
                  </a:lnTo>
                  <a:lnTo>
                    <a:pt x="30000" y="24002"/>
                  </a:lnTo>
                  <a:close/>
                </a:path>
                <a:path w="1594485" h="619125">
                  <a:moveTo>
                    <a:pt x="10668" y="27431"/>
                  </a:moveTo>
                  <a:lnTo>
                    <a:pt x="13716" y="18287"/>
                  </a:lnTo>
                  <a:lnTo>
                    <a:pt x="19743" y="25821"/>
                  </a:lnTo>
                  <a:lnTo>
                    <a:pt x="10668" y="27431"/>
                  </a:lnTo>
                  <a:close/>
                </a:path>
                <a:path w="1594485" h="619125">
                  <a:moveTo>
                    <a:pt x="19743" y="25821"/>
                  </a:moveTo>
                  <a:lnTo>
                    <a:pt x="13716" y="18287"/>
                  </a:lnTo>
                  <a:lnTo>
                    <a:pt x="14738" y="18287"/>
                  </a:lnTo>
                  <a:lnTo>
                    <a:pt x="30000" y="24002"/>
                  </a:lnTo>
                  <a:lnTo>
                    <a:pt x="19743" y="25821"/>
                  </a:lnTo>
                  <a:close/>
                </a:path>
                <a:path w="1594485" h="619125">
                  <a:moveTo>
                    <a:pt x="1589532" y="618744"/>
                  </a:moveTo>
                  <a:lnTo>
                    <a:pt x="26752" y="34583"/>
                  </a:lnTo>
                  <a:lnTo>
                    <a:pt x="19743" y="25821"/>
                  </a:lnTo>
                  <a:lnTo>
                    <a:pt x="30000" y="24002"/>
                  </a:lnTo>
                  <a:lnTo>
                    <a:pt x="1594104" y="609600"/>
                  </a:lnTo>
                  <a:lnTo>
                    <a:pt x="1589532" y="618744"/>
                  </a:lnTo>
                  <a:close/>
                </a:path>
                <a:path w="1594485" h="619125">
                  <a:moveTo>
                    <a:pt x="21031" y="27431"/>
                  </a:moveTo>
                  <a:lnTo>
                    <a:pt x="10668" y="27431"/>
                  </a:lnTo>
                  <a:lnTo>
                    <a:pt x="19743" y="25821"/>
                  </a:lnTo>
                  <a:lnTo>
                    <a:pt x="21031" y="2743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7436" y="4953000"/>
              <a:ext cx="175259" cy="1767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00315" y="434341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7432"/>
                  </a:moveTo>
                  <a:lnTo>
                    <a:pt x="3766147" y="25908"/>
                  </a:lnTo>
                  <a:lnTo>
                    <a:pt x="3668280" y="0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6096"/>
                  </a:lnTo>
                  <a:lnTo>
                    <a:pt x="3663188" y="8128"/>
                  </a:lnTo>
                  <a:lnTo>
                    <a:pt x="3662184" y="9144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30" y="32029"/>
                  </a:lnTo>
                  <a:lnTo>
                    <a:pt x="3637813" y="59245"/>
                  </a:lnTo>
                  <a:lnTo>
                    <a:pt x="3637813" y="69291"/>
                  </a:lnTo>
                  <a:lnTo>
                    <a:pt x="2095322" y="618274"/>
                  </a:lnTo>
                  <a:lnTo>
                    <a:pt x="1869211" y="554024"/>
                  </a:lnTo>
                  <a:lnTo>
                    <a:pt x="3637813" y="69291"/>
                  </a:lnTo>
                  <a:lnTo>
                    <a:pt x="3637813" y="59245"/>
                  </a:lnTo>
                  <a:lnTo>
                    <a:pt x="1848929" y="548259"/>
                  </a:lnTo>
                  <a:lnTo>
                    <a:pt x="27533" y="30695"/>
                  </a:lnTo>
                  <a:lnTo>
                    <a:pt x="46101" y="25908"/>
                  </a:lnTo>
                  <a:lnTo>
                    <a:pt x="105156" y="10668"/>
                  </a:lnTo>
                  <a:lnTo>
                    <a:pt x="108204" y="10668"/>
                  </a:lnTo>
                  <a:lnTo>
                    <a:pt x="109728" y="7620"/>
                  </a:lnTo>
                  <a:lnTo>
                    <a:pt x="108204" y="4572"/>
                  </a:lnTo>
                  <a:lnTo>
                    <a:pt x="108204" y="1524"/>
                  </a:lnTo>
                  <a:lnTo>
                    <a:pt x="105156" y="0"/>
                  </a:lnTo>
                  <a:lnTo>
                    <a:pt x="102108" y="1524"/>
                  </a:lnTo>
                  <a:lnTo>
                    <a:pt x="0" y="27432"/>
                  </a:lnTo>
                  <a:lnTo>
                    <a:pt x="73152" y="103632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6012"/>
                  </a:lnTo>
                  <a:lnTo>
                    <a:pt x="26403" y="40398"/>
                  </a:lnTo>
                  <a:lnTo>
                    <a:pt x="1828596" y="553821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600"/>
                  </a:lnTo>
                  <a:lnTo>
                    <a:pt x="2093976" y="629412"/>
                  </a:lnTo>
                  <a:lnTo>
                    <a:pt x="2095500" y="624078"/>
                  </a:lnTo>
                  <a:lnTo>
                    <a:pt x="2097024" y="629412"/>
                  </a:lnTo>
                  <a:lnTo>
                    <a:pt x="3739731" y="44767"/>
                  </a:lnTo>
                  <a:lnTo>
                    <a:pt x="3689616" y="96012"/>
                  </a:lnTo>
                  <a:lnTo>
                    <a:pt x="3688092" y="97536"/>
                  </a:lnTo>
                  <a:lnTo>
                    <a:pt x="3688092" y="100584"/>
                  </a:lnTo>
                  <a:lnTo>
                    <a:pt x="3689616" y="103632"/>
                  </a:lnTo>
                  <a:lnTo>
                    <a:pt x="3691140" y="105156"/>
                  </a:lnTo>
                  <a:lnTo>
                    <a:pt x="3693414" y="105156"/>
                  </a:lnTo>
                  <a:lnTo>
                    <a:pt x="3695700" y="109728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8204"/>
                  </a:lnTo>
                  <a:lnTo>
                    <a:pt x="3771811" y="2753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936" y="2112263"/>
              <a:ext cx="3963923" cy="22722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9916" y="2112263"/>
              <a:ext cx="176783" cy="17678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81200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1975071" y="43138"/>
                  </a:moveTo>
                  <a:lnTo>
                    <a:pt x="1906524" y="10667"/>
                  </a:lnTo>
                  <a:lnTo>
                    <a:pt x="1903476" y="9143"/>
                  </a:lnTo>
                  <a:lnTo>
                    <a:pt x="1901951" y="6095"/>
                  </a:lnTo>
                  <a:lnTo>
                    <a:pt x="1903476" y="3048"/>
                  </a:lnTo>
                  <a:lnTo>
                    <a:pt x="1905000" y="1524"/>
                  </a:lnTo>
                  <a:lnTo>
                    <a:pt x="1908048" y="0"/>
                  </a:lnTo>
                  <a:lnTo>
                    <a:pt x="1911096" y="1524"/>
                  </a:lnTo>
                  <a:lnTo>
                    <a:pt x="1997175" y="41148"/>
                  </a:lnTo>
                  <a:lnTo>
                    <a:pt x="1996440" y="41148"/>
                  </a:lnTo>
                  <a:lnTo>
                    <a:pt x="1975071" y="43138"/>
                  </a:lnTo>
                  <a:close/>
                </a:path>
                <a:path w="2007235" h="238125">
                  <a:moveTo>
                    <a:pt x="1985677" y="48161"/>
                  </a:moveTo>
                  <a:lnTo>
                    <a:pt x="1975071" y="43138"/>
                  </a:lnTo>
                  <a:lnTo>
                    <a:pt x="1996440" y="41148"/>
                  </a:lnTo>
                  <a:lnTo>
                    <a:pt x="1996440" y="42671"/>
                  </a:lnTo>
                  <a:lnTo>
                    <a:pt x="1993392" y="42671"/>
                  </a:lnTo>
                  <a:lnTo>
                    <a:pt x="1985677" y="48161"/>
                  </a:lnTo>
                  <a:close/>
                </a:path>
                <a:path w="2007235" h="238125">
                  <a:moveTo>
                    <a:pt x="1918716" y="109727"/>
                  </a:moveTo>
                  <a:lnTo>
                    <a:pt x="1914144" y="108203"/>
                  </a:lnTo>
                  <a:lnTo>
                    <a:pt x="1912620" y="106679"/>
                  </a:lnTo>
                  <a:lnTo>
                    <a:pt x="1911096" y="103631"/>
                  </a:lnTo>
                  <a:lnTo>
                    <a:pt x="1912620" y="100583"/>
                  </a:lnTo>
                  <a:lnTo>
                    <a:pt x="1914144" y="99059"/>
                  </a:lnTo>
                  <a:lnTo>
                    <a:pt x="1978146" y="53519"/>
                  </a:lnTo>
                  <a:lnTo>
                    <a:pt x="1996440" y="51815"/>
                  </a:lnTo>
                  <a:lnTo>
                    <a:pt x="1996440" y="41148"/>
                  </a:lnTo>
                  <a:lnTo>
                    <a:pt x="1997175" y="41148"/>
                  </a:lnTo>
                  <a:lnTo>
                    <a:pt x="2007108" y="45719"/>
                  </a:lnTo>
                  <a:lnTo>
                    <a:pt x="1920240" y="108203"/>
                  </a:lnTo>
                  <a:lnTo>
                    <a:pt x="1918716" y="109727"/>
                  </a:lnTo>
                  <a:close/>
                </a:path>
                <a:path w="2007235" h="238125">
                  <a:moveTo>
                    <a:pt x="1993392" y="51815"/>
                  </a:moveTo>
                  <a:lnTo>
                    <a:pt x="1985677" y="48161"/>
                  </a:lnTo>
                  <a:lnTo>
                    <a:pt x="1993392" y="42671"/>
                  </a:lnTo>
                  <a:lnTo>
                    <a:pt x="1993392" y="51815"/>
                  </a:lnTo>
                  <a:close/>
                </a:path>
                <a:path w="2007235" h="238125">
                  <a:moveTo>
                    <a:pt x="1996440" y="51815"/>
                  </a:moveTo>
                  <a:lnTo>
                    <a:pt x="1993392" y="51815"/>
                  </a:lnTo>
                  <a:lnTo>
                    <a:pt x="1993392" y="42671"/>
                  </a:lnTo>
                  <a:lnTo>
                    <a:pt x="1996440" y="42671"/>
                  </a:lnTo>
                  <a:lnTo>
                    <a:pt x="1996440" y="51815"/>
                  </a:lnTo>
                  <a:close/>
                </a:path>
                <a:path w="2007235" h="238125">
                  <a:moveTo>
                    <a:pt x="0" y="237743"/>
                  </a:moveTo>
                  <a:lnTo>
                    <a:pt x="0" y="227075"/>
                  </a:lnTo>
                  <a:lnTo>
                    <a:pt x="1975071" y="43138"/>
                  </a:lnTo>
                  <a:lnTo>
                    <a:pt x="1985677" y="48161"/>
                  </a:lnTo>
                  <a:lnTo>
                    <a:pt x="1978146" y="53519"/>
                  </a:lnTo>
                  <a:lnTo>
                    <a:pt x="0" y="237743"/>
                  </a:lnTo>
                  <a:close/>
                </a:path>
                <a:path w="2007235" h="238125">
                  <a:moveTo>
                    <a:pt x="1978146" y="53519"/>
                  </a:moveTo>
                  <a:lnTo>
                    <a:pt x="1985677" y="48161"/>
                  </a:lnTo>
                  <a:lnTo>
                    <a:pt x="1993392" y="51815"/>
                  </a:lnTo>
                  <a:lnTo>
                    <a:pt x="1996440" y="51815"/>
                  </a:lnTo>
                  <a:lnTo>
                    <a:pt x="1978146" y="5351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3444" y="2275331"/>
              <a:ext cx="109728" cy="18592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981199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88391" y="109727"/>
                  </a:moveTo>
                  <a:lnTo>
                    <a:pt x="86867" y="108203"/>
                  </a:lnTo>
                  <a:lnTo>
                    <a:pt x="0" y="45719"/>
                  </a:lnTo>
                  <a:lnTo>
                    <a:pt x="96012" y="1524"/>
                  </a:lnTo>
                  <a:lnTo>
                    <a:pt x="99059" y="0"/>
                  </a:lnTo>
                  <a:lnTo>
                    <a:pt x="102108" y="1524"/>
                  </a:lnTo>
                  <a:lnTo>
                    <a:pt x="103632" y="3048"/>
                  </a:lnTo>
                  <a:lnTo>
                    <a:pt x="103632" y="9143"/>
                  </a:lnTo>
                  <a:lnTo>
                    <a:pt x="100583" y="10667"/>
                  </a:lnTo>
                  <a:lnTo>
                    <a:pt x="35108" y="41148"/>
                  </a:lnTo>
                  <a:lnTo>
                    <a:pt x="10667" y="41148"/>
                  </a:lnTo>
                  <a:lnTo>
                    <a:pt x="9143" y="51815"/>
                  </a:lnTo>
                  <a:lnTo>
                    <a:pt x="29190" y="53682"/>
                  </a:lnTo>
                  <a:lnTo>
                    <a:pt x="92963" y="99059"/>
                  </a:lnTo>
                  <a:lnTo>
                    <a:pt x="94487" y="100583"/>
                  </a:lnTo>
                  <a:lnTo>
                    <a:pt x="96012" y="103631"/>
                  </a:lnTo>
                  <a:lnTo>
                    <a:pt x="91439" y="108203"/>
                  </a:lnTo>
                  <a:lnTo>
                    <a:pt x="88391" y="109727"/>
                  </a:lnTo>
                  <a:close/>
                </a:path>
                <a:path w="2007235" h="238125">
                  <a:moveTo>
                    <a:pt x="29190" y="53682"/>
                  </a:moveTo>
                  <a:lnTo>
                    <a:pt x="9143" y="51815"/>
                  </a:lnTo>
                  <a:lnTo>
                    <a:pt x="10667" y="41148"/>
                  </a:lnTo>
                  <a:lnTo>
                    <a:pt x="27032" y="42671"/>
                  </a:lnTo>
                  <a:lnTo>
                    <a:pt x="13716" y="42671"/>
                  </a:lnTo>
                  <a:lnTo>
                    <a:pt x="12191" y="51815"/>
                  </a:lnTo>
                  <a:lnTo>
                    <a:pt x="26567" y="51815"/>
                  </a:lnTo>
                  <a:lnTo>
                    <a:pt x="29190" y="53682"/>
                  </a:lnTo>
                  <a:close/>
                </a:path>
                <a:path w="2007235" h="238125">
                  <a:moveTo>
                    <a:pt x="31034" y="43044"/>
                  </a:moveTo>
                  <a:lnTo>
                    <a:pt x="10667" y="41148"/>
                  </a:lnTo>
                  <a:lnTo>
                    <a:pt x="35108" y="41148"/>
                  </a:lnTo>
                  <a:lnTo>
                    <a:pt x="31034" y="43044"/>
                  </a:lnTo>
                  <a:close/>
                </a:path>
                <a:path w="2007235" h="238125">
                  <a:moveTo>
                    <a:pt x="12191" y="51815"/>
                  </a:moveTo>
                  <a:lnTo>
                    <a:pt x="13716" y="42671"/>
                  </a:lnTo>
                  <a:lnTo>
                    <a:pt x="20881" y="47770"/>
                  </a:lnTo>
                  <a:lnTo>
                    <a:pt x="12191" y="51815"/>
                  </a:lnTo>
                  <a:close/>
                </a:path>
                <a:path w="2007235" h="238125">
                  <a:moveTo>
                    <a:pt x="20881" y="47770"/>
                  </a:moveTo>
                  <a:lnTo>
                    <a:pt x="13716" y="42671"/>
                  </a:lnTo>
                  <a:lnTo>
                    <a:pt x="27032" y="42671"/>
                  </a:lnTo>
                  <a:lnTo>
                    <a:pt x="31034" y="43044"/>
                  </a:lnTo>
                  <a:lnTo>
                    <a:pt x="20881" y="47770"/>
                  </a:lnTo>
                  <a:close/>
                </a:path>
                <a:path w="2007235" h="238125">
                  <a:moveTo>
                    <a:pt x="2005584" y="237743"/>
                  </a:moveTo>
                  <a:lnTo>
                    <a:pt x="29190" y="53682"/>
                  </a:lnTo>
                  <a:lnTo>
                    <a:pt x="20881" y="47770"/>
                  </a:lnTo>
                  <a:lnTo>
                    <a:pt x="31034" y="43044"/>
                  </a:lnTo>
                  <a:lnTo>
                    <a:pt x="2007108" y="227075"/>
                  </a:lnTo>
                  <a:lnTo>
                    <a:pt x="2005584" y="237743"/>
                  </a:lnTo>
                  <a:close/>
                </a:path>
                <a:path w="2007235" h="238125">
                  <a:moveTo>
                    <a:pt x="26567" y="51815"/>
                  </a:moveTo>
                  <a:lnTo>
                    <a:pt x="12191" y="51815"/>
                  </a:lnTo>
                  <a:lnTo>
                    <a:pt x="20881" y="47770"/>
                  </a:lnTo>
                  <a:lnTo>
                    <a:pt x="26567" y="5181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2740" y="1807463"/>
              <a:ext cx="176784" cy="1767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81200" y="1930907"/>
              <a:ext cx="2007235" cy="201295"/>
            </a:xfrm>
            <a:custGeom>
              <a:avLst/>
              <a:gdLst/>
              <a:ahLst/>
              <a:cxnLst/>
              <a:rect l="l" t="t" r="r" b="b"/>
              <a:pathLst>
                <a:path w="2007235" h="201294">
                  <a:moveTo>
                    <a:pt x="2007095" y="190500"/>
                  </a:moveTo>
                  <a:lnTo>
                    <a:pt x="1011339" y="38227"/>
                  </a:lnTo>
                  <a:lnTo>
                    <a:pt x="1082027" y="10668"/>
                  </a:lnTo>
                  <a:lnTo>
                    <a:pt x="1085075" y="9144"/>
                  </a:lnTo>
                  <a:lnTo>
                    <a:pt x="1086599" y="6096"/>
                  </a:lnTo>
                  <a:lnTo>
                    <a:pt x="1083551" y="0"/>
                  </a:lnTo>
                  <a:lnTo>
                    <a:pt x="1078979" y="0"/>
                  </a:lnTo>
                  <a:lnTo>
                    <a:pt x="991146" y="35140"/>
                  </a:lnTo>
                  <a:lnTo>
                    <a:pt x="990587" y="35052"/>
                  </a:lnTo>
                  <a:lnTo>
                    <a:pt x="990549" y="35382"/>
                  </a:lnTo>
                  <a:lnTo>
                    <a:pt x="979932" y="39624"/>
                  </a:lnTo>
                  <a:lnTo>
                    <a:pt x="969327" y="35560"/>
                  </a:lnTo>
                  <a:lnTo>
                    <a:pt x="969264" y="35052"/>
                  </a:lnTo>
                  <a:lnTo>
                    <a:pt x="968400" y="35191"/>
                  </a:lnTo>
                  <a:lnTo>
                    <a:pt x="880872" y="1524"/>
                  </a:lnTo>
                  <a:lnTo>
                    <a:pt x="877824" y="0"/>
                  </a:lnTo>
                  <a:lnTo>
                    <a:pt x="874776" y="1524"/>
                  </a:lnTo>
                  <a:lnTo>
                    <a:pt x="874776" y="4572"/>
                  </a:lnTo>
                  <a:lnTo>
                    <a:pt x="873252" y="6096"/>
                  </a:lnTo>
                  <a:lnTo>
                    <a:pt x="874776" y="9144"/>
                  </a:lnTo>
                  <a:lnTo>
                    <a:pt x="877824" y="10668"/>
                  </a:lnTo>
                  <a:lnTo>
                    <a:pt x="948791" y="38341"/>
                  </a:lnTo>
                  <a:lnTo>
                    <a:pt x="0" y="190500"/>
                  </a:lnTo>
                  <a:lnTo>
                    <a:pt x="1524" y="201168"/>
                  </a:lnTo>
                  <a:lnTo>
                    <a:pt x="951611" y="48806"/>
                  </a:lnTo>
                  <a:lnTo>
                    <a:pt x="891540" y="99060"/>
                  </a:lnTo>
                  <a:lnTo>
                    <a:pt x="888492" y="100584"/>
                  </a:lnTo>
                  <a:lnTo>
                    <a:pt x="888492" y="103632"/>
                  </a:lnTo>
                  <a:lnTo>
                    <a:pt x="890016" y="105156"/>
                  </a:lnTo>
                  <a:lnTo>
                    <a:pt x="891540" y="108204"/>
                  </a:lnTo>
                  <a:lnTo>
                    <a:pt x="896112" y="108204"/>
                  </a:lnTo>
                  <a:lnTo>
                    <a:pt x="897636" y="106680"/>
                  </a:lnTo>
                  <a:lnTo>
                    <a:pt x="979919" y="39636"/>
                  </a:lnTo>
                  <a:lnTo>
                    <a:pt x="1062215" y="106680"/>
                  </a:lnTo>
                  <a:lnTo>
                    <a:pt x="1063739" y="108204"/>
                  </a:lnTo>
                  <a:lnTo>
                    <a:pt x="1068311" y="106680"/>
                  </a:lnTo>
                  <a:lnTo>
                    <a:pt x="1071359" y="103632"/>
                  </a:lnTo>
                  <a:lnTo>
                    <a:pt x="1071359" y="99060"/>
                  </a:lnTo>
                  <a:lnTo>
                    <a:pt x="1068311" y="97536"/>
                  </a:lnTo>
                  <a:lnTo>
                    <a:pt x="1008481" y="48691"/>
                  </a:lnTo>
                  <a:lnTo>
                    <a:pt x="2005571" y="201168"/>
                  </a:lnTo>
                  <a:lnTo>
                    <a:pt x="2007095" y="190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6267" y="1623059"/>
              <a:ext cx="109728" cy="198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189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5" y="4897849"/>
            <a:ext cx="7883899" cy="1017342"/>
          </a:xfrm>
          <a:prstGeom prst="rect">
            <a:avLst/>
          </a:prstGeom>
        </p:spPr>
        <p:txBody>
          <a:bodyPr vert="horz" wrap="square" lIns="0" tIns="104215" rIns="0" bIns="0" rtlCol="0">
            <a:spAutoFit/>
          </a:bodyPr>
          <a:lstStyle/>
          <a:p>
            <a:pPr marL="344599" indent="-333953">
              <a:spcBef>
                <a:spcPts val="82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4" dirty="0">
                <a:latin typeface="Calibri"/>
                <a:cs typeface="Calibri"/>
              </a:rPr>
              <a:t>Grid</a:t>
            </a:r>
            <a:r>
              <a:rPr sz="2912" spc="-13" dirty="0">
                <a:latin typeface="Calibri"/>
                <a:cs typeface="Calibri"/>
              </a:rPr>
              <a:t> formed </a:t>
            </a:r>
            <a:r>
              <a:rPr sz="2912" spc="-18" dirty="0">
                <a:latin typeface="Calibri"/>
                <a:cs typeface="Calibri"/>
              </a:rPr>
              <a:t>from</a:t>
            </a:r>
            <a:r>
              <a:rPr sz="2912" dirty="0">
                <a:latin typeface="Calibri"/>
                <a:cs typeface="Calibri"/>
              </a:rPr>
              <a:t> </a:t>
            </a:r>
            <a:r>
              <a:rPr sz="2912" spc="4" dirty="0">
                <a:latin typeface="Calibri"/>
                <a:cs typeface="Calibri"/>
              </a:rPr>
              <a:t>64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lines</a:t>
            </a:r>
            <a:endParaRPr sz="2912">
              <a:latin typeface="Calibri"/>
              <a:cs typeface="Calibri"/>
            </a:endParaRPr>
          </a:p>
          <a:p>
            <a:pPr marL="454422">
              <a:spcBef>
                <a:spcPts val="640"/>
              </a:spcBef>
            </a:pPr>
            <a:r>
              <a:rPr sz="2515" dirty="0">
                <a:latin typeface="Arial MT"/>
                <a:cs typeface="Arial MT"/>
              </a:rPr>
              <a:t>–</a:t>
            </a:r>
            <a:r>
              <a:rPr sz="2515" spc="75" dirty="0">
                <a:latin typeface="Arial MT"/>
                <a:cs typeface="Arial MT"/>
              </a:rPr>
              <a:t> </a:t>
            </a:r>
            <a:r>
              <a:rPr sz="2515" spc="-4" dirty="0">
                <a:latin typeface="Calibri"/>
                <a:cs typeface="Calibri"/>
              </a:rPr>
              <a:t>Network must </a:t>
            </a:r>
            <a:r>
              <a:rPr sz="2515" dirty="0">
                <a:latin typeface="Calibri"/>
                <a:cs typeface="Calibri"/>
              </a:rPr>
              <a:t>output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1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22" dirty="0">
                <a:latin typeface="Calibri"/>
                <a:cs typeface="Calibri"/>
              </a:rPr>
              <a:t>for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inputs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the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yellow regions</a:t>
            </a:r>
            <a:endParaRPr sz="2515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112" y="1653989"/>
            <a:ext cx="3567505" cy="28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84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578" y="362933"/>
            <a:ext cx="411367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566106" algn="l"/>
              </a:tabLst>
            </a:pPr>
            <a:r>
              <a:rPr sz="4236" spc="9" dirty="0"/>
              <a:t>Actual	</a:t>
            </a:r>
            <a:r>
              <a:rPr sz="4236" spc="13" dirty="0"/>
              <a:t>linear</a:t>
            </a:r>
            <a:r>
              <a:rPr sz="4236" spc="-62" dirty="0"/>
              <a:t> </a:t>
            </a:r>
            <a:r>
              <a:rPr sz="4236" spc="13" dirty="0"/>
              <a:t>units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8" y="5064977"/>
            <a:ext cx="5506010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9" dirty="0">
                <a:latin typeface="Calibri"/>
                <a:cs typeface="Calibri"/>
              </a:rPr>
              <a:t>64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basic</a:t>
            </a:r>
            <a:r>
              <a:rPr sz="3088" dirty="0">
                <a:latin typeface="Calibri"/>
                <a:cs typeface="Calibri"/>
              </a:rPr>
              <a:t> linear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feature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detectors</a:t>
            </a:r>
            <a:endParaRPr sz="308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275" y="1727947"/>
            <a:ext cx="3606500" cy="27837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51355" y="3712733"/>
            <a:ext cx="3482788" cy="813546"/>
            <a:chOff x="1011936" y="4207764"/>
            <a:chExt cx="3947160" cy="92201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4516" y="4953000"/>
              <a:ext cx="175260" cy="176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36" y="4207764"/>
              <a:ext cx="175259" cy="176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396" y="4207764"/>
              <a:ext cx="175259" cy="176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855" y="4207764"/>
              <a:ext cx="175260" cy="1767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4207764"/>
              <a:ext cx="175260" cy="176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5" y="4207764"/>
              <a:ext cx="175260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9235" y="4207764"/>
              <a:ext cx="175260" cy="1767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0327" y="4352543"/>
              <a:ext cx="1594485" cy="619125"/>
            </a:xfrm>
            <a:custGeom>
              <a:avLst/>
              <a:gdLst/>
              <a:ahLst/>
              <a:cxnLst/>
              <a:rect l="l" t="t" r="r" b="b"/>
              <a:pathLst>
                <a:path w="1594485" h="619125">
                  <a:moveTo>
                    <a:pt x="71628" y="103631"/>
                  </a:moveTo>
                  <a:lnTo>
                    <a:pt x="68580" y="102107"/>
                  </a:lnTo>
                  <a:lnTo>
                    <a:pt x="67056" y="100583"/>
                  </a:lnTo>
                  <a:lnTo>
                    <a:pt x="0" y="18287"/>
                  </a:lnTo>
                  <a:lnTo>
                    <a:pt x="103632" y="0"/>
                  </a:lnTo>
                  <a:lnTo>
                    <a:pt x="106680" y="0"/>
                  </a:lnTo>
                  <a:lnTo>
                    <a:pt x="109728" y="1523"/>
                  </a:lnTo>
                  <a:lnTo>
                    <a:pt x="109728" y="4571"/>
                  </a:lnTo>
                  <a:lnTo>
                    <a:pt x="111252" y="7619"/>
                  </a:lnTo>
                  <a:lnTo>
                    <a:pt x="108204" y="10667"/>
                  </a:lnTo>
                  <a:lnTo>
                    <a:pt x="105156" y="10667"/>
                  </a:lnTo>
                  <a:lnTo>
                    <a:pt x="70796" y="16763"/>
                  </a:lnTo>
                  <a:lnTo>
                    <a:pt x="10668" y="16763"/>
                  </a:lnTo>
                  <a:lnTo>
                    <a:pt x="7620" y="27431"/>
                  </a:lnTo>
                  <a:lnTo>
                    <a:pt x="26752" y="34583"/>
                  </a:lnTo>
                  <a:lnTo>
                    <a:pt x="74676" y="94487"/>
                  </a:lnTo>
                  <a:lnTo>
                    <a:pt x="76200" y="96011"/>
                  </a:lnTo>
                  <a:lnTo>
                    <a:pt x="76200" y="99059"/>
                  </a:lnTo>
                  <a:lnTo>
                    <a:pt x="73152" y="100583"/>
                  </a:lnTo>
                  <a:lnTo>
                    <a:pt x="71628" y="103631"/>
                  </a:lnTo>
                  <a:close/>
                </a:path>
                <a:path w="1594485" h="619125">
                  <a:moveTo>
                    <a:pt x="26752" y="34583"/>
                  </a:moveTo>
                  <a:lnTo>
                    <a:pt x="7620" y="27431"/>
                  </a:lnTo>
                  <a:lnTo>
                    <a:pt x="10668" y="16763"/>
                  </a:lnTo>
                  <a:lnTo>
                    <a:pt x="14738" y="18287"/>
                  </a:lnTo>
                  <a:lnTo>
                    <a:pt x="13716" y="18287"/>
                  </a:lnTo>
                  <a:lnTo>
                    <a:pt x="10668" y="27431"/>
                  </a:lnTo>
                  <a:lnTo>
                    <a:pt x="21031" y="27431"/>
                  </a:lnTo>
                  <a:lnTo>
                    <a:pt x="26752" y="34583"/>
                  </a:lnTo>
                  <a:close/>
                </a:path>
                <a:path w="1594485" h="619125">
                  <a:moveTo>
                    <a:pt x="30000" y="24002"/>
                  </a:moveTo>
                  <a:lnTo>
                    <a:pt x="10668" y="16763"/>
                  </a:lnTo>
                  <a:lnTo>
                    <a:pt x="70796" y="16763"/>
                  </a:lnTo>
                  <a:lnTo>
                    <a:pt x="30000" y="24002"/>
                  </a:lnTo>
                  <a:close/>
                </a:path>
                <a:path w="1594485" h="619125">
                  <a:moveTo>
                    <a:pt x="10668" y="27431"/>
                  </a:moveTo>
                  <a:lnTo>
                    <a:pt x="13716" y="18287"/>
                  </a:lnTo>
                  <a:lnTo>
                    <a:pt x="19743" y="25821"/>
                  </a:lnTo>
                  <a:lnTo>
                    <a:pt x="10668" y="27431"/>
                  </a:lnTo>
                  <a:close/>
                </a:path>
                <a:path w="1594485" h="619125">
                  <a:moveTo>
                    <a:pt x="19743" y="25821"/>
                  </a:moveTo>
                  <a:lnTo>
                    <a:pt x="13716" y="18287"/>
                  </a:lnTo>
                  <a:lnTo>
                    <a:pt x="14738" y="18287"/>
                  </a:lnTo>
                  <a:lnTo>
                    <a:pt x="30000" y="24002"/>
                  </a:lnTo>
                  <a:lnTo>
                    <a:pt x="19743" y="25821"/>
                  </a:lnTo>
                  <a:close/>
                </a:path>
                <a:path w="1594485" h="619125">
                  <a:moveTo>
                    <a:pt x="1589532" y="618744"/>
                  </a:moveTo>
                  <a:lnTo>
                    <a:pt x="26752" y="34583"/>
                  </a:lnTo>
                  <a:lnTo>
                    <a:pt x="19743" y="25821"/>
                  </a:lnTo>
                  <a:lnTo>
                    <a:pt x="30000" y="24002"/>
                  </a:lnTo>
                  <a:lnTo>
                    <a:pt x="1594104" y="609600"/>
                  </a:lnTo>
                  <a:lnTo>
                    <a:pt x="1589532" y="618744"/>
                  </a:lnTo>
                  <a:close/>
                </a:path>
                <a:path w="1594485" h="619125">
                  <a:moveTo>
                    <a:pt x="21031" y="27431"/>
                  </a:moveTo>
                  <a:lnTo>
                    <a:pt x="10668" y="27431"/>
                  </a:lnTo>
                  <a:lnTo>
                    <a:pt x="19743" y="25821"/>
                  </a:lnTo>
                  <a:lnTo>
                    <a:pt x="21031" y="2743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436" y="4953000"/>
              <a:ext cx="175259" cy="1767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6536" y="4207764"/>
              <a:ext cx="175259" cy="1767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7995" y="4207764"/>
              <a:ext cx="175259" cy="1767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9456" y="4207764"/>
              <a:ext cx="175259" cy="1767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915" y="4207764"/>
              <a:ext cx="175259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2376" y="4207764"/>
              <a:ext cx="175259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3836" y="4207764"/>
              <a:ext cx="175259" cy="1767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00315" y="434341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7432"/>
                  </a:moveTo>
                  <a:lnTo>
                    <a:pt x="3766147" y="25908"/>
                  </a:lnTo>
                  <a:lnTo>
                    <a:pt x="3668280" y="0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6096"/>
                  </a:lnTo>
                  <a:lnTo>
                    <a:pt x="3663188" y="8128"/>
                  </a:lnTo>
                  <a:lnTo>
                    <a:pt x="3662184" y="9144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30" y="32029"/>
                  </a:lnTo>
                  <a:lnTo>
                    <a:pt x="3637813" y="59245"/>
                  </a:lnTo>
                  <a:lnTo>
                    <a:pt x="3637813" y="69291"/>
                  </a:lnTo>
                  <a:lnTo>
                    <a:pt x="2095322" y="618274"/>
                  </a:lnTo>
                  <a:lnTo>
                    <a:pt x="1869211" y="554024"/>
                  </a:lnTo>
                  <a:lnTo>
                    <a:pt x="3637813" y="69291"/>
                  </a:lnTo>
                  <a:lnTo>
                    <a:pt x="3637813" y="59245"/>
                  </a:lnTo>
                  <a:lnTo>
                    <a:pt x="1848929" y="548259"/>
                  </a:lnTo>
                  <a:lnTo>
                    <a:pt x="27533" y="30695"/>
                  </a:lnTo>
                  <a:lnTo>
                    <a:pt x="46101" y="25908"/>
                  </a:lnTo>
                  <a:lnTo>
                    <a:pt x="105156" y="10668"/>
                  </a:lnTo>
                  <a:lnTo>
                    <a:pt x="108204" y="10668"/>
                  </a:lnTo>
                  <a:lnTo>
                    <a:pt x="109728" y="7620"/>
                  </a:lnTo>
                  <a:lnTo>
                    <a:pt x="108204" y="4572"/>
                  </a:lnTo>
                  <a:lnTo>
                    <a:pt x="108204" y="1524"/>
                  </a:lnTo>
                  <a:lnTo>
                    <a:pt x="105156" y="0"/>
                  </a:lnTo>
                  <a:lnTo>
                    <a:pt x="102108" y="1524"/>
                  </a:lnTo>
                  <a:lnTo>
                    <a:pt x="0" y="27432"/>
                  </a:lnTo>
                  <a:lnTo>
                    <a:pt x="73152" y="103632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6012"/>
                  </a:lnTo>
                  <a:lnTo>
                    <a:pt x="26403" y="40398"/>
                  </a:lnTo>
                  <a:lnTo>
                    <a:pt x="1828596" y="553821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600"/>
                  </a:lnTo>
                  <a:lnTo>
                    <a:pt x="2093976" y="629412"/>
                  </a:lnTo>
                  <a:lnTo>
                    <a:pt x="2095500" y="624078"/>
                  </a:lnTo>
                  <a:lnTo>
                    <a:pt x="2097024" y="629412"/>
                  </a:lnTo>
                  <a:lnTo>
                    <a:pt x="3739731" y="44767"/>
                  </a:lnTo>
                  <a:lnTo>
                    <a:pt x="3689616" y="96012"/>
                  </a:lnTo>
                  <a:lnTo>
                    <a:pt x="3688092" y="97536"/>
                  </a:lnTo>
                  <a:lnTo>
                    <a:pt x="3688092" y="100584"/>
                  </a:lnTo>
                  <a:lnTo>
                    <a:pt x="3689616" y="103632"/>
                  </a:lnTo>
                  <a:lnTo>
                    <a:pt x="3691140" y="105156"/>
                  </a:lnTo>
                  <a:lnTo>
                    <a:pt x="3693414" y="105156"/>
                  </a:lnTo>
                  <a:lnTo>
                    <a:pt x="3695700" y="109728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8204"/>
                  </a:lnTo>
                  <a:lnTo>
                    <a:pt x="3771811" y="2753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0931" y="3449170"/>
            <a:ext cx="120771" cy="1479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37429" y="3449170"/>
            <a:ext cx="120771" cy="1479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6786" y="3449170"/>
            <a:ext cx="120771" cy="14791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589928" y="3470283"/>
            <a:ext cx="577103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232534" algn="l"/>
                <a:tab pos="472353" algn="l"/>
              </a:tabLst>
            </a:pPr>
            <a:r>
              <a:rPr sz="1279" spc="26" dirty="0">
                <a:latin typeface="Cambria Math"/>
                <a:cs typeface="Cambria Math"/>
              </a:rPr>
              <a:t>1	2	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6559" y="3449170"/>
            <a:ext cx="120771" cy="14791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940939" y="3470283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64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56165" y="3158331"/>
            <a:ext cx="649941" cy="816958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637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838" y="4699598"/>
            <a:ext cx="5853953" cy="169059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4039" indent="-333393">
              <a:spcBef>
                <a:spcPts val="675"/>
              </a:spcBef>
              <a:buFont typeface="Arial MT"/>
              <a:buChar char="•"/>
              <a:tabLst>
                <a:tab pos="344039" algn="l"/>
                <a:tab pos="344599" algn="l"/>
                <a:tab pos="2820111" algn="l"/>
              </a:tabLst>
            </a:pPr>
            <a:r>
              <a:rPr sz="2427" spc="-49" dirty="0">
                <a:latin typeface="Calibri"/>
                <a:cs typeface="Calibri"/>
              </a:rPr>
              <a:t>Two</a:t>
            </a:r>
            <a:r>
              <a:rPr sz="2427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hidden</a:t>
            </a:r>
            <a:r>
              <a:rPr sz="2427" spc="26" dirty="0">
                <a:latin typeface="Calibri"/>
                <a:cs typeface="Calibri"/>
              </a:rPr>
              <a:t> </a:t>
            </a:r>
            <a:r>
              <a:rPr sz="2427" spc="-22" dirty="0">
                <a:latin typeface="Calibri"/>
                <a:cs typeface="Calibri"/>
              </a:rPr>
              <a:t>layers:	</a:t>
            </a:r>
            <a:r>
              <a:rPr sz="2427" spc="-9" dirty="0">
                <a:latin typeface="Calibri"/>
                <a:cs typeface="Calibri"/>
              </a:rPr>
              <a:t>608</a:t>
            </a:r>
            <a:r>
              <a:rPr sz="2427" spc="-22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hidden</a:t>
            </a:r>
            <a:r>
              <a:rPr sz="2427" spc="-13" dirty="0">
                <a:latin typeface="Calibri"/>
                <a:cs typeface="Calibri"/>
              </a:rPr>
              <a:t> neurons</a:t>
            </a:r>
            <a:endParaRPr sz="2427">
              <a:latin typeface="Calibri"/>
              <a:cs typeface="Calibri"/>
            </a:endParaRPr>
          </a:p>
          <a:p>
            <a:pPr marL="731783" lvl="1" indent="-277921">
              <a:spcBef>
                <a:spcPts val="543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2118" dirty="0">
                <a:latin typeface="Calibri"/>
                <a:cs typeface="Calibri"/>
              </a:rPr>
              <a:t>64 </a:t>
            </a:r>
            <a:r>
              <a:rPr sz="2118" spc="4" dirty="0">
                <a:latin typeface="Calibri"/>
                <a:cs typeface="Calibri"/>
              </a:rPr>
              <a:t>in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layer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1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538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2118" spc="4" dirty="0">
                <a:latin typeface="Calibri"/>
                <a:cs typeface="Calibri"/>
              </a:rPr>
              <a:t>544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in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layer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2</a:t>
            </a:r>
            <a:endParaRPr sz="2118">
              <a:latin typeface="Calibri"/>
              <a:cs typeface="Calibri"/>
            </a:endParaRPr>
          </a:p>
          <a:p>
            <a:pPr marL="344039" indent="-333393">
              <a:spcBef>
                <a:spcPts val="560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427" spc="-9" dirty="0">
                <a:latin typeface="Calibri"/>
                <a:cs typeface="Calibri"/>
              </a:rPr>
              <a:t>609</a:t>
            </a:r>
            <a:r>
              <a:rPr sz="2427" spc="-4" dirty="0">
                <a:latin typeface="Calibri"/>
                <a:cs typeface="Calibri"/>
              </a:rPr>
              <a:t> </a:t>
            </a:r>
            <a:r>
              <a:rPr sz="2427" spc="-13" dirty="0">
                <a:latin typeface="Calibri"/>
                <a:cs typeface="Calibri"/>
              </a:rPr>
              <a:t>total</a:t>
            </a:r>
            <a:r>
              <a:rPr sz="2427" spc="-9" dirty="0">
                <a:latin typeface="Calibri"/>
                <a:cs typeface="Calibri"/>
              </a:rPr>
              <a:t> </a:t>
            </a:r>
            <a:r>
              <a:rPr sz="2427" spc="-13" dirty="0">
                <a:latin typeface="Calibri"/>
                <a:cs typeface="Calibri"/>
              </a:rPr>
              <a:t>neurons</a:t>
            </a:r>
            <a:r>
              <a:rPr sz="2427" spc="13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(including</a:t>
            </a:r>
            <a:r>
              <a:rPr sz="2427" spc="9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output</a:t>
            </a:r>
            <a:r>
              <a:rPr sz="2427" spc="4" dirty="0">
                <a:latin typeface="Calibri"/>
                <a:cs typeface="Calibri"/>
              </a:rPr>
              <a:t> </a:t>
            </a:r>
            <a:r>
              <a:rPr sz="2427" spc="-13" dirty="0">
                <a:latin typeface="Calibri"/>
                <a:cs typeface="Calibri"/>
              </a:rPr>
              <a:t>neuron)</a:t>
            </a:r>
            <a:endParaRPr sz="242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325" y="1553135"/>
            <a:ext cx="3566160" cy="283365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45255" y="1772322"/>
            <a:ext cx="4385422" cy="2754406"/>
            <a:chOff x="551688" y="2008632"/>
            <a:chExt cx="4970145" cy="31216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4516" y="4953000"/>
              <a:ext cx="175260" cy="176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36" y="4207764"/>
              <a:ext cx="175259" cy="176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396" y="4207764"/>
              <a:ext cx="175259" cy="176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855" y="4207764"/>
              <a:ext cx="175260" cy="1767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4207764"/>
              <a:ext cx="175260" cy="176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5" y="4207764"/>
              <a:ext cx="175260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9235" y="4207764"/>
              <a:ext cx="175260" cy="1767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0327" y="4352543"/>
              <a:ext cx="1594485" cy="619125"/>
            </a:xfrm>
            <a:custGeom>
              <a:avLst/>
              <a:gdLst/>
              <a:ahLst/>
              <a:cxnLst/>
              <a:rect l="l" t="t" r="r" b="b"/>
              <a:pathLst>
                <a:path w="1594485" h="619125">
                  <a:moveTo>
                    <a:pt x="71628" y="103631"/>
                  </a:moveTo>
                  <a:lnTo>
                    <a:pt x="68580" y="102107"/>
                  </a:lnTo>
                  <a:lnTo>
                    <a:pt x="67056" y="100583"/>
                  </a:lnTo>
                  <a:lnTo>
                    <a:pt x="0" y="18287"/>
                  </a:lnTo>
                  <a:lnTo>
                    <a:pt x="103632" y="0"/>
                  </a:lnTo>
                  <a:lnTo>
                    <a:pt x="106680" y="0"/>
                  </a:lnTo>
                  <a:lnTo>
                    <a:pt x="109728" y="1523"/>
                  </a:lnTo>
                  <a:lnTo>
                    <a:pt x="109728" y="4571"/>
                  </a:lnTo>
                  <a:lnTo>
                    <a:pt x="111252" y="7619"/>
                  </a:lnTo>
                  <a:lnTo>
                    <a:pt x="108204" y="10667"/>
                  </a:lnTo>
                  <a:lnTo>
                    <a:pt x="105156" y="10667"/>
                  </a:lnTo>
                  <a:lnTo>
                    <a:pt x="70796" y="16763"/>
                  </a:lnTo>
                  <a:lnTo>
                    <a:pt x="10668" y="16763"/>
                  </a:lnTo>
                  <a:lnTo>
                    <a:pt x="7620" y="27431"/>
                  </a:lnTo>
                  <a:lnTo>
                    <a:pt x="26752" y="34583"/>
                  </a:lnTo>
                  <a:lnTo>
                    <a:pt x="74676" y="94487"/>
                  </a:lnTo>
                  <a:lnTo>
                    <a:pt x="76200" y="96011"/>
                  </a:lnTo>
                  <a:lnTo>
                    <a:pt x="76200" y="99059"/>
                  </a:lnTo>
                  <a:lnTo>
                    <a:pt x="73152" y="100583"/>
                  </a:lnTo>
                  <a:lnTo>
                    <a:pt x="71628" y="103631"/>
                  </a:lnTo>
                  <a:close/>
                </a:path>
                <a:path w="1594485" h="619125">
                  <a:moveTo>
                    <a:pt x="26752" y="34583"/>
                  </a:moveTo>
                  <a:lnTo>
                    <a:pt x="7620" y="27431"/>
                  </a:lnTo>
                  <a:lnTo>
                    <a:pt x="10668" y="16763"/>
                  </a:lnTo>
                  <a:lnTo>
                    <a:pt x="14738" y="18287"/>
                  </a:lnTo>
                  <a:lnTo>
                    <a:pt x="13716" y="18287"/>
                  </a:lnTo>
                  <a:lnTo>
                    <a:pt x="10668" y="27431"/>
                  </a:lnTo>
                  <a:lnTo>
                    <a:pt x="21031" y="27431"/>
                  </a:lnTo>
                  <a:lnTo>
                    <a:pt x="26752" y="34583"/>
                  </a:lnTo>
                  <a:close/>
                </a:path>
                <a:path w="1594485" h="619125">
                  <a:moveTo>
                    <a:pt x="30000" y="24002"/>
                  </a:moveTo>
                  <a:lnTo>
                    <a:pt x="10668" y="16763"/>
                  </a:lnTo>
                  <a:lnTo>
                    <a:pt x="70796" y="16763"/>
                  </a:lnTo>
                  <a:lnTo>
                    <a:pt x="30000" y="24002"/>
                  </a:lnTo>
                  <a:close/>
                </a:path>
                <a:path w="1594485" h="619125">
                  <a:moveTo>
                    <a:pt x="10668" y="27431"/>
                  </a:moveTo>
                  <a:lnTo>
                    <a:pt x="13716" y="18287"/>
                  </a:lnTo>
                  <a:lnTo>
                    <a:pt x="19743" y="25821"/>
                  </a:lnTo>
                  <a:lnTo>
                    <a:pt x="10668" y="27431"/>
                  </a:lnTo>
                  <a:close/>
                </a:path>
                <a:path w="1594485" h="619125">
                  <a:moveTo>
                    <a:pt x="19743" y="25821"/>
                  </a:moveTo>
                  <a:lnTo>
                    <a:pt x="13716" y="18287"/>
                  </a:lnTo>
                  <a:lnTo>
                    <a:pt x="14738" y="18287"/>
                  </a:lnTo>
                  <a:lnTo>
                    <a:pt x="30000" y="24002"/>
                  </a:lnTo>
                  <a:lnTo>
                    <a:pt x="19743" y="25821"/>
                  </a:lnTo>
                  <a:close/>
                </a:path>
                <a:path w="1594485" h="619125">
                  <a:moveTo>
                    <a:pt x="1589532" y="618744"/>
                  </a:moveTo>
                  <a:lnTo>
                    <a:pt x="26752" y="34583"/>
                  </a:lnTo>
                  <a:lnTo>
                    <a:pt x="19743" y="25821"/>
                  </a:lnTo>
                  <a:lnTo>
                    <a:pt x="30000" y="24002"/>
                  </a:lnTo>
                  <a:lnTo>
                    <a:pt x="1594104" y="609600"/>
                  </a:lnTo>
                  <a:lnTo>
                    <a:pt x="1589532" y="618744"/>
                  </a:lnTo>
                  <a:close/>
                </a:path>
                <a:path w="1594485" h="619125">
                  <a:moveTo>
                    <a:pt x="21031" y="27431"/>
                  </a:moveTo>
                  <a:lnTo>
                    <a:pt x="10668" y="27431"/>
                  </a:lnTo>
                  <a:lnTo>
                    <a:pt x="19743" y="25821"/>
                  </a:lnTo>
                  <a:lnTo>
                    <a:pt x="21031" y="2743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435" y="4953000"/>
              <a:ext cx="175259" cy="1767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6535" y="4207764"/>
              <a:ext cx="175259" cy="1767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7995" y="4207764"/>
              <a:ext cx="175259" cy="1767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9455" y="4207764"/>
              <a:ext cx="175259" cy="1767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916" y="4207764"/>
              <a:ext cx="175259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2376" y="4207764"/>
              <a:ext cx="175259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3835" y="4207764"/>
              <a:ext cx="175259" cy="1767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00315" y="434341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7432"/>
                  </a:moveTo>
                  <a:lnTo>
                    <a:pt x="3766147" y="25908"/>
                  </a:lnTo>
                  <a:lnTo>
                    <a:pt x="3668280" y="0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6096"/>
                  </a:lnTo>
                  <a:lnTo>
                    <a:pt x="3663188" y="8128"/>
                  </a:lnTo>
                  <a:lnTo>
                    <a:pt x="3662184" y="9144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30" y="32029"/>
                  </a:lnTo>
                  <a:lnTo>
                    <a:pt x="3637813" y="59245"/>
                  </a:lnTo>
                  <a:lnTo>
                    <a:pt x="3637813" y="69291"/>
                  </a:lnTo>
                  <a:lnTo>
                    <a:pt x="2095322" y="618274"/>
                  </a:lnTo>
                  <a:lnTo>
                    <a:pt x="1869211" y="554024"/>
                  </a:lnTo>
                  <a:lnTo>
                    <a:pt x="3637813" y="69291"/>
                  </a:lnTo>
                  <a:lnTo>
                    <a:pt x="3637813" y="59245"/>
                  </a:lnTo>
                  <a:lnTo>
                    <a:pt x="1848929" y="548259"/>
                  </a:lnTo>
                  <a:lnTo>
                    <a:pt x="27533" y="30695"/>
                  </a:lnTo>
                  <a:lnTo>
                    <a:pt x="46101" y="25908"/>
                  </a:lnTo>
                  <a:lnTo>
                    <a:pt x="105156" y="10668"/>
                  </a:lnTo>
                  <a:lnTo>
                    <a:pt x="108204" y="10668"/>
                  </a:lnTo>
                  <a:lnTo>
                    <a:pt x="109728" y="7620"/>
                  </a:lnTo>
                  <a:lnTo>
                    <a:pt x="108204" y="4572"/>
                  </a:lnTo>
                  <a:lnTo>
                    <a:pt x="108204" y="1524"/>
                  </a:lnTo>
                  <a:lnTo>
                    <a:pt x="105156" y="0"/>
                  </a:lnTo>
                  <a:lnTo>
                    <a:pt x="102108" y="1524"/>
                  </a:lnTo>
                  <a:lnTo>
                    <a:pt x="0" y="27432"/>
                  </a:lnTo>
                  <a:lnTo>
                    <a:pt x="73152" y="103632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6012"/>
                  </a:lnTo>
                  <a:lnTo>
                    <a:pt x="26403" y="40398"/>
                  </a:lnTo>
                  <a:lnTo>
                    <a:pt x="1828596" y="553821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600"/>
                  </a:lnTo>
                  <a:lnTo>
                    <a:pt x="2093976" y="629412"/>
                  </a:lnTo>
                  <a:lnTo>
                    <a:pt x="2095500" y="624078"/>
                  </a:lnTo>
                  <a:lnTo>
                    <a:pt x="2097024" y="629412"/>
                  </a:lnTo>
                  <a:lnTo>
                    <a:pt x="3739731" y="44767"/>
                  </a:lnTo>
                  <a:lnTo>
                    <a:pt x="3689616" y="96012"/>
                  </a:lnTo>
                  <a:lnTo>
                    <a:pt x="3688092" y="97536"/>
                  </a:lnTo>
                  <a:lnTo>
                    <a:pt x="3688092" y="100584"/>
                  </a:lnTo>
                  <a:lnTo>
                    <a:pt x="3689616" y="103632"/>
                  </a:lnTo>
                  <a:lnTo>
                    <a:pt x="3691140" y="105156"/>
                  </a:lnTo>
                  <a:lnTo>
                    <a:pt x="3693414" y="105156"/>
                  </a:lnTo>
                  <a:lnTo>
                    <a:pt x="3695700" y="109728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8204"/>
                  </a:lnTo>
                  <a:lnTo>
                    <a:pt x="3771811" y="2753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88" y="3339084"/>
              <a:ext cx="175259" cy="1767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148" y="3339084"/>
              <a:ext cx="175259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608" y="3339084"/>
              <a:ext cx="175259" cy="1767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8556" y="3502152"/>
              <a:ext cx="439420" cy="710565"/>
            </a:xfrm>
            <a:custGeom>
              <a:avLst/>
              <a:gdLst/>
              <a:ahLst/>
              <a:cxnLst/>
              <a:rect l="l" t="t" r="r" b="b"/>
              <a:pathLst>
                <a:path w="439419" h="710564">
                  <a:moveTo>
                    <a:pt x="10667" y="111251"/>
                  </a:moveTo>
                  <a:lnTo>
                    <a:pt x="6095" y="111251"/>
                  </a:lnTo>
                  <a:lnTo>
                    <a:pt x="3048" y="108203"/>
                  </a:lnTo>
                  <a:lnTo>
                    <a:pt x="3048" y="105155"/>
                  </a:lnTo>
                  <a:lnTo>
                    <a:pt x="0" y="0"/>
                  </a:lnTo>
                  <a:lnTo>
                    <a:pt x="11453" y="6096"/>
                  </a:lnTo>
                  <a:lnTo>
                    <a:pt x="10667" y="6096"/>
                  </a:lnTo>
                  <a:lnTo>
                    <a:pt x="1524" y="10667"/>
                  </a:lnTo>
                  <a:lnTo>
                    <a:pt x="3277" y="13532"/>
                  </a:lnTo>
                  <a:lnTo>
                    <a:pt x="3048" y="13715"/>
                  </a:lnTo>
                  <a:lnTo>
                    <a:pt x="3556" y="13988"/>
                  </a:lnTo>
                  <a:lnTo>
                    <a:pt x="11260" y="26571"/>
                  </a:lnTo>
                  <a:lnTo>
                    <a:pt x="13715" y="105155"/>
                  </a:lnTo>
                  <a:lnTo>
                    <a:pt x="13715" y="108203"/>
                  </a:lnTo>
                  <a:lnTo>
                    <a:pt x="10667" y="111251"/>
                  </a:lnTo>
                  <a:close/>
                </a:path>
                <a:path w="439419" h="710564">
                  <a:moveTo>
                    <a:pt x="3277" y="13532"/>
                  </a:moveTo>
                  <a:lnTo>
                    <a:pt x="1524" y="10667"/>
                  </a:lnTo>
                  <a:lnTo>
                    <a:pt x="10667" y="6096"/>
                  </a:lnTo>
                  <a:lnTo>
                    <a:pt x="11602" y="7619"/>
                  </a:lnTo>
                  <a:lnTo>
                    <a:pt x="10667" y="7619"/>
                  </a:lnTo>
                  <a:lnTo>
                    <a:pt x="3277" y="13532"/>
                  </a:lnTo>
                  <a:close/>
                </a:path>
                <a:path w="439419" h="710564">
                  <a:moveTo>
                    <a:pt x="91439" y="60959"/>
                  </a:moveTo>
                  <a:lnTo>
                    <a:pt x="88391" y="59435"/>
                  </a:lnTo>
                  <a:lnTo>
                    <a:pt x="21362" y="23527"/>
                  </a:lnTo>
                  <a:lnTo>
                    <a:pt x="10667" y="6096"/>
                  </a:lnTo>
                  <a:lnTo>
                    <a:pt x="11453" y="6096"/>
                  </a:lnTo>
                  <a:lnTo>
                    <a:pt x="94487" y="50291"/>
                  </a:lnTo>
                  <a:lnTo>
                    <a:pt x="96011" y="50291"/>
                  </a:lnTo>
                  <a:lnTo>
                    <a:pt x="97535" y="54863"/>
                  </a:lnTo>
                  <a:lnTo>
                    <a:pt x="96011" y="56387"/>
                  </a:lnTo>
                  <a:lnTo>
                    <a:pt x="94487" y="59435"/>
                  </a:lnTo>
                  <a:lnTo>
                    <a:pt x="91439" y="60959"/>
                  </a:lnTo>
                  <a:close/>
                </a:path>
                <a:path w="439419" h="710564">
                  <a:moveTo>
                    <a:pt x="10991" y="17971"/>
                  </a:moveTo>
                  <a:lnTo>
                    <a:pt x="3556" y="13988"/>
                  </a:lnTo>
                  <a:lnTo>
                    <a:pt x="3277" y="13532"/>
                  </a:lnTo>
                  <a:lnTo>
                    <a:pt x="10667" y="7619"/>
                  </a:lnTo>
                  <a:lnTo>
                    <a:pt x="10991" y="17971"/>
                  </a:lnTo>
                  <a:close/>
                </a:path>
                <a:path w="439419" h="710564">
                  <a:moveTo>
                    <a:pt x="21362" y="23527"/>
                  </a:moveTo>
                  <a:lnTo>
                    <a:pt x="10991" y="17971"/>
                  </a:lnTo>
                  <a:lnTo>
                    <a:pt x="10667" y="7619"/>
                  </a:lnTo>
                  <a:lnTo>
                    <a:pt x="11602" y="7619"/>
                  </a:lnTo>
                  <a:lnTo>
                    <a:pt x="21362" y="23527"/>
                  </a:lnTo>
                  <a:close/>
                </a:path>
                <a:path w="439419" h="710564">
                  <a:moveTo>
                    <a:pt x="3556" y="13988"/>
                  </a:moveTo>
                  <a:lnTo>
                    <a:pt x="3048" y="13715"/>
                  </a:lnTo>
                  <a:lnTo>
                    <a:pt x="3277" y="13532"/>
                  </a:lnTo>
                  <a:lnTo>
                    <a:pt x="3556" y="13988"/>
                  </a:lnTo>
                  <a:close/>
                </a:path>
                <a:path w="439419" h="710564">
                  <a:moveTo>
                    <a:pt x="11260" y="26571"/>
                  </a:moveTo>
                  <a:lnTo>
                    <a:pt x="3556" y="13988"/>
                  </a:lnTo>
                  <a:lnTo>
                    <a:pt x="10991" y="17971"/>
                  </a:lnTo>
                  <a:lnTo>
                    <a:pt x="11260" y="26571"/>
                  </a:lnTo>
                  <a:close/>
                </a:path>
                <a:path w="439419" h="710564">
                  <a:moveTo>
                    <a:pt x="429768" y="710184"/>
                  </a:moveTo>
                  <a:lnTo>
                    <a:pt x="11260" y="26571"/>
                  </a:lnTo>
                  <a:lnTo>
                    <a:pt x="10991" y="17971"/>
                  </a:lnTo>
                  <a:lnTo>
                    <a:pt x="21362" y="23527"/>
                  </a:lnTo>
                  <a:lnTo>
                    <a:pt x="438912" y="704088"/>
                  </a:lnTo>
                  <a:lnTo>
                    <a:pt x="429768" y="71018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3339084"/>
              <a:ext cx="175259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7528" y="3339084"/>
              <a:ext cx="175259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8988" y="3339084"/>
              <a:ext cx="175260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3339084"/>
              <a:ext cx="175260" cy="1767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1908" y="3339084"/>
              <a:ext cx="175260" cy="1767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9208" y="3339084"/>
              <a:ext cx="175259" cy="1767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0667" y="3339084"/>
              <a:ext cx="175259" cy="1767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2127" y="3339084"/>
              <a:ext cx="175259" cy="1767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3588" y="3339084"/>
              <a:ext cx="175259" cy="1767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0476" y="3339084"/>
              <a:ext cx="176783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1935" y="3339084"/>
              <a:ext cx="176783" cy="1767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396" y="3339084"/>
              <a:ext cx="176783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4667" y="3339084"/>
              <a:ext cx="176783" cy="1767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38543" y="3462527"/>
              <a:ext cx="4794885" cy="751840"/>
            </a:xfrm>
            <a:custGeom>
              <a:avLst/>
              <a:gdLst/>
              <a:ahLst/>
              <a:cxnLst/>
              <a:rect l="l" t="t" r="r" b="b"/>
              <a:pathLst>
                <a:path w="4794885" h="751839">
                  <a:moveTo>
                    <a:pt x="4794516" y="39624"/>
                  </a:moveTo>
                  <a:lnTo>
                    <a:pt x="4783912" y="35560"/>
                  </a:lnTo>
                  <a:lnTo>
                    <a:pt x="4783848" y="35052"/>
                  </a:lnTo>
                  <a:lnTo>
                    <a:pt x="4782985" y="35191"/>
                  </a:lnTo>
                  <a:lnTo>
                    <a:pt x="4766132" y="28714"/>
                  </a:lnTo>
                  <a:lnTo>
                    <a:pt x="4766132" y="48844"/>
                  </a:lnTo>
                  <a:lnTo>
                    <a:pt x="4737138" y="73113"/>
                  </a:lnTo>
                  <a:lnTo>
                    <a:pt x="4738548" y="53327"/>
                  </a:lnTo>
                  <a:lnTo>
                    <a:pt x="4766132" y="48844"/>
                  </a:lnTo>
                  <a:lnTo>
                    <a:pt x="4766132" y="28714"/>
                  </a:lnTo>
                  <a:lnTo>
                    <a:pt x="4763236" y="27609"/>
                  </a:lnTo>
                  <a:lnTo>
                    <a:pt x="4763236" y="38404"/>
                  </a:lnTo>
                  <a:lnTo>
                    <a:pt x="4739335" y="42291"/>
                  </a:lnTo>
                  <a:lnTo>
                    <a:pt x="4740249" y="29603"/>
                  </a:lnTo>
                  <a:lnTo>
                    <a:pt x="4763236" y="38404"/>
                  </a:lnTo>
                  <a:lnTo>
                    <a:pt x="4763236" y="27609"/>
                  </a:lnTo>
                  <a:lnTo>
                    <a:pt x="4740999" y="19050"/>
                  </a:lnTo>
                  <a:lnTo>
                    <a:pt x="4741164" y="16764"/>
                  </a:lnTo>
                  <a:lnTo>
                    <a:pt x="4738459" y="18072"/>
                  </a:lnTo>
                  <a:lnTo>
                    <a:pt x="4695456" y="1524"/>
                  </a:lnTo>
                  <a:lnTo>
                    <a:pt x="4692408" y="0"/>
                  </a:lnTo>
                  <a:lnTo>
                    <a:pt x="4689360" y="1524"/>
                  </a:lnTo>
                  <a:lnTo>
                    <a:pt x="4687836" y="4572"/>
                  </a:lnTo>
                  <a:lnTo>
                    <a:pt x="4687836" y="6096"/>
                  </a:lnTo>
                  <a:lnTo>
                    <a:pt x="4689360" y="9144"/>
                  </a:lnTo>
                  <a:lnTo>
                    <a:pt x="4690884" y="10668"/>
                  </a:lnTo>
                  <a:lnTo>
                    <a:pt x="4725962" y="24117"/>
                  </a:lnTo>
                  <a:lnTo>
                    <a:pt x="4721288" y="26390"/>
                  </a:lnTo>
                  <a:lnTo>
                    <a:pt x="4721288" y="38608"/>
                  </a:lnTo>
                  <a:lnTo>
                    <a:pt x="4716208" y="46050"/>
                  </a:lnTo>
                  <a:lnTo>
                    <a:pt x="4707852" y="47421"/>
                  </a:lnTo>
                  <a:lnTo>
                    <a:pt x="4707852" y="58305"/>
                  </a:lnTo>
                  <a:lnTo>
                    <a:pt x="4257319" y="718985"/>
                  </a:lnTo>
                  <a:lnTo>
                    <a:pt x="2440051" y="426212"/>
                  </a:lnTo>
                  <a:lnTo>
                    <a:pt x="4642980" y="68834"/>
                  </a:lnTo>
                  <a:lnTo>
                    <a:pt x="4645152" y="73152"/>
                  </a:lnTo>
                  <a:lnTo>
                    <a:pt x="4649724" y="73152"/>
                  </a:lnTo>
                  <a:lnTo>
                    <a:pt x="4666640" y="64985"/>
                  </a:lnTo>
                  <a:lnTo>
                    <a:pt x="4707852" y="58305"/>
                  </a:lnTo>
                  <a:lnTo>
                    <a:pt x="4707852" y="47421"/>
                  </a:lnTo>
                  <a:lnTo>
                    <a:pt x="4700613" y="48590"/>
                  </a:lnTo>
                  <a:lnTo>
                    <a:pt x="4721288" y="38608"/>
                  </a:lnTo>
                  <a:lnTo>
                    <a:pt x="4721288" y="26390"/>
                  </a:lnTo>
                  <a:lnTo>
                    <a:pt x="4662627" y="54762"/>
                  </a:lnTo>
                  <a:lnTo>
                    <a:pt x="2408859" y="421182"/>
                  </a:lnTo>
                  <a:lnTo>
                    <a:pt x="31788" y="38214"/>
                  </a:lnTo>
                  <a:lnTo>
                    <a:pt x="40030" y="35064"/>
                  </a:lnTo>
                  <a:lnTo>
                    <a:pt x="103644" y="10680"/>
                  </a:lnTo>
                  <a:lnTo>
                    <a:pt x="106692" y="9156"/>
                  </a:lnTo>
                  <a:lnTo>
                    <a:pt x="106692" y="4572"/>
                  </a:lnTo>
                  <a:lnTo>
                    <a:pt x="105168" y="1524"/>
                  </a:lnTo>
                  <a:lnTo>
                    <a:pt x="102108" y="12"/>
                  </a:lnTo>
                  <a:lnTo>
                    <a:pt x="99060" y="1524"/>
                  </a:lnTo>
                  <a:lnTo>
                    <a:pt x="0" y="39624"/>
                  </a:lnTo>
                  <a:lnTo>
                    <a:pt x="82308" y="106692"/>
                  </a:lnTo>
                  <a:lnTo>
                    <a:pt x="85356" y="108216"/>
                  </a:lnTo>
                  <a:lnTo>
                    <a:pt x="88392" y="108216"/>
                  </a:lnTo>
                  <a:lnTo>
                    <a:pt x="89916" y="105168"/>
                  </a:lnTo>
                  <a:lnTo>
                    <a:pt x="91452" y="103644"/>
                  </a:lnTo>
                  <a:lnTo>
                    <a:pt x="91452" y="100596"/>
                  </a:lnTo>
                  <a:lnTo>
                    <a:pt x="89916" y="99072"/>
                  </a:lnTo>
                  <a:lnTo>
                    <a:pt x="28346" y="48577"/>
                  </a:lnTo>
                  <a:lnTo>
                    <a:pt x="2375128" y="426669"/>
                  </a:lnTo>
                  <a:lnTo>
                    <a:pt x="434352" y="742188"/>
                  </a:lnTo>
                  <a:lnTo>
                    <a:pt x="435876" y="751332"/>
                  </a:lnTo>
                  <a:lnTo>
                    <a:pt x="2406294" y="431685"/>
                  </a:lnTo>
                  <a:lnTo>
                    <a:pt x="4258068" y="730008"/>
                  </a:lnTo>
                  <a:lnTo>
                    <a:pt x="4258792" y="724903"/>
                  </a:lnTo>
                  <a:lnTo>
                    <a:pt x="4264152" y="728472"/>
                  </a:lnTo>
                  <a:lnTo>
                    <a:pt x="4721161" y="56146"/>
                  </a:lnTo>
                  <a:lnTo>
                    <a:pt x="4728642" y="54927"/>
                  </a:lnTo>
                  <a:lnTo>
                    <a:pt x="4726952" y="81635"/>
                  </a:lnTo>
                  <a:lnTo>
                    <a:pt x="4706124" y="99060"/>
                  </a:lnTo>
                  <a:lnTo>
                    <a:pt x="4703076" y="100584"/>
                  </a:lnTo>
                  <a:lnTo>
                    <a:pt x="4703076" y="103632"/>
                  </a:lnTo>
                  <a:lnTo>
                    <a:pt x="4707648" y="108204"/>
                  </a:lnTo>
                  <a:lnTo>
                    <a:pt x="4710696" y="108204"/>
                  </a:lnTo>
                  <a:lnTo>
                    <a:pt x="4712220" y="106680"/>
                  </a:lnTo>
                  <a:lnTo>
                    <a:pt x="4726076" y="95389"/>
                  </a:lnTo>
                  <a:lnTo>
                    <a:pt x="4724400" y="121920"/>
                  </a:lnTo>
                  <a:lnTo>
                    <a:pt x="4722876" y="124968"/>
                  </a:lnTo>
                  <a:lnTo>
                    <a:pt x="4725924" y="128016"/>
                  </a:lnTo>
                  <a:lnTo>
                    <a:pt x="4732020" y="128016"/>
                  </a:lnTo>
                  <a:lnTo>
                    <a:pt x="4733544" y="126492"/>
                  </a:lnTo>
                  <a:lnTo>
                    <a:pt x="4733658" y="121920"/>
                  </a:lnTo>
                  <a:lnTo>
                    <a:pt x="4736135" y="87198"/>
                  </a:lnTo>
                  <a:lnTo>
                    <a:pt x="4794516" y="3962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0172" y="2417064"/>
              <a:ext cx="176784" cy="1767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7032" y="2008631"/>
              <a:ext cx="4798060" cy="1349375"/>
            </a:xfrm>
            <a:custGeom>
              <a:avLst/>
              <a:gdLst/>
              <a:ahLst/>
              <a:cxnLst/>
              <a:rect l="l" t="t" r="r" b="b"/>
              <a:pathLst>
                <a:path w="4798060" h="1349375">
                  <a:moveTo>
                    <a:pt x="2406383" y="92964"/>
                  </a:moveTo>
                  <a:lnTo>
                    <a:pt x="2404859" y="91440"/>
                  </a:lnTo>
                  <a:lnTo>
                    <a:pt x="2357742" y="10668"/>
                  </a:lnTo>
                  <a:lnTo>
                    <a:pt x="2357615" y="10452"/>
                  </a:lnTo>
                  <a:lnTo>
                    <a:pt x="2357615" y="12192"/>
                  </a:lnTo>
                  <a:lnTo>
                    <a:pt x="2357615" y="20053"/>
                  </a:lnTo>
                  <a:lnTo>
                    <a:pt x="2351519" y="20053"/>
                  </a:lnTo>
                  <a:lnTo>
                    <a:pt x="2346947" y="12192"/>
                  </a:lnTo>
                  <a:lnTo>
                    <a:pt x="2356091" y="12192"/>
                  </a:lnTo>
                  <a:lnTo>
                    <a:pt x="2357615" y="12192"/>
                  </a:lnTo>
                  <a:lnTo>
                    <a:pt x="2357615" y="10452"/>
                  </a:lnTo>
                  <a:lnTo>
                    <a:pt x="2351519" y="0"/>
                  </a:lnTo>
                  <a:lnTo>
                    <a:pt x="2298179" y="91440"/>
                  </a:lnTo>
                  <a:lnTo>
                    <a:pt x="2296655" y="92964"/>
                  </a:lnTo>
                  <a:lnTo>
                    <a:pt x="2298179" y="97536"/>
                  </a:lnTo>
                  <a:lnTo>
                    <a:pt x="2299703" y="99060"/>
                  </a:lnTo>
                  <a:lnTo>
                    <a:pt x="2305799" y="99060"/>
                  </a:lnTo>
                  <a:lnTo>
                    <a:pt x="2307323" y="96012"/>
                  </a:lnTo>
                  <a:lnTo>
                    <a:pt x="2346947" y="27914"/>
                  </a:lnTo>
                  <a:lnTo>
                    <a:pt x="2346947" y="422148"/>
                  </a:lnTo>
                  <a:lnTo>
                    <a:pt x="2357615" y="422148"/>
                  </a:lnTo>
                  <a:lnTo>
                    <a:pt x="2357615" y="30530"/>
                  </a:lnTo>
                  <a:lnTo>
                    <a:pt x="2395715" y="96012"/>
                  </a:lnTo>
                  <a:lnTo>
                    <a:pt x="2397239" y="99060"/>
                  </a:lnTo>
                  <a:lnTo>
                    <a:pt x="2403335" y="99060"/>
                  </a:lnTo>
                  <a:lnTo>
                    <a:pt x="2406383" y="97536"/>
                  </a:lnTo>
                  <a:lnTo>
                    <a:pt x="2406383" y="92964"/>
                  </a:lnTo>
                  <a:close/>
                </a:path>
                <a:path w="4798060" h="1349375">
                  <a:moveTo>
                    <a:pt x="4797539" y="1339608"/>
                  </a:moveTo>
                  <a:lnTo>
                    <a:pt x="2382875" y="574535"/>
                  </a:lnTo>
                  <a:lnTo>
                    <a:pt x="2458199" y="557796"/>
                  </a:lnTo>
                  <a:lnTo>
                    <a:pt x="2459723" y="557796"/>
                  </a:lnTo>
                  <a:lnTo>
                    <a:pt x="2462771" y="554748"/>
                  </a:lnTo>
                  <a:lnTo>
                    <a:pt x="2461247" y="551700"/>
                  </a:lnTo>
                  <a:lnTo>
                    <a:pt x="2461247" y="548652"/>
                  </a:lnTo>
                  <a:lnTo>
                    <a:pt x="2458199" y="547128"/>
                  </a:lnTo>
                  <a:lnTo>
                    <a:pt x="2455151" y="547128"/>
                  </a:lnTo>
                  <a:lnTo>
                    <a:pt x="2364041" y="568566"/>
                  </a:lnTo>
                  <a:lnTo>
                    <a:pt x="2363711" y="568464"/>
                  </a:lnTo>
                  <a:lnTo>
                    <a:pt x="2363660" y="568655"/>
                  </a:lnTo>
                  <a:lnTo>
                    <a:pt x="2351532" y="571512"/>
                  </a:lnTo>
                  <a:lnTo>
                    <a:pt x="2344610" y="569988"/>
                  </a:lnTo>
                  <a:lnTo>
                    <a:pt x="2247900" y="548652"/>
                  </a:lnTo>
                  <a:lnTo>
                    <a:pt x="2244852" y="548652"/>
                  </a:lnTo>
                  <a:lnTo>
                    <a:pt x="2243328" y="550176"/>
                  </a:lnTo>
                  <a:lnTo>
                    <a:pt x="2241804" y="553224"/>
                  </a:lnTo>
                  <a:lnTo>
                    <a:pt x="2241804" y="556272"/>
                  </a:lnTo>
                  <a:lnTo>
                    <a:pt x="2243328" y="559320"/>
                  </a:lnTo>
                  <a:lnTo>
                    <a:pt x="2246376" y="559320"/>
                  </a:lnTo>
                  <a:lnTo>
                    <a:pt x="2323871" y="575564"/>
                  </a:lnTo>
                  <a:lnTo>
                    <a:pt x="0" y="1339608"/>
                  </a:lnTo>
                  <a:lnTo>
                    <a:pt x="4572" y="1348752"/>
                  </a:lnTo>
                  <a:lnTo>
                    <a:pt x="2325624" y="585139"/>
                  </a:lnTo>
                  <a:lnTo>
                    <a:pt x="2273808" y="643140"/>
                  </a:lnTo>
                  <a:lnTo>
                    <a:pt x="2272284" y="646188"/>
                  </a:lnTo>
                  <a:lnTo>
                    <a:pt x="2272284" y="649236"/>
                  </a:lnTo>
                  <a:lnTo>
                    <a:pt x="2273808" y="650760"/>
                  </a:lnTo>
                  <a:lnTo>
                    <a:pt x="2276856" y="652284"/>
                  </a:lnTo>
                  <a:lnTo>
                    <a:pt x="2279904" y="652284"/>
                  </a:lnTo>
                  <a:lnTo>
                    <a:pt x="2281428" y="650760"/>
                  </a:lnTo>
                  <a:lnTo>
                    <a:pt x="2351519" y="571525"/>
                  </a:lnTo>
                  <a:lnTo>
                    <a:pt x="2423147" y="649236"/>
                  </a:lnTo>
                  <a:lnTo>
                    <a:pt x="2424671" y="652284"/>
                  </a:lnTo>
                  <a:lnTo>
                    <a:pt x="2427719" y="652284"/>
                  </a:lnTo>
                  <a:lnTo>
                    <a:pt x="2432291" y="647712"/>
                  </a:lnTo>
                  <a:lnTo>
                    <a:pt x="2432291" y="644664"/>
                  </a:lnTo>
                  <a:lnTo>
                    <a:pt x="2430767" y="643140"/>
                  </a:lnTo>
                  <a:lnTo>
                    <a:pt x="2378481" y="584758"/>
                  </a:lnTo>
                  <a:lnTo>
                    <a:pt x="4794491" y="1348752"/>
                  </a:lnTo>
                  <a:lnTo>
                    <a:pt x="4797539" y="133960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66890" y="2398448"/>
            <a:ext cx="649941" cy="1580372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lnSpc>
                <a:spcPts val="6115"/>
              </a:lnSpc>
              <a:spcBef>
                <a:spcPts val="124"/>
              </a:spcBef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  <a:p>
            <a:pPr marL="11206">
              <a:lnSpc>
                <a:spcPts val="6115"/>
              </a:lnSpc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647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339913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1957868" y="4866255"/>
            <a:ext cx="7866529" cy="1360357"/>
          </a:xfrm>
          <a:prstGeom prst="rect">
            <a:avLst/>
          </a:prstGeom>
        </p:spPr>
        <p:txBody>
          <a:bodyPr vert="horz" wrap="square" lIns="0" tIns="70597" rIns="0" bIns="0" rtlCol="0">
            <a:spAutoFit/>
          </a:bodyPr>
          <a:lstStyle/>
          <a:p>
            <a:pPr marL="344599" indent="-333953">
              <a:spcBef>
                <a:spcPts val="556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spc="-26" dirty="0">
                <a:latin typeface="Calibri"/>
                <a:cs typeface="Calibri"/>
              </a:rPr>
              <a:t>XOR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network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(12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hidden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layers):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253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neurons</a:t>
            </a:r>
            <a:endParaRPr sz="1941">
              <a:latin typeface="Calibri"/>
              <a:cs typeface="Calibri"/>
            </a:endParaRPr>
          </a:p>
          <a:p>
            <a:pPr marL="454422">
              <a:spcBef>
                <a:spcPts val="454"/>
              </a:spcBef>
              <a:tabLst>
                <a:tab pos="731783" algn="l"/>
              </a:tabLst>
            </a:pPr>
            <a:r>
              <a:rPr sz="1721" spc="13" dirty="0">
                <a:latin typeface="Arial MT"/>
                <a:cs typeface="Arial MT"/>
              </a:rPr>
              <a:t>–	</a:t>
            </a:r>
            <a:r>
              <a:rPr sz="1721" spc="13" dirty="0">
                <a:latin typeface="Calibri"/>
                <a:cs typeface="Calibri"/>
              </a:rPr>
              <a:t>190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neurons </a:t>
            </a:r>
            <a:r>
              <a:rPr sz="1721" spc="9" dirty="0">
                <a:latin typeface="Calibri"/>
                <a:cs typeface="Calibri"/>
              </a:rPr>
              <a:t>with</a:t>
            </a:r>
            <a:r>
              <a:rPr sz="1721" spc="13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2-gate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XOR</a:t>
            </a:r>
            <a:endParaRPr sz="1721">
              <a:latin typeface="Calibri"/>
              <a:cs typeface="Calibri"/>
            </a:endParaRPr>
          </a:p>
          <a:p>
            <a:pPr marL="344599" marR="4483" indent="-333953">
              <a:spcBef>
                <a:spcPts val="459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spc="-9" dirty="0">
                <a:latin typeface="Calibri"/>
                <a:cs typeface="Calibri"/>
              </a:rPr>
              <a:t>The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difference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size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between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the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deeper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optimal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(XOR)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net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and shallower </a:t>
            </a:r>
            <a:r>
              <a:rPr sz="1941" spc="-427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nets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increases</a:t>
            </a:r>
            <a:r>
              <a:rPr sz="1941" spc="44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with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increasing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pattern</a:t>
            </a:r>
            <a:r>
              <a:rPr sz="1941" spc="57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complexity</a:t>
            </a:r>
            <a:r>
              <a:rPr sz="1941" spc="4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and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input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dimension</a:t>
            </a:r>
            <a:endParaRPr sz="194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325" y="1553135"/>
            <a:ext cx="3566160" cy="283365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51355" y="2677308"/>
            <a:ext cx="3497915" cy="1848971"/>
            <a:chOff x="1011936" y="3034283"/>
            <a:chExt cx="3964304" cy="2095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4516" y="4953000"/>
              <a:ext cx="175260" cy="176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36" y="4207764"/>
              <a:ext cx="175259" cy="176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396" y="4207764"/>
              <a:ext cx="175259" cy="1767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0327" y="4352543"/>
              <a:ext cx="1594485" cy="619125"/>
            </a:xfrm>
            <a:custGeom>
              <a:avLst/>
              <a:gdLst/>
              <a:ahLst/>
              <a:cxnLst/>
              <a:rect l="l" t="t" r="r" b="b"/>
              <a:pathLst>
                <a:path w="1594485" h="619125">
                  <a:moveTo>
                    <a:pt x="71628" y="103631"/>
                  </a:moveTo>
                  <a:lnTo>
                    <a:pt x="68580" y="102107"/>
                  </a:lnTo>
                  <a:lnTo>
                    <a:pt x="67056" y="100583"/>
                  </a:lnTo>
                  <a:lnTo>
                    <a:pt x="0" y="18287"/>
                  </a:lnTo>
                  <a:lnTo>
                    <a:pt x="103632" y="0"/>
                  </a:lnTo>
                  <a:lnTo>
                    <a:pt x="106680" y="0"/>
                  </a:lnTo>
                  <a:lnTo>
                    <a:pt x="109728" y="1523"/>
                  </a:lnTo>
                  <a:lnTo>
                    <a:pt x="109728" y="4571"/>
                  </a:lnTo>
                  <a:lnTo>
                    <a:pt x="111252" y="7619"/>
                  </a:lnTo>
                  <a:lnTo>
                    <a:pt x="108204" y="10667"/>
                  </a:lnTo>
                  <a:lnTo>
                    <a:pt x="105156" y="10667"/>
                  </a:lnTo>
                  <a:lnTo>
                    <a:pt x="70796" y="16763"/>
                  </a:lnTo>
                  <a:lnTo>
                    <a:pt x="10668" y="16763"/>
                  </a:lnTo>
                  <a:lnTo>
                    <a:pt x="7620" y="27431"/>
                  </a:lnTo>
                  <a:lnTo>
                    <a:pt x="26752" y="34583"/>
                  </a:lnTo>
                  <a:lnTo>
                    <a:pt x="74676" y="94487"/>
                  </a:lnTo>
                  <a:lnTo>
                    <a:pt x="76200" y="96011"/>
                  </a:lnTo>
                  <a:lnTo>
                    <a:pt x="76200" y="99059"/>
                  </a:lnTo>
                  <a:lnTo>
                    <a:pt x="73152" y="100583"/>
                  </a:lnTo>
                  <a:lnTo>
                    <a:pt x="71628" y="103631"/>
                  </a:lnTo>
                  <a:close/>
                </a:path>
                <a:path w="1594485" h="619125">
                  <a:moveTo>
                    <a:pt x="26752" y="34583"/>
                  </a:moveTo>
                  <a:lnTo>
                    <a:pt x="7620" y="27431"/>
                  </a:lnTo>
                  <a:lnTo>
                    <a:pt x="10668" y="16763"/>
                  </a:lnTo>
                  <a:lnTo>
                    <a:pt x="14738" y="18287"/>
                  </a:lnTo>
                  <a:lnTo>
                    <a:pt x="13716" y="18287"/>
                  </a:lnTo>
                  <a:lnTo>
                    <a:pt x="10668" y="27431"/>
                  </a:lnTo>
                  <a:lnTo>
                    <a:pt x="21031" y="27431"/>
                  </a:lnTo>
                  <a:lnTo>
                    <a:pt x="26752" y="34583"/>
                  </a:lnTo>
                  <a:close/>
                </a:path>
                <a:path w="1594485" h="619125">
                  <a:moveTo>
                    <a:pt x="30000" y="24002"/>
                  </a:moveTo>
                  <a:lnTo>
                    <a:pt x="10668" y="16763"/>
                  </a:lnTo>
                  <a:lnTo>
                    <a:pt x="70796" y="16763"/>
                  </a:lnTo>
                  <a:lnTo>
                    <a:pt x="30000" y="24002"/>
                  </a:lnTo>
                  <a:close/>
                </a:path>
                <a:path w="1594485" h="619125">
                  <a:moveTo>
                    <a:pt x="10668" y="27431"/>
                  </a:moveTo>
                  <a:lnTo>
                    <a:pt x="13716" y="18287"/>
                  </a:lnTo>
                  <a:lnTo>
                    <a:pt x="19743" y="25821"/>
                  </a:lnTo>
                  <a:lnTo>
                    <a:pt x="10668" y="27431"/>
                  </a:lnTo>
                  <a:close/>
                </a:path>
                <a:path w="1594485" h="619125">
                  <a:moveTo>
                    <a:pt x="19743" y="25821"/>
                  </a:moveTo>
                  <a:lnTo>
                    <a:pt x="13716" y="18287"/>
                  </a:lnTo>
                  <a:lnTo>
                    <a:pt x="14738" y="18287"/>
                  </a:lnTo>
                  <a:lnTo>
                    <a:pt x="30000" y="24002"/>
                  </a:lnTo>
                  <a:lnTo>
                    <a:pt x="19743" y="25821"/>
                  </a:lnTo>
                  <a:close/>
                </a:path>
                <a:path w="1594485" h="619125">
                  <a:moveTo>
                    <a:pt x="1589532" y="618744"/>
                  </a:moveTo>
                  <a:lnTo>
                    <a:pt x="26752" y="34583"/>
                  </a:lnTo>
                  <a:lnTo>
                    <a:pt x="19743" y="25821"/>
                  </a:lnTo>
                  <a:lnTo>
                    <a:pt x="30000" y="24002"/>
                  </a:lnTo>
                  <a:lnTo>
                    <a:pt x="1594104" y="609600"/>
                  </a:lnTo>
                  <a:lnTo>
                    <a:pt x="1589532" y="618744"/>
                  </a:lnTo>
                  <a:close/>
                </a:path>
                <a:path w="1594485" h="619125">
                  <a:moveTo>
                    <a:pt x="21031" y="27431"/>
                  </a:moveTo>
                  <a:lnTo>
                    <a:pt x="10668" y="27431"/>
                  </a:lnTo>
                  <a:lnTo>
                    <a:pt x="19743" y="25821"/>
                  </a:lnTo>
                  <a:lnTo>
                    <a:pt x="21031" y="2743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436" y="4953000"/>
              <a:ext cx="175259" cy="1767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0315" y="434341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7432"/>
                  </a:moveTo>
                  <a:lnTo>
                    <a:pt x="3766147" y="25908"/>
                  </a:lnTo>
                  <a:lnTo>
                    <a:pt x="3668280" y="0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6096"/>
                  </a:lnTo>
                  <a:lnTo>
                    <a:pt x="3663188" y="8128"/>
                  </a:lnTo>
                  <a:lnTo>
                    <a:pt x="3662184" y="9144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30" y="32029"/>
                  </a:lnTo>
                  <a:lnTo>
                    <a:pt x="3637813" y="59245"/>
                  </a:lnTo>
                  <a:lnTo>
                    <a:pt x="3637813" y="69291"/>
                  </a:lnTo>
                  <a:lnTo>
                    <a:pt x="2095322" y="618274"/>
                  </a:lnTo>
                  <a:lnTo>
                    <a:pt x="1869211" y="554024"/>
                  </a:lnTo>
                  <a:lnTo>
                    <a:pt x="3637813" y="69291"/>
                  </a:lnTo>
                  <a:lnTo>
                    <a:pt x="3637813" y="59245"/>
                  </a:lnTo>
                  <a:lnTo>
                    <a:pt x="1848929" y="548259"/>
                  </a:lnTo>
                  <a:lnTo>
                    <a:pt x="27533" y="30695"/>
                  </a:lnTo>
                  <a:lnTo>
                    <a:pt x="46101" y="25908"/>
                  </a:lnTo>
                  <a:lnTo>
                    <a:pt x="105156" y="10668"/>
                  </a:lnTo>
                  <a:lnTo>
                    <a:pt x="108204" y="10668"/>
                  </a:lnTo>
                  <a:lnTo>
                    <a:pt x="109728" y="7620"/>
                  </a:lnTo>
                  <a:lnTo>
                    <a:pt x="108204" y="4572"/>
                  </a:lnTo>
                  <a:lnTo>
                    <a:pt x="108204" y="1524"/>
                  </a:lnTo>
                  <a:lnTo>
                    <a:pt x="105156" y="0"/>
                  </a:lnTo>
                  <a:lnTo>
                    <a:pt x="102108" y="1524"/>
                  </a:lnTo>
                  <a:lnTo>
                    <a:pt x="0" y="27432"/>
                  </a:lnTo>
                  <a:lnTo>
                    <a:pt x="73152" y="103632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6012"/>
                  </a:lnTo>
                  <a:lnTo>
                    <a:pt x="26403" y="40398"/>
                  </a:lnTo>
                  <a:lnTo>
                    <a:pt x="1828596" y="553821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600"/>
                  </a:lnTo>
                  <a:lnTo>
                    <a:pt x="2093976" y="629412"/>
                  </a:lnTo>
                  <a:lnTo>
                    <a:pt x="2095500" y="624078"/>
                  </a:lnTo>
                  <a:lnTo>
                    <a:pt x="2097024" y="629412"/>
                  </a:lnTo>
                  <a:lnTo>
                    <a:pt x="3739731" y="44767"/>
                  </a:lnTo>
                  <a:lnTo>
                    <a:pt x="3689616" y="96012"/>
                  </a:lnTo>
                  <a:lnTo>
                    <a:pt x="3688092" y="97536"/>
                  </a:lnTo>
                  <a:lnTo>
                    <a:pt x="3688092" y="100584"/>
                  </a:lnTo>
                  <a:lnTo>
                    <a:pt x="3689616" y="103632"/>
                  </a:lnTo>
                  <a:lnTo>
                    <a:pt x="3691140" y="105156"/>
                  </a:lnTo>
                  <a:lnTo>
                    <a:pt x="3693414" y="105156"/>
                  </a:lnTo>
                  <a:lnTo>
                    <a:pt x="3695700" y="109728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8204"/>
                  </a:lnTo>
                  <a:lnTo>
                    <a:pt x="3771811" y="2753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5208" y="4207764"/>
              <a:ext cx="175260" cy="176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936" y="3034283"/>
              <a:ext cx="929640" cy="13502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6219" y="3034283"/>
              <a:ext cx="929640" cy="135026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3066" y="3342939"/>
            <a:ext cx="154641" cy="15598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328595" y="1432111"/>
            <a:ext cx="1927412" cy="745191"/>
            <a:chOff x="1892808" y="1623059"/>
            <a:chExt cx="2184400" cy="844550"/>
          </a:xfrm>
        </p:grpSpPr>
        <p:sp>
          <p:nvSpPr>
            <p:cNvPr id="17" name="object 17"/>
            <p:cNvSpPr/>
            <p:nvPr/>
          </p:nvSpPr>
          <p:spPr>
            <a:xfrm>
              <a:off x="1906524" y="2125979"/>
              <a:ext cx="149860" cy="149860"/>
            </a:xfrm>
            <a:custGeom>
              <a:avLst/>
              <a:gdLst/>
              <a:ahLst/>
              <a:cxnLst/>
              <a:rect l="l" t="t" r="r" b="b"/>
              <a:pathLst>
                <a:path w="149860" h="149860">
                  <a:moveTo>
                    <a:pt x="74676" y="149351"/>
                  </a:moveTo>
                  <a:lnTo>
                    <a:pt x="45648" y="143470"/>
                  </a:lnTo>
                  <a:lnTo>
                    <a:pt x="21907" y="127444"/>
                  </a:lnTo>
                  <a:lnTo>
                    <a:pt x="5881" y="103703"/>
                  </a:lnTo>
                  <a:lnTo>
                    <a:pt x="0" y="74675"/>
                  </a:lnTo>
                  <a:lnTo>
                    <a:pt x="5881" y="45648"/>
                  </a:lnTo>
                  <a:lnTo>
                    <a:pt x="21907" y="21907"/>
                  </a:lnTo>
                  <a:lnTo>
                    <a:pt x="45648" y="5881"/>
                  </a:lnTo>
                  <a:lnTo>
                    <a:pt x="74676" y="0"/>
                  </a:lnTo>
                  <a:lnTo>
                    <a:pt x="103703" y="5881"/>
                  </a:lnTo>
                  <a:lnTo>
                    <a:pt x="127444" y="21907"/>
                  </a:lnTo>
                  <a:lnTo>
                    <a:pt x="143470" y="45648"/>
                  </a:lnTo>
                  <a:lnTo>
                    <a:pt x="149352" y="74675"/>
                  </a:lnTo>
                  <a:lnTo>
                    <a:pt x="143470" y="103703"/>
                  </a:lnTo>
                  <a:lnTo>
                    <a:pt x="127444" y="127444"/>
                  </a:lnTo>
                  <a:lnTo>
                    <a:pt x="103703" y="143470"/>
                  </a:lnTo>
                  <a:lnTo>
                    <a:pt x="74676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6524" y="2125979"/>
              <a:ext cx="149860" cy="149860"/>
            </a:xfrm>
            <a:custGeom>
              <a:avLst/>
              <a:gdLst/>
              <a:ahLst/>
              <a:cxnLst/>
              <a:rect l="l" t="t" r="r" b="b"/>
              <a:pathLst>
                <a:path w="149860" h="149860">
                  <a:moveTo>
                    <a:pt x="0" y="74675"/>
                  </a:moveTo>
                  <a:lnTo>
                    <a:pt x="5881" y="45648"/>
                  </a:lnTo>
                  <a:lnTo>
                    <a:pt x="21907" y="21907"/>
                  </a:lnTo>
                  <a:lnTo>
                    <a:pt x="45648" y="5881"/>
                  </a:lnTo>
                  <a:lnTo>
                    <a:pt x="74676" y="0"/>
                  </a:lnTo>
                  <a:lnTo>
                    <a:pt x="103703" y="5881"/>
                  </a:lnTo>
                  <a:lnTo>
                    <a:pt x="127444" y="21907"/>
                  </a:lnTo>
                  <a:lnTo>
                    <a:pt x="143470" y="45648"/>
                  </a:lnTo>
                  <a:lnTo>
                    <a:pt x="149352" y="74675"/>
                  </a:lnTo>
                  <a:lnTo>
                    <a:pt x="143470" y="103703"/>
                  </a:lnTo>
                  <a:lnTo>
                    <a:pt x="127444" y="127444"/>
                  </a:lnTo>
                  <a:lnTo>
                    <a:pt x="103703" y="143470"/>
                  </a:lnTo>
                  <a:lnTo>
                    <a:pt x="74676" y="149351"/>
                  </a:lnTo>
                  <a:lnTo>
                    <a:pt x="45648" y="143470"/>
                  </a:lnTo>
                  <a:lnTo>
                    <a:pt x="21907" y="127444"/>
                  </a:lnTo>
                  <a:lnTo>
                    <a:pt x="5881" y="103703"/>
                  </a:lnTo>
                  <a:lnTo>
                    <a:pt x="0" y="74675"/>
                  </a:lnTo>
                </a:path>
              </a:pathLst>
            </a:custGeom>
            <a:ln w="2743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6336" y="2275331"/>
              <a:ext cx="109855" cy="186055"/>
            </a:xfrm>
            <a:custGeom>
              <a:avLst/>
              <a:gdLst/>
              <a:ahLst/>
              <a:cxnLst/>
              <a:rect l="l" t="t" r="r" b="b"/>
              <a:pathLst>
                <a:path w="109855" h="186055">
                  <a:moveTo>
                    <a:pt x="6096" y="100584"/>
                  </a:moveTo>
                  <a:lnTo>
                    <a:pt x="3048" y="99060"/>
                  </a:lnTo>
                  <a:lnTo>
                    <a:pt x="1524" y="97536"/>
                  </a:lnTo>
                  <a:lnTo>
                    <a:pt x="0" y="94488"/>
                  </a:lnTo>
                  <a:lnTo>
                    <a:pt x="1524" y="91440"/>
                  </a:lnTo>
                  <a:lnTo>
                    <a:pt x="54864" y="0"/>
                  </a:lnTo>
                  <a:lnTo>
                    <a:pt x="61087" y="10668"/>
                  </a:lnTo>
                  <a:lnTo>
                    <a:pt x="50292" y="10668"/>
                  </a:lnTo>
                  <a:lnTo>
                    <a:pt x="50292" y="29432"/>
                  </a:lnTo>
                  <a:lnTo>
                    <a:pt x="10668" y="97536"/>
                  </a:lnTo>
                  <a:lnTo>
                    <a:pt x="9144" y="99060"/>
                  </a:lnTo>
                  <a:lnTo>
                    <a:pt x="6096" y="100584"/>
                  </a:lnTo>
                  <a:close/>
                </a:path>
                <a:path w="109855" h="186055">
                  <a:moveTo>
                    <a:pt x="60960" y="32051"/>
                  </a:moveTo>
                  <a:lnTo>
                    <a:pt x="54864" y="21574"/>
                  </a:lnTo>
                  <a:lnTo>
                    <a:pt x="59436" y="13716"/>
                  </a:lnTo>
                  <a:lnTo>
                    <a:pt x="50292" y="13716"/>
                  </a:lnTo>
                  <a:lnTo>
                    <a:pt x="50292" y="10668"/>
                  </a:lnTo>
                  <a:lnTo>
                    <a:pt x="60960" y="10668"/>
                  </a:lnTo>
                  <a:lnTo>
                    <a:pt x="60960" y="13716"/>
                  </a:lnTo>
                  <a:lnTo>
                    <a:pt x="59436" y="13716"/>
                  </a:lnTo>
                  <a:lnTo>
                    <a:pt x="54864" y="21574"/>
                  </a:lnTo>
                  <a:lnTo>
                    <a:pt x="60960" y="21574"/>
                  </a:lnTo>
                  <a:lnTo>
                    <a:pt x="60960" y="32051"/>
                  </a:lnTo>
                  <a:close/>
                </a:path>
                <a:path w="109855" h="186055">
                  <a:moveTo>
                    <a:pt x="103632" y="100584"/>
                  </a:moveTo>
                  <a:lnTo>
                    <a:pt x="100584" y="99060"/>
                  </a:lnTo>
                  <a:lnTo>
                    <a:pt x="99060" y="97536"/>
                  </a:lnTo>
                  <a:lnTo>
                    <a:pt x="60960" y="32051"/>
                  </a:lnTo>
                  <a:lnTo>
                    <a:pt x="60960" y="10668"/>
                  </a:lnTo>
                  <a:lnTo>
                    <a:pt x="61087" y="10668"/>
                  </a:lnTo>
                  <a:lnTo>
                    <a:pt x="108204" y="91440"/>
                  </a:lnTo>
                  <a:lnTo>
                    <a:pt x="109728" y="94488"/>
                  </a:lnTo>
                  <a:lnTo>
                    <a:pt x="109728" y="97536"/>
                  </a:lnTo>
                  <a:lnTo>
                    <a:pt x="103632" y="100584"/>
                  </a:lnTo>
                  <a:close/>
                </a:path>
                <a:path w="109855" h="186055">
                  <a:moveTo>
                    <a:pt x="50292" y="29432"/>
                  </a:moveTo>
                  <a:lnTo>
                    <a:pt x="50292" y="13716"/>
                  </a:lnTo>
                  <a:lnTo>
                    <a:pt x="54864" y="21574"/>
                  </a:lnTo>
                  <a:lnTo>
                    <a:pt x="50292" y="29432"/>
                  </a:lnTo>
                  <a:close/>
                </a:path>
                <a:path w="109855" h="186055">
                  <a:moveTo>
                    <a:pt x="60960" y="185928"/>
                  </a:moveTo>
                  <a:lnTo>
                    <a:pt x="50292" y="185928"/>
                  </a:lnTo>
                  <a:lnTo>
                    <a:pt x="50292" y="29432"/>
                  </a:lnTo>
                  <a:lnTo>
                    <a:pt x="54864" y="21574"/>
                  </a:lnTo>
                  <a:lnTo>
                    <a:pt x="60960" y="32051"/>
                  </a:lnTo>
                  <a:lnTo>
                    <a:pt x="60960" y="18592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916" y="2112263"/>
              <a:ext cx="176783" cy="1767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81200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1975071" y="43138"/>
                  </a:moveTo>
                  <a:lnTo>
                    <a:pt x="1906524" y="10667"/>
                  </a:lnTo>
                  <a:lnTo>
                    <a:pt x="1903476" y="9143"/>
                  </a:lnTo>
                  <a:lnTo>
                    <a:pt x="1901951" y="6095"/>
                  </a:lnTo>
                  <a:lnTo>
                    <a:pt x="1903476" y="3048"/>
                  </a:lnTo>
                  <a:lnTo>
                    <a:pt x="1905000" y="1524"/>
                  </a:lnTo>
                  <a:lnTo>
                    <a:pt x="1908048" y="0"/>
                  </a:lnTo>
                  <a:lnTo>
                    <a:pt x="1911096" y="1524"/>
                  </a:lnTo>
                  <a:lnTo>
                    <a:pt x="1997175" y="41148"/>
                  </a:lnTo>
                  <a:lnTo>
                    <a:pt x="1996440" y="41148"/>
                  </a:lnTo>
                  <a:lnTo>
                    <a:pt x="1975071" y="43138"/>
                  </a:lnTo>
                  <a:close/>
                </a:path>
                <a:path w="2007235" h="238125">
                  <a:moveTo>
                    <a:pt x="1985677" y="48161"/>
                  </a:moveTo>
                  <a:lnTo>
                    <a:pt x="1975071" y="43138"/>
                  </a:lnTo>
                  <a:lnTo>
                    <a:pt x="1996440" y="41148"/>
                  </a:lnTo>
                  <a:lnTo>
                    <a:pt x="1996440" y="42671"/>
                  </a:lnTo>
                  <a:lnTo>
                    <a:pt x="1993392" y="42671"/>
                  </a:lnTo>
                  <a:lnTo>
                    <a:pt x="1985677" y="48161"/>
                  </a:lnTo>
                  <a:close/>
                </a:path>
                <a:path w="2007235" h="238125">
                  <a:moveTo>
                    <a:pt x="1918716" y="109727"/>
                  </a:moveTo>
                  <a:lnTo>
                    <a:pt x="1914144" y="108203"/>
                  </a:lnTo>
                  <a:lnTo>
                    <a:pt x="1912620" y="106679"/>
                  </a:lnTo>
                  <a:lnTo>
                    <a:pt x="1911096" y="103631"/>
                  </a:lnTo>
                  <a:lnTo>
                    <a:pt x="1912620" y="100583"/>
                  </a:lnTo>
                  <a:lnTo>
                    <a:pt x="1914144" y="99059"/>
                  </a:lnTo>
                  <a:lnTo>
                    <a:pt x="1978146" y="53519"/>
                  </a:lnTo>
                  <a:lnTo>
                    <a:pt x="1996440" y="51815"/>
                  </a:lnTo>
                  <a:lnTo>
                    <a:pt x="1996440" y="41148"/>
                  </a:lnTo>
                  <a:lnTo>
                    <a:pt x="1997175" y="41148"/>
                  </a:lnTo>
                  <a:lnTo>
                    <a:pt x="2007108" y="45719"/>
                  </a:lnTo>
                  <a:lnTo>
                    <a:pt x="1920240" y="108203"/>
                  </a:lnTo>
                  <a:lnTo>
                    <a:pt x="1918716" y="109727"/>
                  </a:lnTo>
                  <a:close/>
                </a:path>
                <a:path w="2007235" h="238125">
                  <a:moveTo>
                    <a:pt x="1993392" y="51815"/>
                  </a:moveTo>
                  <a:lnTo>
                    <a:pt x="1985677" y="48161"/>
                  </a:lnTo>
                  <a:lnTo>
                    <a:pt x="1993392" y="42671"/>
                  </a:lnTo>
                  <a:lnTo>
                    <a:pt x="1993392" y="51815"/>
                  </a:lnTo>
                  <a:close/>
                </a:path>
                <a:path w="2007235" h="238125">
                  <a:moveTo>
                    <a:pt x="1996440" y="51815"/>
                  </a:moveTo>
                  <a:lnTo>
                    <a:pt x="1993392" y="51815"/>
                  </a:lnTo>
                  <a:lnTo>
                    <a:pt x="1993392" y="42671"/>
                  </a:lnTo>
                  <a:lnTo>
                    <a:pt x="1996440" y="42671"/>
                  </a:lnTo>
                  <a:lnTo>
                    <a:pt x="1996440" y="51815"/>
                  </a:lnTo>
                  <a:close/>
                </a:path>
                <a:path w="2007235" h="238125">
                  <a:moveTo>
                    <a:pt x="0" y="237743"/>
                  </a:moveTo>
                  <a:lnTo>
                    <a:pt x="0" y="227075"/>
                  </a:lnTo>
                  <a:lnTo>
                    <a:pt x="1975071" y="43138"/>
                  </a:lnTo>
                  <a:lnTo>
                    <a:pt x="1985677" y="48161"/>
                  </a:lnTo>
                  <a:lnTo>
                    <a:pt x="1978146" y="53519"/>
                  </a:lnTo>
                  <a:lnTo>
                    <a:pt x="0" y="237743"/>
                  </a:lnTo>
                  <a:close/>
                </a:path>
                <a:path w="2007235" h="238125">
                  <a:moveTo>
                    <a:pt x="1978146" y="53519"/>
                  </a:moveTo>
                  <a:lnTo>
                    <a:pt x="1985677" y="48161"/>
                  </a:lnTo>
                  <a:lnTo>
                    <a:pt x="1993392" y="51815"/>
                  </a:lnTo>
                  <a:lnTo>
                    <a:pt x="1996440" y="51815"/>
                  </a:lnTo>
                  <a:lnTo>
                    <a:pt x="1978146" y="5351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3444" y="2275331"/>
              <a:ext cx="109728" cy="1859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81200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88391" y="109727"/>
                  </a:moveTo>
                  <a:lnTo>
                    <a:pt x="86867" y="108203"/>
                  </a:lnTo>
                  <a:lnTo>
                    <a:pt x="0" y="45719"/>
                  </a:lnTo>
                  <a:lnTo>
                    <a:pt x="96012" y="1524"/>
                  </a:lnTo>
                  <a:lnTo>
                    <a:pt x="99059" y="0"/>
                  </a:lnTo>
                  <a:lnTo>
                    <a:pt x="102108" y="1524"/>
                  </a:lnTo>
                  <a:lnTo>
                    <a:pt x="103632" y="3048"/>
                  </a:lnTo>
                  <a:lnTo>
                    <a:pt x="103632" y="9143"/>
                  </a:lnTo>
                  <a:lnTo>
                    <a:pt x="100583" y="10667"/>
                  </a:lnTo>
                  <a:lnTo>
                    <a:pt x="35108" y="41148"/>
                  </a:lnTo>
                  <a:lnTo>
                    <a:pt x="10667" y="41148"/>
                  </a:lnTo>
                  <a:lnTo>
                    <a:pt x="9143" y="51815"/>
                  </a:lnTo>
                  <a:lnTo>
                    <a:pt x="29190" y="53682"/>
                  </a:lnTo>
                  <a:lnTo>
                    <a:pt x="92963" y="99059"/>
                  </a:lnTo>
                  <a:lnTo>
                    <a:pt x="94487" y="100583"/>
                  </a:lnTo>
                  <a:lnTo>
                    <a:pt x="96012" y="103631"/>
                  </a:lnTo>
                  <a:lnTo>
                    <a:pt x="91439" y="108203"/>
                  </a:lnTo>
                  <a:lnTo>
                    <a:pt x="88391" y="109727"/>
                  </a:lnTo>
                  <a:close/>
                </a:path>
                <a:path w="2007235" h="238125">
                  <a:moveTo>
                    <a:pt x="29190" y="53682"/>
                  </a:moveTo>
                  <a:lnTo>
                    <a:pt x="9143" y="51815"/>
                  </a:lnTo>
                  <a:lnTo>
                    <a:pt x="10667" y="41148"/>
                  </a:lnTo>
                  <a:lnTo>
                    <a:pt x="27032" y="42671"/>
                  </a:lnTo>
                  <a:lnTo>
                    <a:pt x="13716" y="42671"/>
                  </a:lnTo>
                  <a:lnTo>
                    <a:pt x="12191" y="51815"/>
                  </a:lnTo>
                  <a:lnTo>
                    <a:pt x="26567" y="51815"/>
                  </a:lnTo>
                  <a:lnTo>
                    <a:pt x="29190" y="53682"/>
                  </a:lnTo>
                  <a:close/>
                </a:path>
                <a:path w="2007235" h="238125">
                  <a:moveTo>
                    <a:pt x="31034" y="43044"/>
                  </a:moveTo>
                  <a:lnTo>
                    <a:pt x="10667" y="41148"/>
                  </a:lnTo>
                  <a:lnTo>
                    <a:pt x="35108" y="41148"/>
                  </a:lnTo>
                  <a:lnTo>
                    <a:pt x="31034" y="43044"/>
                  </a:lnTo>
                  <a:close/>
                </a:path>
                <a:path w="2007235" h="238125">
                  <a:moveTo>
                    <a:pt x="12191" y="51815"/>
                  </a:moveTo>
                  <a:lnTo>
                    <a:pt x="13716" y="42671"/>
                  </a:lnTo>
                  <a:lnTo>
                    <a:pt x="20881" y="47770"/>
                  </a:lnTo>
                  <a:lnTo>
                    <a:pt x="12191" y="51815"/>
                  </a:lnTo>
                  <a:close/>
                </a:path>
                <a:path w="2007235" h="238125">
                  <a:moveTo>
                    <a:pt x="20881" y="47770"/>
                  </a:moveTo>
                  <a:lnTo>
                    <a:pt x="13716" y="42671"/>
                  </a:lnTo>
                  <a:lnTo>
                    <a:pt x="27032" y="42671"/>
                  </a:lnTo>
                  <a:lnTo>
                    <a:pt x="31034" y="43044"/>
                  </a:lnTo>
                  <a:lnTo>
                    <a:pt x="20881" y="47770"/>
                  </a:lnTo>
                  <a:close/>
                </a:path>
                <a:path w="2007235" h="238125">
                  <a:moveTo>
                    <a:pt x="2005584" y="237743"/>
                  </a:moveTo>
                  <a:lnTo>
                    <a:pt x="29190" y="53682"/>
                  </a:lnTo>
                  <a:lnTo>
                    <a:pt x="20881" y="47770"/>
                  </a:lnTo>
                  <a:lnTo>
                    <a:pt x="31034" y="43044"/>
                  </a:lnTo>
                  <a:lnTo>
                    <a:pt x="2007108" y="227075"/>
                  </a:lnTo>
                  <a:lnTo>
                    <a:pt x="2005584" y="237743"/>
                  </a:lnTo>
                  <a:close/>
                </a:path>
                <a:path w="2007235" h="238125">
                  <a:moveTo>
                    <a:pt x="26567" y="51815"/>
                  </a:moveTo>
                  <a:lnTo>
                    <a:pt x="12191" y="51815"/>
                  </a:lnTo>
                  <a:lnTo>
                    <a:pt x="20881" y="47770"/>
                  </a:lnTo>
                  <a:lnTo>
                    <a:pt x="26567" y="5181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2740" y="1807463"/>
              <a:ext cx="176784" cy="1767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81200" y="1930907"/>
              <a:ext cx="2007235" cy="201295"/>
            </a:xfrm>
            <a:custGeom>
              <a:avLst/>
              <a:gdLst/>
              <a:ahLst/>
              <a:cxnLst/>
              <a:rect l="l" t="t" r="r" b="b"/>
              <a:pathLst>
                <a:path w="2007235" h="201294">
                  <a:moveTo>
                    <a:pt x="2007095" y="190500"/>
                  </a:moveTo>
                  <a:lnTo>
                    <a:pt x="1011339" y="38227"/>
                  </a:lnTo>
                  <a:lnTo>
                    <a:pt x="1082027" y="10668"/>
                  </a:lnTo>
                  <a:lnTo>
                    <a:pt x="1085075" y="9144"/>
                  </a:lnTo>
                  <a:lnTo>
                    <a:pt x="1086599" y="6096"/>
                  </a:lnTo>
                  <a:lnTo>
                    <a:pt x="1083551" y="0"/>
                  </a:lnTo>
                  <a:lnTo>
                    <a:pt x="1078979" y="0"/>
                  </a:lnTo>
                  <a:lnTo>
                    <a:pt x="991146" y="35140"/>
                  </a:lnTo>
                  <a:lnTo>
                    <a:pt x="990587" y="35052"/>
                  </a:lnTo>
                  <a:lnTo>
                    <a:pt x="990549" y="35382"/>
                  </a:lnTo>
                  <a:lnTo>
                    <a:pt x="979932" y="39624"/>
                  </a:lnTo>
                  <a:lnTo>
                    <a:pt x="969327" y="35560"/>
                  </a:lnTo>
                  <a:lnTo>
                    <a:pt x="969264" y="35052"/>
                  </a:lnTo>
                  <a:lnTo>
                    <a:pt x="968400" y="35191"/>
                  </a:lnTo>
                  <a:lnTo>
                    <a:pt x="880872" y="1524"/>
                  </a:lnTo>
                  <a:lnTo>
                    <a:pt x="877824" y="0"/>
                  </a:lnTo>
                  <a:lnTo>
                    <a:pt x="874776" y="1524"/>
                  </a:lnTo>
                  <a:lnTo>
                    <a:pt x="874776" y="4572"/>
                  </a:lnTo>
                  <a:lnTo>
                    <a:pt x="873252" y="6096"/>
                  </a:lnTo>
                  <a:lnTo>
                    <a:pt x="874776" y="9144"/>
                  </a:lnTo>
                  <a:lnTo>
                    <a:pt x="877824" y="10668"/>
                  </a:lnTo>
                  <a:lnTo>
                    <a:pt x="948791" y="38341"/>
                  </a:lnTo>
                  <a:lnTo>
                    <a:pt x="0" y="190500"/>
                  </a:lnTo>
                  <a:lnTo>
                    <a:pt x="1524" y="201168"/>
                  </a:lnTo>
                  <a:lnTo>
                    <a:pt x="951611" y="48806"/>
                  </a:lnTo>
                  <a:lnTo>
                    <a:pt x="891540" y="99060"/>
                  </a:lnTo>
                  <a:lnTo>
                    <a:pt x="888492" y="100584"/>
                  </a:lnTo>
                  <a:lnTo>
                    <a:pt x="888492" y="103632"/>
                  </a:lnTo>
                  <a:lnTo>
                    <a:pt x="890016" y="105156"/>
                  </a:lnTo>
                  <a:lnTo>
                    <a:pt x="891540" y="108204"/>
                  </a:lnTo>
                  <a:lnTo>
                    <a:pt x="896112" y="108204"/>
                  </a:lnTo>
                  <a:lnTo>
                    <a:pt x="897636" y="106680"/>
                  </a:lnTo>
                  <a:lnTo>
                    <a:pt x="979919" y="39636"/>
                  </a:lnTo>
                  <a:lnTo>
                    <a:pt x="1062215" y="106680"/>
                  </a:lnTo>
                  <a:lnTo>
                    <a:pt x="1063739" y="108204"/>
                  </a:lnTo>
                  <a:lnTo>
                    <a:pt x="1068311" y="106680"/>
                  </a:lnTo>
                  <a:lnTo>
                    <a:pt x="1071359" y="103632"/>
                  </a:lnTo>
                  <a:lnTo>
                    <a:pt x="1071359" y="99060"/>
                  </a:lnTo>
                  <a:lnTo>
                    <a:pt x="1068311" y="97536"/>
                  </a:lnTo>
                  <a:lnTo>
                    <a:pt x="1008481" y="48691"/>
                  </a:lnTo>
                  <a:lnTo>
                    <a:pt x="2005571" y="201168"/>
                  </a:lnTo>
                  <a:lnTo>
                    <a:pt x="2007095" y="190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6267" y="1623059"/>
              <a:ext cx="109728" cy="19811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956165" y="1615815"/>
            <a:ext cx="649941" cy="2054861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lnSpc>
                <a:spcPts val="5564"/>
              </a:lnSpc>
              <a:spcBef>
                <a:spcPts val="124"/>
              </a:spcBef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  <a:p>
            <a:pPr marL="11206">
              <a:lnSpc>
                <a:spcPts val="4831"/>
              </a:lnSpc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  <a:p>
            <a:pPr marL="11206">
              <a:lnSpc>
                <a:spcPts val="5511"/>
              </a:lnSpc>
            </a:pPr>
            <a:r>
              <a:rPr sz="5206" spc="18" dirty="0">
                <a:latin typeface="Calibri"/>
                <a:cs typeface="Calibri"/>
              </a:rPr>
              <a:t>…</a:t>
            </a:r>
            <a:r>
              <a:rPr sz="5206" spc="9" dirty="0">
                <a:latin typeface="Calibri"/>
                <a:cs typeface="Calibri"/>
              </a:rPr>
              <a:t>.</a:t>
            </a:r>
            <a:endParaRPr sz="520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2122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1937" y="555038"/>
            <a:ext cx="382344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Depth:</a:t>
            </a:r>
            <a:r>
              <a:rPr sz="4236" spc="-66" dirty="0"/>
              <a:t> </a:t>
            </a:r>
            <a:r>
              <a:rPr sz="4236" spc="18" dirty="0"/>
              <a:t>Summary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899"/>
            <a:ext cx="7567893" cy="286731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number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neurons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required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shallow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potentially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exponential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dimensionality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input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4" dirty="0">
                <a:latin typeface="Calibri"/>
                <a:cs typeface="Calibri"/>
              </a:rPr>
              <a:t>(this </a:t>
            </a:r>
            <a:r>
              <a:rPr sz="2691" spc="9" dirty="0">
                <a:latin typeface="Calibri"/>
                <a:cs typeface="Calibri"/>
              </a:rPr>
              <a:t>is</a:t>
            </a:r>
            <a:r>
              <a:rPr sz="2691" spc="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-9" dirty="0">
                <a:latin typeface="Calibri"/>
                <a:cs typeface="Calibri"/>
              </a:rPr>
              <a:t> worst </a:t>
            </a:r>
            <a:r>
              <a:rPr sz="2691" spc="4" dirty="0">
                <a:latin typeface="Calibri"/>
                <a:cs typeface="Calibri"/>
              </a:rPr>
              <a:t>case)</a:t>
            </a:r>
            <a:endParaRPr sz="2691">
              <a:latin typeface="Calibri"/>
              <a:cs typeface="Calibri"/>
            </a:endParaRPr>
          </a:p>
          <a:p>
            <a:pPr marL="731783" marR="1055650" lvl="1" indent="-277360">
              <a:lnSpc>
                <a:spcPct val="101000"/>
              </a:lnSpc>
              <a:spcBef>
                <a:spcPts val="649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-18" dirty="0">
                <a:latin typeface="Calibri"/>
                <a:cs typeface="Calibri"/>
              </a:rPr>
              <a:t>Alternately, </a:t>
            </a:r>
            <a:r>
              <a:rPr sz="2691" spc="4" dirty="0">
                <a:latin typeface="Calibri"/>
                <a:cs typeface="Calibri"/>
              </a:rPr>
              <a:t>exponential </a:t>
            </a:r>
            <a:r>
              <a:rPr sz="2691" spc="9" dirty="0">
                <a:latin typeface="Calibri"/>
                <a:cs typeface="Calibri"/>
              </a:rPr>
              <a:t>in the number </a:t>
            </a:r>
            <a:r>
              <a:rPr sz="2691" dirty="0">
                <a:latin typeface="Calibri"/>
                <a:cs typeface="Calibri"/>
              </a:rPr>
              <a:t>of </a:t>
            </a:r>
            <a:r>
              <a:rPr sz="2691" spc="-596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statistically</a:t>
            </a:r>
            <a:r>
              <a:rPr sz="2691" spc="-4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independent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features</a:t>
            </a:r>
            <a:endParaRPr sz="269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0219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223" y="496795"/>
            <a:ext cx="7987553" cy="852692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9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566"/>
              </a:spcBef>
            </a:pPr>
            <a:r>
              <a:rPr sz="4236" spc="9" dirty="0"/>
              <a:t>Story</a:t>
            </a:r>
            <a:r>
              <a:rPr sz="4236" spc="-18" dirty="0"/>
              <a:t> </a:t>
            </a:r>
            <a:r>
              <a:rPr sz="4236" spc="13" dirty="0"/>
              <a:t>so</a:t>
            </a:r>
            <a:r>
              <a:rPr sz="4236" spc="-31" dirty="0"/>
              <a:t> </a:t>
            </a:r>
            <a:r>
              <a:rPr sz="4236" spc="-18" dirty="0"/>
              <a:t>far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031899" y="1601956"/>
            <a:ext cx="8023972" cy="4635462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44599" indent="-333953">
              <a:spcBef>
                <a:spcPts val="6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dirty="0">
                <a:latin typeface="Calibri"/>
                <a:cs typeface="Calibri"/>
              </a:rPr>
              <a:t>Multi-layer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perceptrons</a:t>
            </a:r>
            <a:r>
              <a:rPr sz="2118" spc="-9" dirty="0">
                <a:latin typeface="Calibri"/>
                <a:cs typeface="Calibri"/>
              </a:rPr>
              <a:t> are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i="1" spc="4" dirty="0">
                <a:latin typeface="Calibri"/>
                <a:cs typeface="Calibri"/>
              </a:rPr>
              <a:t>Universal</a:t>
            </a:r>
            <a:r>
              <a:rPr sz="2118" i="1" spc="-26" dirty="0">
                <a:latin typeface="Calibri"/>
                <a:cs typeface="Calibri"/>
              </a:rPr>
              <a:t> </a:t>
            </a:r>
            <a:r>
              <a:rPr sz="2118" i="1" spc="4" dirty="0">
                <a:latin typeface="Calibri"/>
                <a:cs typeface="Calibri"/>
              </a:rPr>
              <a:t>Boolean</a:t>
            </a:r>
            <a:r>
              <a:rPr sz="2118" i="1" spc="-31" dirty="0">
                <a:latin typeface="Calibri"/>
                <a:cs typeface="Calibri"/>
              </a:rPr>
              <a:t> </a:t>
            </a:r>
            <a:r>
              <a:rPr sz="2118" i="1" spc="4" dirty="0">
                <a:latin typeface="Calibri"/>
                <a:cs typeface="Calibri"/>
              </a:rPr>
              <a:t>Machines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5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22" dirty="0">
                <a:latin typeface="Calibri"/>
                <a:cs typeface="Calibri"/>
              </a:rPr>
              <a:t>Even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-9" dirty="0">
                <a:latin typeface="Calibri"/>
                <a:cs typeface="Calibri"/>
              </a:rPr>
              <a:t> network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with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i="1" spc="-9" dirty="0">
                <a:latin typeface="Calibri"/>
                <a:cs typeface="Calibri"/>
              </a:rPr>
              <a:t>single</a:t>
            </a:r>
            <a:r>
              <a:rPr sz="1941" i="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hidden</a:t>
            </a:r>
            <a:r>
              <a:rPr sz="1941" spc="40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layer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is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universal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Boolean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machine</a:t>
            </a:r>
            <a:endParaRPr sz="1941">
              <a:latin typeface="Calibri"/>
              <a:cs typeface="Calibri"/>
            </a:endParaRPr>
          </a:p>
          <a:p>
            <a:pPr lvl="1">
              <a:spcBef>
                <a:spcPts val="22"/>
              </a:spcBef>
              <a:buChar char="–"/>
            </a:pPr>
            <a:endParaRPr sz="2691">
              <a:latin typeface="Calibri"/>
              <a:cs typeface="Calibri"/>
            </a:endParaRPr>
          </a:p>
          <a:p>
            <a:pPr marL="344599" indent="-333953"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dirty="0">
                <a:latin typeface="Calibri"/>
                <a:cs typeface="Calibri"/>
              </a:rPr>
              <a:t>Multi-layer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perceptrons</a:t>
            </a:r>
            <a:r>
              <a:rPr sz="2118" spc="-9" dirty="0">
                <a:latin typeface="Calibri"/>
                <a:cs typeface="Calibri"/>
              </a:rPr>
              <a:t> are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i="1" spc="4" dirty="0">
                <a:latin typeface="Calibri"/>
                <a:cs typeface="Calibri"/>
              </a:rPr>
              <a:t>Universal</a:t>
            </a:r>
            <a:r>
              <a:rPr sz="2118" i="1" spc="-26" dirty="0">
                <a:latin typeface="Calibri"/>
                <a:cs typeface="Calibri"/>
              </a:rPr>
              <a:t> </a:t>
            </a:r>
            <a:r>
              <a:rPr sz="2118" i="1" dirty="0">
                <a:latin typeface="Calibri"/>
                <a:cs typeface="Calibri"/>
              </a:rPr>
              <a:t>Classification</a:t>
            </a:r>
            <a:r>
              <a:rPr sz="2118" i="1" spc="-40" dirty="0">
                <a:latin typeface="Calibri"/>
                <a:cs typeface="Calibri"/>
              </a:rPr>
              <a:t> </a:t>
            </a:r>
            <a:r>
              <a:rPr sz="2118" i="1" spc="4" dirty="0">
                <a:latin typeface="Calibri"/>
                <a:cs typeface="Calibri"/>
              </a:rPr>
              <a:t>Functions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5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22" dirty="0">
                <a:latin typeface="Calibri"/>
                <a:cs typeface="Calibri"/>
              </a:rPr>
              <a:t>Even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-9" dirty="0">
                <a:latin typeface="Calibri"/>
                <a:cs typeface="Calibri"/>
              </a:rPr>
              <a:t> network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with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single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hidden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layer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is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universal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classifier</a:t>
            </a:r>
            <a:endParaRPr sz="1941">
              <a:latin typeface="Calibri"/>
              <a:cs typeface="Calibri"/>
            </a:endParaRPr>
          </a:p>
          <a:p>
            <a:pPr lvl="1">
              <a:spcBef>
                <a:spcPts val="22"/>
              </a:spcBef>
              <a:buChar char="–"/>
            </a:pPr>
            <a:endParaRPr sz="1985">
              <a:latin typeface="Calibri"/>
              <a:cs typeface="Calibri"/>
            </a:endParaRPr>
          </a:p>
          <a:p>
            <a:pPr marL="344599" marR="4483" indent="-333953">
              <a:lnSpc>
                <a:spcPct val="100899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latin typeface="Calibri"/>
                <a:cs typeface="Calibri"/>
              </a:rPr>
              <a:t>But a </a:t>
            </a:r>
            <a:r>
              <a:rPr sz="2118" dirty="0">
                <a:latin typeface="Calibri"/>
                <a:cs typeface="Calibri"/>
              </a:rPr>
              <a:t>single-layer </a:t>
            </a:r>
            <a:r>
              <a:rPr sz="2118" spc="4" dirty="0">
                <a:latin typeface="Calibri"/>
                <a:cs typeface="Calibri"/>
              </a:rPr>
              <a:t>network </a:t>
            </a:r>
            <a:r>
              <a:rPr sz="2118" spc="-4" dirty="0">
                <a:latin typeface="Calibri"/>
                <a:cs typeface="Calibri"/>
              </a:rPr>
              <a:t>may require </a:t>
            </a:r>
            <a:r>
              <a:rPr sz="2118" spc="9" dirty="0">
                <a:latin typeface="Calibri"/>
                <a:cs typeface="Calibri"/>
              </a:rPr>
              <a:t>an </a:t>
            </a:r>
            <a:r>
              <a:rPr sz="2118" dirty="0">
                <a:latin typeface="Calibri"/>
                <a:cs typeface="Calibri"/>
              </a:rPr>
              <a:t>exponentially </a:t>
            </a:r>
            <a:r>
              <a:rPr sz="2118" spc="-9" dirty="0">
                <a:latin typeface="Calibri"/>
                <a:cs typeface="Calibri"/>
              </a:rPr>
              <a:t>large </a:t>
            </a:r>
            <a:r>
              <a:rPr sz="2118" spc="9" dirty="0">
                <a:latin typeface="Calibri"/>
                <a:cs typeface="Calibri"/>
              </a:rPr>
              <a:t>number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perceptrons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than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a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deep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one</a:t>
            </a:r>
            <a:endParaRPr sz="2118">
              <a:latin typeface="Calibri"/>
              <a:cs typeface="Calibri"/>
            </a:endParaRPr>
          </a:p>
          <a:p>
            <a:pPr>
              <a:spcBef>
                <a:spcPts val="31"/>
              </a:spcBef>
              <a:buChar char="•"/>
            </a:pPr>
            <a:endParaRPr sz="2691">
              <a:latin typeface="Calibri"/>
              <a:cs typeface="Calibri"/>
            </a:endParaRPr>
          </a:p>
          <a:p>
            <a:pPr marL="344599" marR="680794" indent="-333953">
              <a:lnSpc>
                <a:spcPct val="100800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solidFill>
                  <a:srgbClr val="BF0000"/>
                </a:solidFill>
                <a:latin typeface="Calibri"/>
                <a:cs typeface="Calibri"/>
              </a:rPr>
              <a:t>Deeper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networks 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may require </a:t>
            </a:r>
            <a:r>
              <a:rPr sz="2118" spc="-13" dirty="0">
                <a:solidFill>
                  <a:srgbClr val="BF0000"/>
                </a:solidFill>
                <a:latin typeface="Calibri"/>
                <a:cs typeface="Calibri"/>
              </a:rPr>
              <a:t>far </a:t>
            </a:r>
            <a:r>
              <a:rPr sz="2118" spc="-9" dirty="0">
                <a:solidFill>
                  <a:srgbClr val="BF0000"/>
                </a:solidFill>
                <a:latin typeface="Calibri"/>
                <a:cs typeface="Calibri"/>
              </a:rPr>
              <a:t>fewer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neurons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than shallower </a:t>
            </a:r>
            <a:r>
              <a:rPr sz="2118" spc="-46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118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express</a:t>
            </a:r>
            <a:r>
              <a:rPr sz="2118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BF0000"/>
                </a:solidFill>
                <a:latin typeface="Calibri"/>
                <a:cs typeface="Calibri"/>
              </a:rPr>
              <a:t>same</a:t>
            </a:r>
            <a:r>
              <a:rPr sz="2118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1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4" dirty="0">
                <a:solidFill>
                  <a:srgbClr val="BF0000"/>
                </a:solidFill>
                <a:latin typeface="Calibri"/>
                <a:cs typeface="Calibri"/>
              </a:rPr>
              <a:t>Could</a:t>
            </a:r>
            <a:r>
              <a:rPr sz="1941" spc="-9" dirty="0">
                <a:solidFill>
                  <a:srgbClr val="BF0000"/>
                </a:solidFill>
                <a:latin typeface="Calibri"/>
                <a:cs typeface="Calibri"/>
              </a:rPr>
              <a:t> be</a:t>
            </a:r>
            <a:r>
              <a:rPr sz="1941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13" dirty="0">
                <a:solidFill>
                  <a:srgbClr val="BF0000"/>
                </a:solidFill>
                <a:latin typeface="Calibri"/>
                <a:cs typeface="Calibri"/>
              </a:rPr>
              <a:t>exponentially</a:t>
            </a:r>
            <a:r>
              <a:rPr sz="1941" i="1" spc="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alibri"/>
                <a:cs typeface="Calibri"/>
              </a:rPr>
              <a:t>smaller</a:t>
            </a:r>
            <a:endParaRPr sz="1941">
              <a:latin typeface="Calibri"/>
              <a:cs typeface="Calibri"/>
            </a:endParaRPr>
          </a:p>
          <a:p>
            <a:pPr marL="731783" lvl="1" indent="-277921">
              <a:spcBef>
                <a:spcPts val="468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4" dirty="0">
                <a:solidFill>
                  <a:srgbClr val="BF0000"/>
                </a:solidFill>
                <a:latin typeface="Calibri"/>
                <a:cs typeface="Calibri"/>
              </a:rPr>
              <a:t>Deeper</a:t>
            </a:r>
            <a:r>
              <a:rPr sz="1941" spc="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spc="-13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1941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alibri"/>
                <a:cs typeface="Calibri"/>
              </a:rPr>
              <a:t>are more</a:t>
            </a:r>
            <a:r>
              <a:rPr sz="194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13" dirty="0">
                <a:solidFill>
                  <a:srgbClr val="BF0000"/>
                </a:solidFill>
                <a:latin typeface="Calibri"/>
                <a:cs typeface="Calibri"/>
              </a:rPr>
              <a:t>expressive</a:t>
            </a:r>
            <a:endParaRPr sz="194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1901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5855" y="555038"/>
            <a:ext cx="134134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353" dirty="0"/>
              <a:t>T</a:t>
            </a:r>
            <a:r>
              <a:rPr sz="4236" spc="22" dirty="0"/>
              <a:t>o</a:t>
            </a:r>
            <a:r>
              <a:rPr sz="4236" spc="-18" dirty="0"/>
              <a:t>d</a:t>
            </a:r>
            <a:r>
              <a:rPr sz="4236" spc="-49" dirty="0"/>
              <a:t>a</a:t>
            </a:r>
            <a:r>
              <a:rPr sz="4236" spc="13" dirty="0"/>
              <a:t>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899"/>
            <a:ext cx="7497296" cy="255556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088" spc="-6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  <a:p>
            <a:pPr marL="344599" indent="-333953">
              <a:spcBef>
                <a:spcPts val="750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306" y="4316505"/>
            <a:ext cx="8357347" cy="436017"/>
          </a:xfrm>
          <a:prstGeom prst="rect">
            <a:avLst/>
          </a:prstGeom>
          <a:solidFill>
            <a:srgbClr val="EDEBE1"/>
          </a:solidFill>
          <a:ln w="27432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9850" indent="-333953">
              <a:lnSpc>
                <a:spcPts val="3410"/>
              </a:lnSpc>
              <a:buFont typeface="Arial MT"/>
              <a:buChar char="•"/>
              <a:tabLst>
                <a:tab pos="569850" algn="l"/>
                <a:tab pos="57041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9777" y="4739006"/>
            <a:ext cx="6800290" cy="583821"/>
          </a:xfrm>
          <a:prstGeom prst="rect">
            <a:avLst/>
          </a:prstGeom>
        </p:spPr>
        <p:txBody>
          <a:bodyPr vert="horz" wrap="square" lIns="0" tIns="107576" rIns="0" bIns="0" rtlCol="0">
            <a:spAutoFit/>
          </a:bodyPr>
          <a:lstStyle/>
          <a:p>
            <a:pPr marL="344599" indent="-333953">
              <a:spcBef>
                <a:spcPts val="847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discussion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dirty="0">
                <a:latin typeface="Calibri"/>
                <a:cs typeface="Calibri"/>
              </a:rPr>
              <a:t> optimal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 smtClean="0">
                <a:latin typeface="Calibri"/>
                <a:cs typeface="Calibri"/>
              </a:rPr>
              <a:t>width</a:t>
            </a:r>
            <a:endParaRPr sz="30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9090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782" y="89266"/>
            <a:ext cx="796626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4" dirty="0">
                <a:solidFill>
                  <a:srgbClr val="BF0000"/>
                </a:solidFill>
              </a:rPr>
              <a:t>MLP</a:t>
            </a:r>
            <a:r>
              <a:rPr spc="-40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as</a:t>
            </a:r>
            <a:r>
              <a:rPr spc="13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a</a:t>
            </a:r>
            <a:r>
              <a:rPr spc="-4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continuous-valued</a:t>
            </a:r>
            <a:r>
              <a:rPr spc="-18" dirty="0">
                <a:solidFill>
                  <a:srgbClr val="BF0000"/>
                </a:solidFill>
              </a:rPr>
              <a:t> </a:t>
            </a:r>
            <a:r>
              <a:rPr spc="-13" dirty="0">
                <a:solidFill>
                  <a:srgbClr val="BF0000"/>
                </a:solidFill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9472" y="4774591"/>
            <a:ext cx="7246844" cy="153783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67012" marR="38102" indent="-333953">
              <a:spcBef>
                <a:spcPts val="84"/>
              </a:spcBef>
              <a:buFont typeface="Arial MT"/>
              <a:buChar char="•"/>
              <a:tabLst>
                <a:tab pos="367012" algn="l"/>
                <a:tab pos="367572" algn="l"/>
              </a:tabLst>
            </a:pPr>
            <a:r>
              <a:rPr sz="2427" spc="-4" dirty="0">
                <a:latin typeface="Calibri"/>
                <a:cs typeface="Calibri"/>
              </a:rPr>
              <a:t>A</a:t>
            </a:r>
            <a:r>
              <a:rPr sz="2427" spc="-13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simple</a:t>
            </a:r>
            <a:r>
              <a:rPr sz="2427" spc="18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3-unit </a:t>
            </a:r>
            <a:r>
              <a:rPr sz="2427" spc="-9" dirty="0">
                <a:latin typeface="Calibri"/>
                <a:cs typeface="Calibri"/>
              </a:rPr>
              <a:t>MLP</a:t>
            </a:r>
            <a:r>
              <a:rPr sz="2427" spc="18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with</a:t>
            </a:r>
            <a:r>
              <a:rPr sz="2427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a</a:t>
            </a:r>
            <a:r>
              <a:rPr sz="2427" spc="-13" dirty="0">
                <a:latin typeface="Calibri"/>
                <a:cs typeface="Calibri"/>
              </a:rPr>
              <a:t> </a:t>
            </a:r>
            <a:r>
              <a:rPr sz="2427" dirty="0">
                <a:latin typeface="Calibri"/>
                <a:cs typeface="Calibri"/>
              </a:rPr>
              <a:t>“summing”</a:t>
            </a:r>
            <a:r>
              <a:rPr sz="2427" spc="13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output</a:t>
            </a:r>
            <a:r>
              <a:rPr sz="2427" spc="-26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unit</a:t>
            </a:r>
            <a:r>
              <a:rPr sz="2427" spc="18" dirty="0">
                <a:latin typeface="Calibri"/>
                <a:cs typeface="Calibri"/>
              </a:rPr>
              <a:t> </a:t>
            </a:r>
            <a:r>
              <a:rPr sz="2427" spc="-13" dirty="0">
                <a:latin typeface="Calibri"/>
                <a:cs typeface="Calibri"/>
              </a:rPr>
              <a:t>can </a:t>
            </a:r>
            <a:r>
              <a:rPr sz="2427" spc="-534" dirty="0">
                <a:latin typeface="Calibri"/>
                <a:cs typeface="Calibri"/>
              </a:rPr>
              <a:t> </a:t>
            </a:r>
            <a:r>
              <a:rPr sz="2427" spc="-18" dirty="0">
                <a:latin typeface="Calibri"/>
                <a:cs typeface="Calibri"/>
              </a:rPr>
              <a:t>generate</a:t>
            </a:r>
            <a:r>
              <a:rPr sz="2427" spc="9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a</a:t>
            </a:r>
            <a:r>
              <a:rPr sz="2427" spc="9" dirty="0">
                <a:latin typeface="Calibri"/>
                <a:cs typeface="Calibri"/>
              </a:rPr>
              <a:t> </a:t>
            </a:r>
            <a:r>
              <a:rPr sz="2427" spc="-18" dirty="0">
                <a:latin typeface="Calibri"/>
                <a:cs typeface="Calibri"/>
              </a:rPr>
              <a:t>“square</a:t>
            </a:r>
            <a:r>
              <a:rPr sz="2427" spc="13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pulse”</a:t>
            </a:r>
            <a:r>
              <a:rPr sz="2427" spc="-13" dirty="0">
                <a:latin typeface="Calibri"/>
                <a:cs typeface="Calibri"/>
              </a:rPr>
              <a:t> </a:t>
            </a:r>
            <a:r>
              <a:rPr sz="2427" spc="-9" dirty="0">
                <a:latin typeface="Calibri"/>
                <a:cs typeface="Calibri"/>
              </a:rPr>
              <a:t>over</a:t>
            </a:r>
            <a:r>
              <a:rPr sz="2427" spc="-13" dirty="0">
                <a:latin typeface="Calibri"/>
                <a:cs typeface="Calibri"/>
              </a:rPr>
              <a:t> </a:t>
            </a:r>
            <a:r>
              <a:rPr sz="2427" spc="-4" dirty="0">
                <a:latin typeface="Calibri"/>
                <a:cs typeface="Calibri"/>
              </a:rPr>
              <a:t>an input</a:t>
            </a:r>
            <a:endParaRPr sz="2427">
              <a:latin typeface="Calibri"/>
              <a:cs typeface="Calibri"/>
            </a:endParaRPr>
          </a:p>
          <a:p>
            <a:pPr marL="754196" lvl="1" indent="-277921">
              <a:spcBef>
                <a:spcPts val="543"/>
              </a:spcBef>
              <a:buFont typeface="Arial MT"/>
              <a:buChar char="–"/>
              <a:tabLst>
                <a:tab pos="754196" algn="l"/>
                <a:tab pos="754756" algn="l"/>
              </a:tabLst>
            </a:pPr>
            <a:r>
              <a:rPr sz="2118" spc="4" dirty="0">
                <a:latin typeface="Calibri"/>
                <a:cs typeface="Calibri"/>
              </a:rPr>
              <a:t>Output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is</a:t>
            </a:r>
            <a:r>
              <a:rPr sz="2118" spc="9" dirty="0">
                <a:latin typeface="Calibri"/>
                <a:cs typeface="Calibri"/>
              </a:rPr>
              <a:t> 1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only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if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input</a:t>
            </a:r>
            <a:r>
              <a:rPr sz="2118" dirty="0">
                <a:latin typeface="Calibri"/>
                <a:cs typeface="Calibri"/>
              </a:rPr>
              <a:t> lies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between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</a:t>
            </a:r>
            <a:r>
              <a:rPr sz="2118" spc="6" baseline="-20833" dirty="0">
                <a:latin typeface="Calibri"/>
                <a:cs typeface="Calibri"/>
              </a:rPr>
              <a:t>1</a:t>
            </a:r>
            <a:r>
              <a:rPr sz="2118" spc="258" baseline="-2083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and</a:t>
            </a:r>
            <a:r>
              <a:rPr sz="2118" dirty="0">
                <a:latin typeface="Calibri"/>
                <a:cs typeface="Calibri"/>
              </a:rPr>
              <a:t> T</a:t>
            </a:r>
            <a:r>
              <a:rPr sz="2118" baseline="-20833" dirty="0">
                <a:latin typeface="Calibri"/>
                <a:cs typeface="Calibri"/>
              </a:rPr>
              <a:t>2</a:t>
            </a:r>
            <a:endParaRPr sz="2118" baseline="-20833">
              <a:latin typeface="Calibri"/>
              <a:cs typeface="Calibri"/>
            </a:endParaRPr>
          </a:p>
          <a:p>
            <a:pPr marL="754196" lvl="1" indent="-277921">
              <a:spcBef>
                <a:spcPts val="543"/>
              </a:spcBef>
              <a:buFont typeface="Arial MT"/>
              <a:buChar char="–"/>
              <a:tabLst>
                <a:tab pos="754196" algn="l"/>
                <a:tab pos="754756" algn="l"/>
              </a:tabLst>
            </a:pPr>
            <a:r>
              <a:rPr sz="2118" dirty="0">
                <a:latin typeface="Calibri"/>
                <a:cs typeface="Calibri"/>
              </a:rPr>
              <a:t>T</a:t>
            </a:r>
            <a:r>
              <a:rPr sz="2118" baseline="-20833" dirty="0">
                <a:latin typeface="Calibri"/>
                <a:cs typeface="Calibri"/>
              </a:rPr>
              <a:t>1</a:t>
            </a:r>
            <a:r>
              <a:rPr sz="2118" spc="13" baseline="-2083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and</a:t>
            </a:r>
            <a:r>
              <a:rPr sz="2118" dirty="0">
                <a:latin typeface="Calibri"/>
                <a:cs typeface="Calibri"/>
              </a:rPr>
              <a:t> T</a:t>
            </a:r>
            <a:r>
              <a:rPr sz="2118" baseline="-20833" dirty="0">
                <a:latin typeface="Calibri"/>
                <a:cs typeface="Calibri"/>
              </a:rPr>
              <a:t>2</a:t>
            </a:r>
            <a:r>
              <a:rPr sz="2118" spc="251" baseline="-2083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can</a:t>
            </a:r>
            <a:r>
              <a:rPr sz="2118" dirty="0">
                <a:latin typeface="Calibri"/>
                <a:cs typeface="Calibri"/>
              </a:rPr>
              <a:t> be</a:t>
            </a:r>
            <a:r>
              <a:rPr sz="2118" spc="22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arbitrarily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specified</a:t>
            </a:r>
            <a:endParaRPr sz="211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85086" y="2316872"/>
            <a:ext cx="991160" cy="1383926"/>
            <a:chOff x="4110164" y="2625788"/>
            <a:chExt cx="1123315" cy="1568450"/>
          </a:xfrm>
        </p:grpSpPr>
        <p:sp>
          <p:nvSpPr>
            <p:cNvPr id="5" name="object 5"/>
            <p:cNvSpPr/>
            <p:nvPr/>
          </p:nvSpPr>
          <p:spPr>
            <a:xfrm>
              <a:off x="4111752" y="2627376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111752" y="2627376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152900" y="385724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2336" y="6067"/>
                  </a:lnTo>
                  <a:lnTo>
                    <a:pt x="252419" y="23142"/>
                  </a:lnTo>
                  <a:lnTo>
                    <a:pt x="286321" y="49529"/>
                  </a:lnTo>
                  <a:lnTo>
                    <a:pt x="312476" y="83537"/>
                  </a:lnTo>
                  <a:lnTo>
                    <a:pt x="329318" y="123472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152900" y="385724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2336" y="6067"/>
                  </a:lnTo>
                  <a:lnTo>
                    <a:pt x="252419" y="23142"/>
                  </a:lnTo>
                  <a:lnTo>
                    <a:pt x="286321" y="49529"/>
                  </a:lnTo>
                  <a:lnTo>
                    <a:pt x="312476" y="83537"/>
                  </a:lnTo>
                  <a:lnTo>
                    <a:pt x="329318" y="123472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896612" y="3258311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6612" y="3258311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71817" y="2862449"/>
            <a:ext cx="12214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+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69628" y="2462156"/>
            <a:ext cx="1154206" cy="1093694"/>
          </a:xfrm>
          <a:custGeom>
            <a:avLst/>
            <a:gdLst/>
            <a:ahLst/>
            <a:cxnLst/>
            <a:rect l="l" t="t" r="r" b="b"/>
            <a:pathLst>
              <a:path w="1308100" h="1239520">
                <a:moveTo>
                  <a:pt x="472440" y="4572"/>
                </a:moveTo>
                <a:lnTo>
                  <a:pt x="384048" y="38100"/>
                </a:lnTo>
                <a:lnTo>
                  <a:pt x="412242" y="62941"/>
                </a:lnTo>
                <a:lnTo>
                  <a:pt x="0" y="525780"/>
                </a:lnTo>
                <a:lnTo>
                  <a:pt x="7620" y="533400"/>
                </a:lnTo>
                <a:lnTo>
                  <a:pt x="420306" y="70053"/>
                </a:lnTo>
                <a:lnTo>
                  <a:pt x="448056" y="94488"/>
                </a:lnTo>
                <a:lnTo>
                  <a:pt x="459625" y="51816"/>
                </a:lnTo>
                <a:lnTo>
                  <a:pt x="472440" y="4572"/>
                </a:lnTo>
                <a:close/>
              </a:path>
              <a:path w="1308100" h="1239520">
                <a:moveTo>
                  <a:pt x="513588" y="1234440"/>
                </a:moveTo>
                <a:lnTo>
                  <a:pt x="497116" y="1191768"/>
                </a:lnTo>
                <a:lnTo>
                  <a:pt x="480060" y="1147572"/>
                </a:lnTo>
                <a:lnTo>
                  <a:pt x="454774" y="1174915"/>
                </a:lnTo>
                <a:lnTo>
                  <a:pt x="7620" y="763524"/>
                </a:lnTo>
                <a:lnTo>
                  <a:pt x="0" y="771144"/>
                </a:lnTo>
                <a:lnTo>
                  <a:pt x="448144" y="1182077"/>
                </a:lnTo>
                <a:lnTo>
                  <a:pt x="423672" y="1208532"/>
                </a:lnTo>
                <a:lnTo>
                  <a:pt x="513588" y="1234440"/>
                </a:lnTo>
                <a:close/>
              </a:path>
              <a:path w="1308100" h="1239520">
                <a:moveTo>
                  <a:pt x="1307579" y="754392"/>
                </a:moveTo>
                <a:lnTo>
                  <a:pt x="1219187" y="784872"/>
                </a:lnTo>
                <a:lnTo>
                  <a:pt x="1245222" y="809599"/>
                </a:lnTo>
                <a:lnTo>
                  <a:pt x="844283" y="1231404"/>
                </a:lnTo>
                <a:lnTo>
                  <a:pt x="851903" y="1239024"/>
                </a:lnTo>
                <a:lnTo>
                  <a:pt x="1253032" y="817016"/>
                </a:lnTo>
                <a:lnTo>
                  <a:pt x="1280147" y="842784"/>
                </a:lnTo>
                <a:lnTo>
                  <a:pt x="1293393" y="800112"/>
                </a:lnTo>
                <a:lnTo>
                  <a:pt x="1307579" y="754392"/>
                </a:lnTo>
                <a:close/>
              </a:path>
              <a:path w="1308100" h="1239520">
                <a:moveTo>
                  <a:pt x="1307592" y="516636"/>
                </a:moveTo>
                <a:lnTo>
                  <a:pt x="1292860" y="470916"/>
                </a:lnTo>
                <a:lnTo>
                  <a:pt x="1278636" y="426720"/>
                </a:lnTo>
                <a:lnTo>
                  <a:pt x="1251762" y="452920"/>
                </a:lnTo>
                <a:lnTo>
                  <a:pt x="810768" y="0"/>
                </a:lnTo>
                <a:lnTo>
                  <a:pt x="803148" y="7620"/>
                </a:lnTo>
                <a:lnTo>
                  <a:pt x="1244041" y="460451"/>
                </a:lnTo>
                <a:lnTo>
                  <a:pt x="1217676" y="486156"/>
                </a:lnTo>
                <a:lnTo>
                  <a:pt x="1307592" y="516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4662618" y="2822055"/>
            <a:ext cx="147357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8325" y="2452282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8213" y="3386802"/>
            <a:ext cx="23868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22413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58325" y="3234913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0189" y="1830761"/>
            <a:ext cx="970990" cy="297516"/>
            <a:chOff x="3900614" y="2074862"/>
            <a:chExt cx="1100455" cy="337185"/>
          </a:xfrm>
        </p:grpSpPr>
        <p:sp>
          <p:nvSpPr>
            <p:cNvPr id="18" name="object 18"/>
            <p:cNvSpPr/>
            <p:nvPr/>
          </p:nvSpPr>
          <p:spPr>
            <a:xfrm>
              <a:off x="3976115" y="2401824"/>
              <a:ext cx="1019810" cy="0"/>
            </a:xfrm>
            <a:custGeom>
              <a:avLst/>
              <a:gdLst/>
              <a:ahLst/>
              <a:cxnLst/>
              <a:rect l="l" t="t" r="r" b="b"/>
              <a:pathLst>
                <a:path w="1019810">
                  <a:moveTo>
                    <a:pt x="0" y="0"/>
                  </a:moveTo>
                  <a:lnTo>
                    <a:pt x="1019555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906011" y="2080260"/>
              <a:ext cx="870585" cy="326390"/>
            </a:xfrm>
            <a:custGeom>
              <a:avLst/>
              <a:gdLst/>
              <a:ahLst/>
              <a:cxnLst/>
              <a:rect l="l" t="t" r="r" b="b"/>
              <a:pathLst>
                <a:path w="870585" h="326389">
                  <a:moveTo>
                    <a:pt x="0" y="326136"/>
                  </a:moveTo>
                  <a:lnTo>
                    <a:pt x="435864" y="326136"/>
                  </a:lnTo>
                  <a:lnTo>
                    <a:pt x="435864" y="0"/>
                  </a:lnTo>
                  <a:lnTo>
                    <a:pt x="870204" y="0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35354" y="2062267"/>
            <a:ext cx="291353" cy="497120"/>
          </a:xfrm>
          <a:prstGeom prst="rect">
            <a:avLst/>
          </a:prstGeom>
        </p:spPr>
        <p:txBody>
          <a:bodyPr vert="horz" wrap="square" lIns="0" tIns="60512" rIns="0" bIns="0" rtlCol="0">
            <a:spAutoFit/>
          </a:bodyPr>
          <a:lstStyle/>
          <a:p>
            <a:pPr marL="22413" marR="26896" indent="52110">
              <a:lnSpc>
                <a:spcPts val="1694"/>
              </a:lnSpc>
              <a:spcBef>
                <a:spcPts val="476"/>
              </a:spcBef>
            </a:pP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1  </a:t>
            </a: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88087" y="3572155"/>
            <a:ext cx="983316" cy="310963"/>
            <a:chOff x="3886898" y="4048442"/>
            <a:chExt cx="1114425" cy="352425"/>
          </a:xfrm>
        </p:grpSpPr>
        <p:sp>
          <p:nvSpPr>
            <p:cNvPr id="22" name="object 22"/>
            <p:cNvSpPr/>
            <p:nvPr/>
          </p:nvSpPr>
          <p:spPr>
            <a:xfrm>
              <a:off x="3892296" y="4395215"/>
              <a:ext cx="1019810" cy="0"/>
            </a:xfrm>
            <a:custGeom>
              <a:avLst/>
              <a:gdLst/>
              <a:ahLst/>
              <a:cxnLst/>
              <a:rect l="l" t="t" r="r" b="b"/>
              <a:pathLst>
                <a:path w="1019810">
                  <a:moveTo>
                    <a:pt x="0" y="0"/>
                  </a:moveTo>
                  <a:lnTo>
                    <a:pt x="1019555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4123944" y="4053839"/>
              <a:ext cx="871855" cy="325120"/>
            </a:xfrm>
            <a:custGeom>
              <a:avLst/>
              <a:gdLst/>
              <a:ahLst/>
              <a:cxnLst/>
              <a:rect l="l" t="t" r="r" b="b"/>
              <a:pathLst>
                <a:path w="871854" h="325120">
                  <a:moveTo>
                    <a:pt x="0" y="324611"/>
                  </a:moveTo>
                  <a:lnTo>
                    <a:pt x="435864" y="324611"/>
                  </a:lnTo>
                  <a:lnTo>
                    <a:pt x="435864" y="0"/>
                  </a:lnTo>
                  <a:lnTo>
                    <a:pt x="871727" y="0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19089" y="3819827"/>
            <a:ext cx="23868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22413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44042" y="2719612"/>
            <a:ext cx="823072" cy="318807"/>
            <a:chOff x="5310314" y="3082226"/>
            <a:chExt cx="932815" cy="361315"/>
          </a:xfrm>
        </p:grpSpPr>
        <p:sp>
          <p:nvSpPr>
            <p:cNvPr id="26" name="object 26"/>
            <p:cNvSpPr/>
            <p:nvPr/>
          </p:nvSpPr>
          <p:spPr>
            <a:xfrm>
              <a:off x="5315712" y="3436619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0" y="0"/>
                  </a:moveTo>
                  <a:lnTo>
                    <a:pt x="922019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2476" y="3087624"/>
              <a:ext cx="836930" cy="350520"/>
            </a:xfrm>
            <a:custGeom>
              <a:avLst/>
              <a:gdLst/>
              <a:ahLst/>
              <a:cxnLst/>
              <a:rect l="l" t="t" r="r" b="b"/>
              <a:pathLst>
                <a:path w="836929" h="350520">
                  <a:moveTo>
                    <a:pt x="0" y="345948"/>
                  </a:moveTo>
                  <a:lnTo>
                    <a:pt x="327659" y="345948"/>
                  </a:lnTo>
                  <a:lnTo>
                    <a:pt x="327659" y="0"/>
                  </a:lnTo>
                  <a:lnTo>
                    <a:pt x="541019" y="0"/>
                  </a:lnTo>
                  <a:lnTo>
                    <a:pt x="541019" y="350519"/>
                  </a:lnTo>
                  <a:lnTo>
                    <a:pt x="836675" y="350519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848535" y="2484567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92952" y="3244338"/>
            <a:ext cx="19274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33011" y="2974036"/>
            <a:ext cx="11934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T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6022" y="2979453"/>
            <a:ext cx="11934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T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40585" y="2959284"/>
            <a:ext cx="59951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>
              <a:spcBef>
                <a:spcPts val="79"/>
              </a:spcBef>
              <a:tabLst>
                <a:tab pos="272878" algn="l"/>
              </a:tabLst>
            </a:pPr>
            <a:r>
              <a:rPr sz="1721" spc="13" baseline="2136" dirty="0">
                <a:latin typeface="Calibri"/>
                <a:cs typeface="Calibri"/>
              </a:rPr>
              <a:t>1	</a:t>
            </a:r>
            <a:r>
              <a:rPr sz="1147" spc="9" dirty="0">
                <a:latin typeface="Calibri"/>
                <a:cs typeface="Calibri"/>
              </a:rPr>
              <a:t>2 </a:t>
            </a:r>
            <a:r>
              <a:rPr sz="1147" spc="207" dirty="0">
                <a:latin typeface="Calibri"/>
                <a:cs typeface="Calibri"/>
              </a:rPr>
              <a:t> </a:t>
            </a: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09553" y="2477829"/>
            <a:ext cx="4174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>
              <a:spcBef>
                <a:spcPts val="79"/>
              </a:spcBef>
            </a:pPr>
            <a:r>
              <a:rPr sz="2338" spc="-18" dirty="0">
                <a:latin typeface="Calibri"/>
                <a:cs typeface="Calibri"/>
              </a:rPr>
              <a:t>f</a:t>
            </a:r>
            <a:r>
              <a:rPr sz="2338" spc="9" dirty="0">
                <a:latin typeface="Calibri"/>
                <a:cs typeface="Calibri"/>
              </a:rPr>
              <a:t>(</a:t>
            </a: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38" spc="-4" dirty="0">
                <a:latin typeface="Calibri"/>
                <a:cs typeface="Calibri"/>
              </a:rPr>
              <a:t>)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91405" y="1432111"/>
            <a:ext cx="3328147" cy="2958353"/>
          </a:xfrm>
          <a:custGeom>
            <a:avLst/>
            <a:gdLst/>
            <a:ahLst/>
            <a:cxnLst/>
            <a:rect l="l" t="t" r="r" b="b"/>
            <a:pathLst>
              <a:path w="3771900" h="3352800">
                <a:moveTo>
                  <a:pt x="0" y="0"/>
                </a:moveTo>
                <a:lnTo>
                  <a:pt x="3771900" y="0"/>
                </a:lnTo>
                <a:lnTo>
                  <a:pt x="37719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27431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30137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0170" y="555038"/>
            <a:ext cx="6970618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4" dirty="0"/>
              <a:t> </a:t>
            </a:r>
            <a:r>
              <a:rPr sz="4236" spc="22" dirty="0"/>
              <a:t>“soft”</a:t>
            </a:r>
            <a:r>
              <a:rPr sz="4236" spc="-4" dirty="0"/>
              <a:t> perceptron</a:t>
            </a:r>
            <a:r>
              <a:rPr sz="4236" spc="-9" dirty="0"/>
              <a:t> </a:t>
            </a:r>
            <a:r>
              <a:rPr sz="4236" spc="4" dirty="0"/>
              <a:t>(logistic)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286408"/>
            <a:ext cx="7627284" cy="228183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“squashing”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function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instead</a:t>
            </a:r>
            <a:r>
              <a:rPr sz="3088" spc="57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of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threshold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at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output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4" dirty="0">
                <a:latin typeface="Calibri"/>
                <a:cs typeface="Calibri"/>
              </a:rPr>
              <a:t> </a:t>
            </a:r>
            <a:r>
              <a:rPr sz="2691" spc="9" dirty="0">
                <a:solidFill>
                  <a:srgbClr val="0000CC"/>
                </a:solidFill>
                <a:latin typeface="Calibri"/>
                <a:cs typeface="Calibri"/>
              </a:rPr>
              <a:t>sigmoid</a:t>
            </a:r>
            <a:r>
              <a:rPr sz="269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“activation”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replaces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threshold</a:t>
            </a:r>
            <a:endParaRPr sz="2691">
              <a:latin typeface="Calibri"/>
              <a:cs typeface="Calibri"/>
            </a:endParaRPr>
          </a:p>
          <a:p>
            <a:pPr marL="1120088" marR="448819" lvl="2" indent="-221888">
              <a:lnSpc>
                <a:spcPts val="2797"/>
              </a:lnSpc>
              <a:spcBef>
                <a:spcPts val="671"/>
              </a:spcBef>
              <a:buFont typeface="Arial MT"/>
              <a:buChar char="•"/>
              <a:tabLst>
                <a:tab pos="1120648" algn="l"/>
              </a:tabLst>
            </a:pPr>
            <a:r>
              <a:rPr sz="2338" b="1" spc="-13" dirty="0">
                <a:solidFill>
                  <a:srgbClr val="BF0000"/>
                </a:solidFill>
                <a:latin typeface="Calibri"/>
                <a:cs typeface="Calibri"/>
              </a:rPr>
              <a:t>Activation:</a:t>
            </a:r>
            <a:r>
              <a:rPr sz="2338" b="1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that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acts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on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 </a:t>
            </a:r>
            <a:r>
              <a:rPr sz="2338" spc="-13" dirty="0">
                <a:latin typeface="Calibri"/>
                <a:cs typeface="Calibri"/>
              </a:rPr>
              <a:t>weighted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combination 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inputs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(and</a:t>
            </a:r>
            <a:r>
              <a:rPr sz="2338" spc="-9" dirty="0">
                <a:latin typeface="Calibri"/>
                <a:cs typeface="Calibri"/>
              </a:rPr>
              <a:t> bias)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00675" y="3031640"/>
            <a:ext cx="1880347" cy="649941"/>
            <a:chOff x="6281165" y="3435858"/>
            <a:chExt cx="2131060" cy="736600"/>
          </a:xfrm>
        </p:grpSpPr>
        <p:sp>
          <p:nvSpPr>
            <p:cNvPr id="5" name="object 5"/>
            <p:cNvSpPr/>
            <p:nvPr/>
          </p:nvSpPr>
          <p:spPr>
            <a:xfrm>
              <a:off x="6286499" y="3441192"/>
              <a:ext cx="2120265" cy="725805"/>
            </a:xfrm>
            <a:custGeom>
              <a:avLst/>
              <a:gdLst/>
              <a:ahLst/>
              <a:cxnLst/>
              <a:rect l="l" t="t" r="r" b="b"/>
              <a:pathLst>
                <a:path w="2120265" h="725804">
                  <a:moveTo>
                    <a:pt x="2119883" y="725424"/>
                  </a:moveTo>
                  <a:lnTo>
                    <a:pt x="0" y="725424"/>
                  </a:lnTo>
                  <a:lnTo>
                    <a:pt x="0" y="0"/>
                  </a:lnTo>
                  <a:lnTo>
                    <a:pt x="2119883" y="0"/>
                  </a:lnTo>
                  <a:lnTo>
                    <a:pt x="2119883" y="7254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286499" y="3441192"/>
              <a:ext cx="2120265" cy="725805"/>
            </a:xfrm>
            <a:custGeom>
              <a:avLst/>
              <a:gdLst/>
              <a:ahLst/>
              <a:cxnLst/>
              <a:rect l="l" t="t" r="r" b="b"/>
              <a:pathLst>
                <a:path w="2120265" h="725804">
                  <a:moveTo>
                    <a:pt x="0" y="0"/>
                  </a:moveTo>
                  <a:lnTo>
                    <a:pt x="2119883" y="0"/>
                  </a:lnTo>
                  <a:lnTo>
                    <a:pt x="2119883" y="725424"/>
                  </a:lnTo>
                  <a:lnTo>
                    <a:pt x="0" y="7254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040" y="3768852"/>
              <a:ext cx="136060" cy="1722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59880" y="3781056"/>
              <a:ext cx="151765" cy="70485"/>
            </a:xfrm>
            <a:custGeom>
              <a:avLst/>
              <a:gdLst/>
              <a:ahLst/>
              <a:cxnLst/>
              <a:rect l="l" t="t" r="r" b="b"/>
              <a:pathLst>
                <a:path w="151765" h="70485">
                  <a:moveTo>
                    <a:pt x="151257" y="53340"/>
                  </a:moveTo>
                  <a:lnTo>
                    <a:pt x="0" y="53340"/>
                  </a:lnTo>
                  <a:lnTo>
                    <a:pt x="0" y="70104"/>
                  </a:lnTo>
                  <a:lnTo>
                    <a:pt x="151257" y="70104"/>
                  </a:lnTo>
                  <a:lnTo>
                    <a:pt x="151257" y="53340"/>
                  </a:lnTo>
                  <a:close/>
                </a:path>
                <a:path w="151765" h="70485">
                  <a:moveTo>
                    <a:pt x="151257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51257" y="16764"/>
                  </a:lnTo>
                  <a:lnTo>
                    <a:pt x="1512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0484" y="3886200"/>
              <a:ext cx="97535" cy="169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3131" y="3528060"/>
              <a:ext cx="97535" cy="169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12508" y="3867911"/>
              <a:ext cx="1129665" cy="241300"/>
            </a:xfrm>
            <a:custGeom>
              <a:avLst/>
              <a:gdLst/>
              <a:ahLst/>
              <a:cxnLst/>
              <a:rect l="l" t="t" r="r" b="b"/>
              <a:pathLst>
                <a:path w="1129665" h="241300">
                  <a:moveTo>
                    <a:pt x="151257" y="106946"/>
                  </a:moveTo>
                  <a:lnTo>
                    <a:pt x="84289" y="106946"/>
                  </a:lnTo>
                  <a:lnTo>
                    <a:pt x="84289" y="37096"/>
                  </a:lnTo>
                  <a:lnTo>
                    <a:pt x="66865" y="37096"/>
                  </a:lnTo>
                  <a:lnTo>
                    <a:pt x="66865" y="106946"/>
                  </a:lnTo>
                  <a:lnTo>
                    <a:pt x="0" y="106946"/>
                  </a:lnTo>
                  <a:lnTo>
                    <a:pt x="0" y="123456"/>
                  </a:lnTo>
                  <a:lnTo>
                    <a:pt x="66865" y="123456"/>
                  </a:lnTo>
                  <a:lnTo>
                    <a:pt x="66865" y="193306"/>
                  </a:lnTo>
                  <a:lnTo>
                    <a:pt x="84289" y="193306"/>
                  </a:lnTo>
                  <a:lnTo>
                    <a:pt x="84289" y="123456"/>
                  </a:lnTo>
                  <a:lnTo>
                    <a:pt x="151257" y="123456"/>
                  </a:lnTo>
                  <a:lnTo>
                    <a:pt x="151257" y="106946"/>
                  </a:lnTo>
                  <a:close/>
                </a:path>
                <a:path w="1129665" h="241300">
                  <a:moveTo>
                    <a:pt x="340118" y="84734"/>
                  </a:moveTo>
                  <a:lnTo>
                    <a:pt x="337731" y="78778"/>
                  </a:lnTo>
                  <a:lnTo>
                    <a:pt x="337616" y="78549"/>
                  </a:lnTo>
                  <a:lnTo>
                    <a:pt x="336588" y="77736"/>
                  </a:lnTo>
                  <a:lnTo>
                    <a:pt x="332701" y="74587"/>
                  </a:lnTo>
                  <a:lnTo>
                    <a:pt x="327748" y="70688"/>
                  </a:lnTo>
                  <a:lnTo>
                    <a:pt x="320319" y="68681"/>
                  </a:lnTo>
                  <a:lnTo>
                    <a:pt x="319849" y="68681"/>
                  </a:lnTo>
                  <a:lnTo>
                    <a:pt x="319849" y="88684"/>
                  </a:lnTo>
                  <a:lnTo>
                    <a:pt x="319849" y="100876"/>
                  </a:lnTo>
                  <a:lnTo>
                    <a:pt x="317652" y="106781"/>
                  </a:lnTo>
                  <a:lnTo>
                    <a:pt x="313270" y="111074"/>
                  </a:lnTo>
                  <a:lnTo>
                    <a:pt x="308889" y="115455"/>
                  </a:lnTo>
                  <a:lnTo>
                    <a:pt x="264502" y="123456"/>
                  </a:lnTo>
                  <a:lnTo>
                    <a:pt x="267906" y="113538"/>
                  </a:lnTo>
                  <a:lnTo>
                    <a:pt x="293814" y="80886"/>
                  </a:lnTo>
                  <a:lnTo>
                    <a:pt x="305943" y="77736"/>
                  </a:lnTo>
                  <a:lnTo>
                    <a:pt x="310603" y="77825"/>
                  </a:lnTo>
                  <a:lnTo>
                    <a:pt x="314134" y="79260"/>
                  </a:lnTo>
                  <a:lnTo>
                    <a:pt x="316420" y="82016"/>
                  </a:lnTo>
                  <a:lnTo>
                    <a:pt x="318706" y="84874"/>
                  </a:lnTo>
                  <a:lnTo>
                    <a:pt x="319849" y="88684"/>
                  </a:lnTo>
                  <a:lnTo>
                    <a:pt x="319849" y="68681"/>
                  </a:lnTo>
                  <a:lnTo>
                    <a:pt x="281940" y="75158"/>
                  </a:lnTo>
                  <a:lnTo>
                    <a:pt x="250621" y="106210"/>
                  </a:lnTo>
                  <a:lnTo>
                    <a:pt x="239928" y="148221"/>
                  </a:lnTo>
                  <a:lnTo>
                    <a:pt x="240550" y="157378"/>
                  </a:lnTo>
                  <a:lnTo>
                    <a:pt x="268897" y="188328"/>
                  </a:lnTo>
                  <a:lnTo>
                    <a:pt x="277266" y="188988"/>
                  </a:lnTo>
                  <a:lnTo>
                    <a:pt x="285140" y="188569"/>
                  </a:lnTo>
                  <a:lnTo>
                    <a:pt x="323900" y="167741"/>
                  </a:lnTo>
                  <a:lnTo>
                    <a:pt x="329844" y="161175"/>
                  </a:lnTo>
                  <a:lnTo>
                    <a:pt x="322224" y="153936"/>
                  </a:lnTo>
                  <a:lnTo>
                    <a:pt x="315468" y="160794"/>
                  </a:lnTo>
                  <a:lnTo>
                    <a:pt x="308978" y="165747"/>
                  </a:lnTo>
                  <a:lnTo>
                    <a:pt x="296799" y="172224"/>
                  </a:lnTo>
                  <a:lnTo>
                    <a:pt x="290029" y="173837"/>
                  </a:lnTo>
                  <a:lnTo>
                    <a:pt x="282409" y="173748"/>
                  </a:lnTo>
                  <a:lnTo>
                    <a:pt x="274789" y="173837"/>
                  </a:lnTo>
                  <a:lnTo>
                    <a:pt x="269367" y="171932"/>
                  </a:lnTo>
                  <a:lnTo>
                    <a:pt x="262597" y="164414"/>
                  </a:lnTo>
                  <a:lnTo>
                    <a:pt x="260883" y="158318"/>
                  </a:lnTo>
                  <a:lnTo>
                    <a:pt x="260883" y="144221"/>
                  </a:lnTo>
                  <a:lnTo>
                    <a:pt x="261454" y="139077"/>
                  </a:lnTo>
                  <a:lnTo>
                    <a:pt x="262407" y="134124"/>
                  </a:lnTo>
                  <a:lnTo>
                    <a:pt x="280517" y="133527"/>
                  </a:lnTo>
                  <a:lnTo>
                    <a:pt x="296252" y="131635"/>
                  </a:lnTo>
                  <a:lnTo>
                    <a:pt x="309626" y="128422"/>
                  </a:lnTo>
                  <a:lnTo>
                    <a:pt x="320611" y="123926"/>
                  </a:lnTo>
                  <a:lnTo>
                    <a:pt x="321310" y="123456"/>
                  </a:lnTo>
                  <a:lnTo>
                    <a:pt x="329158" y="118198"/>
                  </a:lnTo>
                  <a:lnTo>
                    <a:pt x="335267" y="111137"/>
                  </a:lnTo>
                  <a:lnTo>
                    <a:pt x="338912" y="102768"/>
                  </a:lnTo>
                  <a:lnTo>
                    <a:pt x="340067" y="93548"/>
                  </a:lnTo>
                  <a:lnTo>
                    <a:pt x="340118" y="84734"/>
                  </a:lnTo>
                  <a:close/>
                </a:path>
                <a:path w="1129665" h="241300">
                  <a:moveTo>
                    <a:pt x="482155" y="70015"/>
                  </a:moveTo>
                  <a:lnTo>
                    <a:pt x="479679" y="69164"/>
                  </a:lnTo>
                  <a:lnTo>
                    <a:pt x="476529" y="68681"/>
                  </a:lnTo>
                  <a:lnTo>
                    <a:pt x="472719" y="68592"/>
                  </a:lnTo>
                  <a:lnTo>
                    <a:pt x="468528" y="68681"/>
                  </a:lnTo>
                  <a:lnTo>
                    <a:pt x="436753" y="96685"/>
                  </a:lnTo>
                  <a:lnTo>
                    <a:pt x="426339" y="111074"/>
                  </a:lnTo>
                  <a:lnTo>
                    <a:pt x="425094" y="111074"/>
                  </a:lnTo>
                  <a:lnTo>
                    <a:pt x="413854" y="73355"/>
                  </a:lnTo>
                  <a:lnTo>
                    <a:pt x="400519" y="68592"/>
                  </a:lnTo>
                  <a:lnTo>
                    <a:pt x="394042" y="68681"/>
                  </a:lnTo>
                  <a:lnTo>
                    <a:pt x="368808" y="90779"/>
                  </a:lnTo>
                  <a:lnTo>
                    <a:pt x="376809" y="96024"/>
                  </a:lnTo>
                  <a:lnTo>
                    <a:pt x="379564" y="92214"/>
                  </a:lnTo>
                  <a:lnTo>
                    <a:pt x="381762" y="89357"/>
                  </a:lnTo>
                  <a:lnTo>
                    <a:pt x="392518" y="82308"/>
                  </a:lnTo>
                  <a:lnTo>
                    <a:pt x="394131" y="82397"/>
                  </a:lnTo>
                  <a:lnTo>
                    <a:pt x="399288" y="86690"/>
                  </a:lnTo>
                  <a:lnTo>
                    <a:pt x="400177" y="88214"/>
                  </a:lnTo>
                  <a:lnTo>
                    <a:pt x="400304" y="88493"/>
                  </a:lnTo>
                  <a:lnTo>
                    <a:pt x="401383" y="91643"/>
                  </a:lnTo>
                  <a:lnTo>
                    <a:pt x="402539" y="96024"/>
                  </a:lnTo>
                  <a:lnTo>
                    <a:pt x="404139" y="101828"/>
                  </a:lnTo>
                  <a:lnTo>
                    <a:pt x="405472" y="107442"/>
                  </a:lnTo>
                  <a:lnTo>
                    <a:pt x="408139" y="119354"/>
                  </a:lnTo>
                  <a:lnTo>
                    <a:pt x="410616" y="131838"/>
                  </a:lnTo>
                  <a:lnTo>
                    <a:pt x="400088" y="145046"/>
                  </a:lnTo>
                  <a:lnTo>
                    <a:pt x="396214" y="149834"/>
                  </a:lnTo>
                  <a:lnTo>
                    <a:pt x="388239" y="159461"/>
                  </a:lnTo>
                  <a:lnTo>
                    <a:pt x="385000" y="163169"/>
                  </a:lnTo>
                  <a:lnTo>
                    <a:pt x="382612" y="165455"/>
                  </a:lnTo>
                  <a:lnTo>
                    <a:pt x="380238" y="167843"/>
                  </a:lnTo>
                  <a:lnTo>
                    <a:pt x="378421" y="169265"/>
                  </a:lnTo>
                  <a:lnTo>
                    <a:pt x="377088" y="169837"/>
                  </a:lnTo>
                  <a:lnTo>
                    <a:pt x="375856" y="170510"/>
                  </a:lnTo>
                  <a:lnTo>
                    <a:pt x="374611" y="170789"/>
                  </a:lnTo>
                  <a:lnTo>
                    <a:pt x="373468" y="170700"/>
                  </a:lnTo>
                  <a:lnTo>
                    <a:pt x="371182" y="170789"/>
                  </a:lnTo>
                  <a:lnTo>
                    <a:pt x="369760" y="169265"/>
                  </a:lnTo>
                  <a:lnTo>
                    <a:pt x="369189" y="166128"/>
                  </a:lnTo>
                  <a:lnTo>
                    <a:pt x="360616" y="166128"/>
                  </a:lnTo>
                  <a:lnTo>
                    <a:pt x="355663" y="187553"/>
                  </a:lnTo>
                  <a:lnTo>
                    <a:pt x="358140" y="188506"/>
                  </a:lnTo>
                  <a:lnTo>
                    <a:pt x="361365" y="188988"/>
                  </a:lnTo>
                  <a:lnTo>
                    <a:pt x="369468" y="188988"/>
                  </a:lnTo>
                  <a:lnTo>
                    <a:pt x="372897" y="188506"/>
                  </a:lnTo>
                  <a:lnTo>
                    <a:pt x="375475" y="187464"/>
                  </a:lnTo>
                  <a:lnTo>
                    <a:pt x="378040" y="186512"/>
                  </a:lnTo>
                  <a:lnTo>
                    <a:pt x="380707" y="184797"/>
                  </a:lnTo>
                  <a:lnTo>
                    <a:pt x="383374" y="182219"/>
                  </a:lnTo>
                  <a:lnTo>
                    <a:pt x="386143" y="179743"/>
                  </a:lnTo>
                  <a:lnTo>
                    <a:pt x="413181" y="144221"/>
                  </a:lnTo>
                  <a:lnTo>
                    <a:pt x="414324" y="144221"/>
                  </a:lnTo>
                  <a:lnTo>
                    <a:pt x="423849" y="181178"/>
                  </a:lnTo>
                  <a:lnTo>
                    <a:pt x="425665" y="184035"/>
                  </a:lnTo>
                  <a:lnTo>
                    <a:pt x="427761" y="186029"/>
                  </a:lnTo>
                  <a:lnTo>
                    <a:pt x="430237" y="187172"/>
                  </a:lnTo>
                  <a:lnTo>
                    <a:pt x="432714" y="188404"/>
                  </a:lnTo>
                  <a:lnTo>
                    <a:pt x="435673" y="188988"/>
                  </a:lnTo>
                  <a:lnTo>
                    <a:pt x="445579" y="188988"/>
                  </a:lnTo>
                  <a:lnTo>
                    <a:pt x="451104" y="187464"/>
                  </a:lnTo>
                  <a:lnTo>
                    <a:pt x="455676" y="184124"/>
                  </a:lnTo>
                  <a:lnTo>
                    <a:pt x="460336" y="180886"/>
                  </a:lnTo>
                  <a:lnTo>
                    <a:pt x="465226" y="175361"/>
                  </a:lnTo>
                  <a:lnTo>
                    <a:pt x="465480" y="175082"/>
                  </a:lnTo>
                  <a:lnTo>
                    <a:pt x="471195" y="166890"/>
                  </a:lnTo>
                  <a:lnTo>
                    <a:pt x="463296" y="161556"/>
                  </a:lnTo>
                  <a:lnTo>
                    <a:pt x="459384" y="167462"/>
                  </a:lnTo>
                  <a:lnTo>
                    <a:pt x="456336" y="171272"/>
                  </a:lnTo>
                  <a:lnTo>
                    <a:pt x="454240" y="172885"/>
                  </a:lnTo>
                  <a:lnTo>
                    <a:pt x="452145" y="174599"/>
                  </a:lnTo>
                  <a:lnTo>
                    <a:pt x="450049" y="175361"/>
                  </a:lnTo>
                  <a:lnTo>
                    <a:pt x="447763" y="175272"/>
                  </a:lnTo>
                  <a:lnTo>
                    <a:pt x="446620" y="175361"/>
                  </a:lnTo>
                  <a:lnTo>
                    <a:pt x="445477" y="175171"/>
                  </a:lnTo>
                  <a:lnTo>
                    <a:pt x="444525" y="174701"/>
                  </a:lnTo>
                  <a:lnTo>
                    <a:pt x="443572" y="174320"/>
                  </a:lnTo>
                  <a:lnTo>
                    <a:pt x="442722" y="173558"/>
                  </a:lnTo>
                  <a:lnTo>
                    <a:pt x="430428" y="131838"/>
                  </a:lnTo>
                  <a:lnTo>
                    <a:pt x="428904" y="123825"/>
                  </a:lnTo>
                  <a:lnTo>
                    <a:pt x="437197" y="113360"/>
                  </a:lnTo>
                  <a:lnTo>
                    <a:pt x="439064" y="111074"/>
                  </a:lnTo>
                  <a:lnTo>
                    <a:pt x="446049" y="102501"/>
                  </a:lnTo>
                  <a:lnTo>
                    <a:pt x="464337" y="86880"/>
                  </a:lnTo>
                  <a:lnTo>
                    <a:pt x="466813" y="86969"/>
                  </a:lnTo>
                  <a:lnTo>
                    <a:pt x="468249" y="88493"/>
                  </a:lnTo>
                  <a:lnTo>
                    <a:pt x="468630" y="91452"/>
                  </a:lnTo>
                  <a:lnTo>
                    <a:pt x="477202" y="91452"/>
                  </a:lnTo>
                  <a:lnTo>
                    <a:pt x="478256" y="86880"/>
                  </a:lnTo>
                  <a:lnTo>
                    <a:pt x="482155" y="70015"/>
                  </a:lnTo>
                  <a:close/>
                </a:path>
                <a:path w="1129665" h="241300">
                  <a:moveTo>
                    <a:pt x="613410" y="107264"/>
                  </a:moveTo>
                  <a:lnTo>
                    <a:pt x="612940" y="98628"/>
                  </a:lnTo>
                  <a:lnTo>
                    <a:pt x="611530" y="90970"/>
                  </a:lnTo>
                  <a:lnTo>
                    <a:pt x="609219" y="84404"/>
                  </a:lnTo>
                  <a:lnTo>
                    <a:pt x="608888" y="83832"/>
                  </a:lnTo>
                  <a:lnTo>
                    <a:pt x="605980" y="78778"/>
                  </a:lnTo>
                  <a:lnTo>
                    <a:pt x="601027" y="72110"/>
                  </a:lnTo>
                  <a:lnTo>
                    <a:pt x="594169" y="68681"/>
                  </a:lnTo>
                  <a:lnTo>
                    <a:pt x="591591" y="68656"/>
                  </a:lnTo>
                  <a:lnTo>
                    <a:pt x="591591" y="100685"/>
                  </a:lnTo>
                  <a:lnTo>
                    <a:pt x="591591" y="114503"/>
                  </a:lnTo>
                  <a:lnTo>
                    <a:pt x="591121" y="120218"/>
                  </a:lnTo>
                  <a:lnTo>
                    <a:pt x="590169" y="125742"/>
                  </a:lnTo>
                  <a:lnTo>
                    <a:pt x="589114" y="132410"/>
                  </a:lnTo>
                  <a:lnTo>
                    <a:pt x="587590" y="138404"/>
                  </a:lnTo>
                  <a:lnTo>
                    <a:pt x="585597" y="144119"/>
                  </a:lnTo>
                  <a:lnTo>
                    <a:pt x="583590" y="149936"/>
                  </a:lnTo>
                  <a:lnTo>
                    <a:pt x="581304" y="154978"/>
                  </a:lnTo>
                  <a:lnTo>
                    <a:pt x="578739" y="159359"/>
                  </a:lnTo>
                  <a:lnTo>
                    <a:pt x="576249" y="163741"/>
                  </a:lnTo>
                  <a:lnTo>
                    <a:pt x="573405" y="167462"/>
                  </a:lnTo>
                  <a:lnTo>
                    <a:pt x="570166" y="170510"/>
                  </a:lnTo>
                  <a:lnTo>
                    <a:pt x="567016" y="173558"/>
                  </a:lnTo>
                  <a:lnTo>
                    <a:pt x="563689" y="175933"/>
                  </a:lnTo>
                  <a:lnTo>
                    <a:pt x="560158" y="177457"/>
                  </a:lnTo>
                  <a:lnTo>
                    <a:pt x="556729" y="179171"/>
                  </a:lnTo>
                  <a:lnTo>
                    <a:pt x="552831" y="179933"/>
                  </a:lnTo>
                  <a:lnTo>
                    <a:pt x="548640" y="179844"/>
                  </a:lnTo>
                  <a:lnTo>
                    <a:pt x="541972" y="179933"/>
                  </a:lnTo>
                  <a:lnTo>
                    <a:pt x="537210" y="178511"/>
                  </a:lnTo>
                  <a:lnTo>
                    <a:pt x="534441" y="175653"/>
                  </a:lnTo>
                  <a:lnTo>
                    <a:pt x="531774" y="172796"/>
                  </a:lnTo>
                  <a:lnTo>
                    <a:pt x="530352" y="168224"/>
                  </a:lnTo>
                  <a:lnTo>
                    <a:pt x="530440" y="157454"/>
                  </a:lnTo>
                  <a:lnTo>
                    <a:pt x="539584" y="119735"/>
                  </a:lnTo>
                  <a:lnTo>
                    <a:pt x="564159" y="88112"/>
                  </a:lnTo>
                  <a:lnTo>
                    <a:pt x="576453" y="83832"/>
                  </a:lnTo>
                  <a:lnTo>
                    <a:pt x="581787" y="83921"/>
                  </a:lnTo>
                  <a:lnTo>
                    <a:pt x="585597" y="86017"/>
                  </a:lnTo>
                  <a:lnTo>
                    <a:pt x="587971" y="90119"/>
                  </a:lnTo>
                  <a:lnTo>
                    <a:pt x="590448" y="94310"/>
                  </a:lnTo>
                  <a:lnTo>
                    <a:pt x="591591" y="100685"/>
                  </a:lnTo>
                  <a:lnTo>
                    <a:pt x="591591" y="68656"/>
                  </a:lnTo>
                  <a:lnTo>
                    <a:pt x="585203" y="68592"/>
                  </a:lnTo>
                  <a:lnTo>
                    <a:pt x="573976" y="70777"/>
                  </a:lnTo>
                  <a:lnTo>
                    <a:pt x="562711" y="77216"/>
                  </a:lnTo>
                  <a:lnTo>
                    <a:pt x="551395" y="87884"/>
                  </a:lnTo>
                  <a:lnTo>
                    <a:pt x="540067" y="102781"/>
                  </a:lnTo>
                  <a:lnTo>
                    <a:pt x="538543" y="101168"/>
                  </a:lnTo>
                  <a:lnTo>
                    <a:pt x="540448" y="96215"/>
                  </a:lnTo>
                  <a:lnTo>
                    <a:pt x="541401" y="91452"/>
                  </a:lnTo>
                  <a:lnTo>
                    <a:pt x="541401" y="82308"/>
                  </a:lnTo>
                  <a:lnTo>
                    <a:pt x="541401" y="81445"/>
                  </a:lnTo>
                  <a:lnTo>
                    <a:pt x="524827" y="68592"/>
                  </a:lnTo>
                  <a:lnTo>
                    <a:pt x="518629" y="68681"/>
                  </a:lnTo>
                  <a:lnTo>
                    <a:pt x="513016" y="70307"/>
                  </a:lnTo>
                  <a:lnTo>
                    <a:pt x="502729" y="76784"/>
                  </a:lnTo>
                  <a:lnTo>
                    <a:pt x="496531" y="82016"/>
                  </a:lnTo>
                  <a:lnTo>
                    <a:pt x="489102" y="89166"/>
                  </a:lnTo>
                  <a:lnTo>
                    <a:pt x="496062" y="96024"/>
                  </a:lnTo>
                  <a:lnTo>
                    <a:pt x="500964" y="91020"/>
                  </a:lnTo>
                  <a:lnTo>
                    <a:pt x="504812" y="87452"/>
                  </a:lnTo>
                  <a:lnTo>
                    <a:pt x="507682" y="85356"/>
                  </a:lnTo>
                  <a:lnTo>
                    <a:pt x="510540" y="83451"/>
                  </a:lnTo>
                  <a:lnTo>
                    <a:pt x="513194" y="82397"/>
                  </a:lnTo>
                  <a:lnTo>
                    <a:pt x="515683" y="82308"/>
                  </a:lnTo>
                  <a:lnTo>
                    <a:pt x="517956" y="82397"/>
                  </a:lnTo>
                  <a:lnTo>
                    <a:pt x="519684" y="83159"/>
                  </a:lnTo>
                  <a:lnTo>
                    <a:pt x="521868" y="86118"/>
                  </a:lnTo>
                  <a:lnTo>
                    <a:pt x="522224" y="87884"/>
                  </a:lnTo>
                  <a:lnTo>
                    <a:pt x="522351" y="96685"/>
                  </a:lnTo>
                  <a:lnTo>
                    <a:pt x="521500" y="102781"/>
                  </a:lnTo>
                  <a:lnTo>
                    <a:pt x="490156" y="240792"/>
                  </a:lnTo>
                  <a:lnTo>
                    <a:pt x="528053" y="240792"/>
                  </a:lnTo>
                  <a:lnTo>
                    <a:pt x="529107" y="234797"/>
                  </a:lnTo>
                  <a:lnTo>
                    <a:pt x="523773" y="234416"/>
                  </a:lnTo>
                  <a:lnTo>
                    <a:pt x="520255" y="233362"/>
                  </a:lnTo>
                  <a:lnTo>
                    <a:pt x="518350" y="231851"/>
                  </a:lnTo>
                  <a:lnTo>
                    <a:pt x="516534" y="230327"/>
                  </a:lnTo>
                  <a:lnTo>
                    <a:pt x="515581" y="227660"/>
                  </a:lnTo>
                  <a:lnTo>
                    <a:pt x="515581" y="220230"/>
                  </a:lnTo>
                  <a:lnTo>
                    <a:pt x="516255" y="215468"/>
                  </a:lnTo>
                  <a:lnTo>
                    <a:pt x="517398" y="209550"/>
                  </a:lnTo>
                  <a:lnTo>
                    <a:pt x="523113" y="182410"/>
                  </a:lnTo>
                  <a:lnTo>
                    <a:pt x="528878" y="185331"/>
                  </a:lnTo>
                  <a:lnTo>
                    <a:pt x="535317" y="187375"/>
                  </a:lnTo>
                  <a:lnTo>
                    <a:pt x="542442" y="188582"/>
                  </a:lnTo>
                  <a:lnTo>
                    <a:pt x="550252" y="188988"/>
                  </a:lnTo>
                  <a:lnTo>
                    <a:pt x="559028" y="188277"/>
                  </a:lnTo>
                  <a:lnTo>
                    <a:pt x="567334" y="186169"/>
                  </a:lnTo>
                  <a:lnTo>
                    <a:pt x="575208" y="182638"/>
                  </a:lnTo>
                  <a:lnTo>
                    <a:pt x="575538" y="182410"/>
                  </a:lnTo>
                  <a:lnTo>
                    <a:pt x="579234" y="179933"/>
                  </a:lnTo>
                  <a:lnTo>
                    <a:pt x="605307" y="146888"/>
                  </a:lnTo>
                  <a:lnTo>
                    <a:pt x="612902" y="117335"/>
                  </a:lnTo>
                  <a:lnTo>
                    <a:pt x="613410" y="107264"/>
                  </a:lnTo>
                  <a:close/>
                </a:path>
                <a:path w="1129665" h="241300">
                  <a:moveTo>
                    <a:pt x="728459" y="9144"/>
                  </a:moveTo>
                  <a:lnTo>
                    <a:pt x="725411" y="0"/>
                  </a:lnTo>
                  <a:lnTo>
                    <a:pt x="708266" y="5981"/>
                  </a:lnTo>
                  <a:lnTo>
                    <a:pt x="693407" y="14668"/>
                  </a:lnTo>
                  <a:lnTo>
                    <a:pt x="661670" y="56464"/>
                  </a:lnTo>
                  <a:lnTo>
                    <a:pt x="651903" y="94703"/>
                  </a:lnTo>
                  <a:lnTo>
                    <a:pt x="650735" y="115824"/>
                  </a:lnTo>
                  <a:lnTo>
                    <a:pt x="651903" y="136956"/>
                  </a:lnTo>
                  <a:lnTo>
                    <a:pt x="661670" y="175196"/>
                  </a:lnTo>
                  <a:lnTo>
                    <a:pt x="693407" y="216979"/>
                  </a:lnTo>
                  <a:lnTo>
                    <a:pt x="725411" y="231648"/>
                  </a:lnTo>
                  <a:lnTo>
                    <a:pt x="728459" y="222504"/>
                  </a:lnTo>
                  <a:lnTo>
                    <a:pt x="714730" y="216789"/>
                  </a:lnTo>
                  <a:lnTo>
                    <a:pt x="703122" y="208788"/>
                  </a:lnTo>
                  <a:lnTo>
                    <a:pt x="679792" y="170459"/>
                  </a:lnTo>
                  <a:lnTo>
                    <a:pt x="672071" y="114300"/>
                  </a:lnTo>
                  <a:lnTo>
                    <a:pt x="672934" y="94703"/>
                  </a:lnTo>
                  <a:lnTo>
                    <a:pt x="685787" y="45720"/>
                  </a:lnTo>
                  <a:lnTo>
                    <a:pt x="714730" y="14859"/>
                  </a:lnTo>
                  <a:lnTo>
                    <a:pt x="728459" y="9144"/>
                  </a:lnTo>
                  <a:close/>
                </a:path>
                <a:path w="1129665" h="241300">
                  <a:moveTo>
                    <a:pt x="902576" y="106680"/>
                  </a:moveTo>
                  <a:lnTo>
                    <a:pt x="751319" y="106680"/>
                  </a:lnTo>
                  <a:lnTo>
                    <a:pt x="751319" y="123456"/>
                  </a:lnTo>
                  <a:lnTo>
                    <a:pt x="902576" y="123456"/>
                  </a:lnTo>
                  <a:lnTo>
                    <a:pt x="902576" y="106680"/>
                  </a:lnTo>
                  <a:close/>
                </a:path>
                <a:path w="1129665" h="241300">
                  <a:moveTo>
                    <a:pt x="1129271" y="115824"/>
                  </a:moveTo>
                  <a:lnTo>
                    <a:pt x="1124699" y="74866"/>
                  </a:lnTo>
                  <a:lnTo>
                    <a:pt x="1099845" y="25933"/>
                  </a:lnTo>
                  <a:lnTo>
                    <a:pt x="1056119" y="0"/>
                  </a:lnTo>
                  <a:lnTo>
                    <a:pt x="1053071" y="9144"/>
                  </a:lnTo>
                  <a:lnTo>
                    <a:pt x="1065936" y="14859"/>
                  </a:lnTo>
                  <a:lnTo>
                    <a:pt x="1077074" y="22860"/>
                  </a:lnTo>
                  <a:lnTo>
                    <a:pt x="1101102" y="60299"/>
                  </a:lnTo>
                  <a:lnTo>
                    <a:pt x="1109459" y="114300"/>
                  </a:lnTo>
                  <a:lnTo>
                    <a:pt x="1108367" y="134924"/>
                  </a:lnTo>
                  <a:lnTo>
                    <a:pt x="1094219" y="185928"/>
                  </a:lnTo>
                  <a:lnTo>
                    <a:pt x="1065936" y="216789"/>
                  </a:lnTo>
                  <a:lnTo>
                    <a:pt x="1053071" y="222504"/>
                  </a:lnTo>
                  <a:lnTo>
                    <a:pt x="1056119" y="231648"/>
                  </a:lnTo>
                  <a:lnTo>
                    <a:pt x="1100493" y="205727"/>
                  </a:lnTo>
                  <a:lnTo>
                    <a:pt x="1124699" y="156781"/>
                  </a:lnTo>
                  <a:lnTo>
                    <a:pt x="1128128" y="136956"/>
                  </a:lnTo>
                  <a:lnTo>
                    <a:pt x="1129271" y="115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6051" y="3938016"/>
              <a:ext cx="115443" cy="1173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99147" y="3808476"/>
              <a:ext cx="1365885" cy="17145"/>
            </a:xfrm>
            <a:custGeom>
              <a:avLst/>
              <a:gdLst/>
              <a:ahLst/>
              <a:cxnLst/>
              <a:rect l="l" t="t" r="r" b="b"/>
              <a:pathLst>
                <a:path w="1365884" h="17145">
                  <a:moveTo>
                    <a:pt x="1365504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365504" y="0"/>
                  </a:lnTo>
                  <a:lnTo>
                    <a:pt x="1365504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447167" y="2562785"/>
            <a:ext cx="1475814" cy="517151"/>
            <a:chOff x="3160522" y="2904489"/>
            <a:chExt cx="1672589" cy="58610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5780" y="3023616"/>
              <a:ext cx="496823" cy="3276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74492" y="2918459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92" y="557784"/>
                  </a:moveTo>
                  <a:lnTo>
                    <a:pt x="233679" y="554130"/>
                  </a:lnTo>
                  <a:lnTo>
                    <a:pt x="190780" y="543555"/>
                  </a:lnTo>
                  <a:lnTo>
                    <a:pt x="150770" y="526634"/>
                  </a:lnTo>
                  <a:lnTo>
                    <a:pt x="114226" y="503944"/>
                  </a:lnTo>
                  <a:lnTo>
                    <a:pt x="81724" y="476059"/>
                  </a:lnTo>
                  <a:lnTo>
                    <a:pt x="53839" y="443557"/>
                  </a:lnTo>
                  <a:lnTo>
                    <a:pt x="31149" y="407013"/>
                  </a:lnTo>
                  <a:lnTo>
                    <a:pt x="14228" y="367003"/>
                  </a:lnTo>
                  <a:lnTo>
                    <a:pt x="3653" y="324104"/>
                  </a:lnTo>
                  <a:lnTo>
                    <a:pt x="0" y="278892"/>
                  </a:lnTo>
                  <a:lnTo>
                    <a:pt x="3653" y="233679"/>
                  </a:lnTo>
                  <a:lnTo>
                    <a:pt x="14228" y="190780"/>
                  </a:lnTo>
                  <a:lnTo>
                    <a:pt x="31149" y="150770"/>
                  </a:lnTo>
                  <a:lnTo>
                    <a:pt x="53839" y="114226"/>
                  </a:lnTo>
                  <a:lnTo>
                    <a:pt x="81724" y="81724"/>
                  </a:lnTo>
                  <a:lnTo>
                    <a:pt x="114226" y="53839"/>
                  </a:lnTo>
                  <a:lnTo>
                    <a:pt x="150770" y="31149"/>
                  </a:lnTo>
                  <a:lnTo>
                    <a:pt x="190780" y="14228"/>
                  </a:lnTo>
                  <a:lnTo>
                    <a:pt x="233679" y="3653"/>
                  </a:lnTo>
                  <a:lnTo>
                    <a:pt x="278892" y="0"/>
                  </a:lnTo>
                  <a:lnTo>
                    <a:pt x="324104" y="3653"/>
                  </a:lnTo>
                  <a:lnTo>
                    <a:pt x="367003" y="14228"/>
                  </a:lnTo>
                  <a:lnTo>
                    <a:pt x="407013" y="31149"/>
                  </a:lnTo>
                  <a:lnTo>
                    <a:pt x="443557" y="53839"/>
                  </a:lnTo>
                  <a:lnTo>
                    <a:pt x="476059" y="81724"/>
                  </a:lnTo>
                  <a:lnTo>
                    <a:pt x="503944" y="114226"/>
                  </a:lnTo>
                  <a:lnTo>
                    <a:pt x="526634" y="150770"/>
                  </a:lnTo>
                  <a:lnTo>
                    <a:pt x="543555" y="190780"/>
                  </a:lnTo>
                  <a:lnTo>
                    <a:pt x="554130" y="233679"/>
                  </a:lnTo>
                  <a:lnTo>
                    <a:pt x="557784" y="278892"/>
                  </a:lnTo>
                  <a:lnTo>
                    <a:pt x="554130" y="324104"/>
                  </a:lnTo>
                  <a:lnTo>
                    <a:pt x="543555" y="367003"/>
                  </a:lnTo>
                  <a:lnTo>
                    <a:pt x="526634" y="407013"/>
                  </a:lnTo>
                  <a:lnTo>
                    <a:pt x="503944" y="443557"/>
                  </a:lnTo>
                  <a:lnTo>
                    <a:pt x="476059" y="476059"/>
                  </a:lnTo>
                  <a:lnTo>
                    <a:pt x="443557" y="503944"/>
                  </a:lnTo>
                  <a:lnTo>
                    <a:pt x="407013" y="526634"/>
                  </a:lnTo>
                  <a:lnTo>
                    <a:pt x="367003" y="543555"/>
                  </a:lnTo>
                  <a:lnTo>
                    <a:pt x="324104" y="554130"/>
                  </a:lnTo>
                  <a:lnTo>
                    <a:pt x="278892" y="55778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4492" y="2918459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0" y="278892"/>
                  </a:moveTo>
                  <a:lnTo>
                    <a:pt x="3653" y="233679"/>
                  </a:lnTo>
                  <a:lnTo>
                    <a:pt x="14228" y="190780"/>
                  </a:lnTo>
                  <a:lnTo>
                    <a:pt x="31149" y="150770"/>
                  </a:lnTo>
                  <a:lnTo>
                    <a:pt x="53839" y="114226"/>
                  </a:lnTo>
                  <a:lnTo>
                    <a:pt x="81724" y="81724"/>
                  </a:lnTo>
                  <a:lnTo>
                    <a:pt x="114226" y="53839"/>
                  </a:lnTo>
                  <a:lnTo>
                    <a:pt x="150770" y="31149"/>
                  </a:lnTo>
                  <a:lnTo>
                    <a:pt x="190780" y="14228"/>
                  </a:lnTo>
                  <a:lnTo>
                    <a:pt x="233679" y="3653"/>
                  </a:lnTo>
                  <a:lnTo>
                    <a:pt x="278892" y="0"/>
                  </a:lnTo>
                  <a:lnTo>
                    <a:pt x="324104" y="3653"/>
                  </a:lnTo>
                  <a:lnTo>
                    <a:pt x="367003" y="14228"/>
                  </a:lnTo>
                  <a:lnTo>
                    <a:pt x="407013" y="31149"/>
                  </a:lnTo>
                  <a:lnTo>
                    <a:pt x="443557" y="53839"/>
                  </a:lnTo>
                  <a:lnTo>
                    <a:pt x="476059" y="81724"/>
                  </a:lnTo>
                  <a:lnTo>
                    <a:pt x="503944" y="114226"/>
                  </a:lnTo>
                  <a:lnTo>
                    <a:pt x="526634" y="150770"/>
                  </a:lnTo>
                  <a:lnTo>
                    <a:pt x="543555" y="190780"/>
                  </a:lnTo>
                  <a:lnTo>
                    <a:pt x="554130" y="233679"/>
                  </a:lnTo>
                  <a:lnTo>
                    <a:pt x="557784" y="278892"/>
                  </a:lnTo>
                  <a:lnTo>
                    <a:pt x="554130" y="324104"/>
                  </a:lnTo>
                  <a:lnTo>
                    <a:pt x="543555" y="367003"/>
                  </a:lnTo>
                  <a:lnTo>
                    <a:pt x="526634" y="407013"/>
                  </a:lnTo>
                  <a:lnTo>
                    <a:pt x="503944" y="443557"/>
                  </a:lnTo>
                  <a:lnTo>
                    <a:pt x="476059" y="476059"/>
                  </a:lnTo>
                  <a:lnTo>
                    <a:pt x="443557" y="503944"/>
                  </a:lnTo>
                  <a:lnTo>
                    <a:pt x="407013" y="526634"/>
                  </a:lnTo>
                  <a:lnTo>
                    <a:pt x="367003" y="543555"/>
                  </a:lnTo>
                  <a:lnTo>
                    <a:pt x="324104" y="554130"/>
                  </a:lnTo>
                  <a:lnTo>
                    <a:pt x="278892" y="557784"/>
                  </a:lnTo>
                  <a:lnTo>
                    <a:pt x="233679" y="554130"/>
                  </a:lnTo>
                  <a:lnTo>
                    <a:pt x="190780" y="543555"/>
                  </a:lnTo>
                  <a:lnTo>
                    <a:pt x="150770" y="526634"/>
                  </a:lnTo>
                  <a:lnTo>
                    <a:pt x="114226" y="503944"/>
                  </a:lnTo>
                  <a:lnTo>
                    <a:pt x="81724" y="476059"/>
                  </a:lnTo>
                  <a:lnTo>
                    <a:pt x="53839" y="443557"/>
                  </a:lnTo>
                  <a:lnTo>
                    <a:pt x="31149" y="407013"/>
                  </a:lnTo>
                  <a:lnTo>
                    <a:pt x="14228" y="367003"/>
                  </a:lnTo>
                  <a:lnTo>
                    <a:pt x="3653" y="324104"/>
                  </a:lnTo>
                  <a:lnTo>
                    <a:pt x="0" y="27889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57150" y="2425297"/>
            <a:ext cx="292474" cy="667121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4236" spc="13" dirty="0">
                <a:latin typeface="Calibri"/>
                <a:cs typeface="Calibri"/>
              </a:rPr>
              <a:t>+</a:t>
            </a:r>
            <a:endParaRPr sz="4236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72498" y="1715855"/>
            <a:ext cx="2138643" cy="2231091"/>
          </a:xfrm>
          <a:custGeom>
            <a:avLst/>
            <a:gdLst/>
            <a:ahLst/>
            <a:cxnLst/>
            <a:rect l="l" t="t" r="r" b="b"/>
            <a:pathLst>
              <a:path w="2423795" h="2528570">
                <a:moveTo>
                  <a:pt x="2421648" y="1441704"/>
                </a:moveTo>
                <a:lnTo>
                  <a:pt x="2335733" y="1448435"/>
                </a:lnTo>
                <a:lnTo>
                  <a:pt x="2353767" y="1418844"/>
                </a:lnTo>
                <a:lnTo>
                  <a:pt x="2388120" y="1362456"/>
                </a:lnTo>
                <a:lnTo>
                  <a:pt x="2232672" y="1377696"/>
                </a:lnTo>
                <a:lnTo>
                  <a:pt x="2262809" y="1425054"/>
                </a:lnTo>
                <a:lnTo>
                  <a:pt x="629424" y="2077212"/>
                </a:lnTo>
                <a:lnTo>
                  <a:pt x="3048" y="2077212"/>
                </a:lnTo>
                <a:lnTo>
                  <a:pt x="3048" y="2097024"/>
                </a:lnTo>
                <a:lnTo>
                  <a:pt x="638568" y="2097024"/>
                </a:lnTo>
                <a:lnTo>
                  <a:pt x="2274405" y="1443278"/>
                </a:lnTo>
                <a:lnTo>
                  <a:pt x="2280437" y="1452778"/>
                </a:lnTo>
                <a:lnTo>
                  <a:pt x="2266200" y="1453883"/>
                </a:lnTo>
                <a:lnTo>
                  <a:pt x="2296795" y="1505331"/>
                </a:lnTo>
                <a:lnTo>
                  <a:pt x="628904" y="2506980"/>
                </a:lnTo>
                <a:lnTo>
                  <a:pt x="0" y="2506980"/>
                </a:lnTo>
                <a:lnTo>
                  <a:pt x="0" y="2528316"/>
                </a:lnTo>
                <a:lnTo>
                  <a:pt x="635520" y="2528316"/>
                </a:lnTo>
                <a:lnTo>
                  <a:pt x="637032" y="2526792"/>
                </a:lnTo>
                <a:lnTo>
                  <a:pt x="667448" y="2508504"/>
                </a:lnTo>
                <a:lnTo>
                  <a:pt x="669975" y="2506980"/>
                </a:lnTo>
                <a:lnTo>
                  <a:pt x="2306955" y="1522412"/>
                </a:lnTo>
                <a:lnTo>
                  <a:pt x="2337828" y="1574279"/>
                </a:lnTo>
                <a:lnTo>
                  <a:pt x="2385999" y="1498079"/>
                </a:lnTo>
                <a:lnTo>
                  <a:pt x="2421648" y="1441704"/>
                </a:lnTo>
                <a:close/>
              </a:path>
              <a:path w="2423795" h="2528570">
                <a:moveTo>
                  <a:pt x="2423172" y="1086612"/>
                </a:moveTo>
                <a:lnTo>
                  <a:pt x="2388082" y="1031748"/>
                </a:lnTo>
                <a:lnTo>
                  <a:pt x="2339352" y="955548"/>
                </a:lnTo>
                <a:lnTo>
                  <a:pt x="2308872" y="1006119"/>
                </a:lnTo>
                <a:lnTo>
                  <a:pt x="672998" y="21336"/>
                </a:lnTo>
                <a:lnTo>
                  <a:pt x="670471" y="19812"/>
                </a:lnTo>
                <a:lnTo>
                  <a:pt x="640080" y="1524"/>
                </a:lnTo>
                <a:lnTo>
                  <a:pt x="637032" y="1524"/>
                </a:lnTo>
                <a:lnTo>
                  <a:pt x="635520" y="0"/>
                </a:lnTo>
                <a:lnTo>
                  <a:pt x="3048" y="0"/>
                </a:lnTo>
                <a:lnTo>
                  <a:pt x="3048" y="21336"/>
                </a:lnTo>
                <a:lnTo>
                  <a:pt x="630415" y="21336"/>
                </a:lnTo>
                <a:lnTo>
                  <a:pt x="2297938" y="1024255"/>
                </a:lnTo>
                <a:lnTo>
                  <a:pt x="2267724" y="1074420"/>
                </a:lnTo>
                <a:lnTo>
                  <a:pt x="2295448" y="1076604"/>
                </a:lnTo>
                <a:lnTo>
                  <a:pt x="2273985" y="1110754"/>
                </a:lnTo>
                <a:lnTo>
                  <a:pt x="638568" y="457200"/>
                </a:lnTo>
                <a:lnTo>
                  <a:pt x="3048" y="457200"/>
                </a:lnTo>
                <a:lnTo>
                  <a:pt x="3048" y="477012"/>
                </a:lnTo>
                <a:lnTo>
                  <a:pt x="629424" y="477012"/>
                </a:lnTo>
                <a:lnTo>
                  <a:pt x="2263254" y="1127823"/>
                </a:lnTo>
                <a:lnTo>
                  <a:pt x="2257844" y="1136446"/>
                </a:lnTo>
                <a:lnTo>
                  <a:pt x="2252484" y="1132332"/>
                </a:lnTo>
                <a:lnTo>
                  <a:pt x="2249055" y="1150416"/>
                </a:lnTo>
                <a:lnTo>
                  <a:pt x="2232672" y="1176528"/>
                </a:lnTo>
                <a:lnTo>
                  <a:pt x="2243925" y="1177632"/>
                </a:lnTo>
                <a:lnTo>
                  <a:pt x="2241486" y="1190548"/>
                </a:lnTo>
                <a:lnTo>
                  <a:pt x="635520" y="877824"/>
                </a:lnTo>
                <a:lnTo>
                  <a:pt x="3048" y="877824"/>
                </a:lnTo>
                <a:lnTo>
                  <a:pt x="3048" y="899160"/>
                </a:lnTo>
                <a:lnTo>
                  <a:pt x="632472" y="899160"/>
                </a:lnTo>
                <a:lnTo>
                  <a:pt x="2237702" y="1210525"/>
                </a:lnTo>
                <a:lnTo>
                  <a:pt x="2226576" y="1269492"/>
                </a:lnTo>
                <a:lnTo>
                  <a:pt x="2375928" y="1226820"/>
                </a:lnTo>
                <a:lnTo>
                  <a:pt x="2358009" y="1213104"/>
                </a:lnTo>
                <a:lnTo>
                  <a:pt x="2321610" y="1185252"/>
                </a:lnTo>
                <a:lnTo>
                  <a:pt x="2388120" y="1191768"/>
                </a:lnTo>
                <a:lnTo>
                  <a:pt x="2353233" y="1133856"/>
                </a:lnTo>
                <a:lnTo>
                  <a:pt x="2319896" y="1078522"/>
                </a:lnTo>
                <a:lnTo>
                  <a:pt x="2423172" y="1086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2753974" y="2106876"/>
            <a:ext cx="228040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dirty="0">
                <a:latin typeface="Calibri"/>
                <a:cs typeface="Calibri"/>
              </a:rPr>
              <a:t>.</a:t>
            </a:r>
            <a:endParaRPr sz="639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53974" y="2550593"/>
            <a:ext cx="228040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dirty="0">
                <a:latin typeface="Calibri"/>
                <a:cs typeface="Calibri"/>
              </a:rPr>
              <a:t>.</a:t>
            </a:r>
            <a:endParaRPr sz="6397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5330" y="1694329"/>
            <a:ext cx="102197" cy="10354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167684" y="1670996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5330" y="2097740"/>
            <a:ext cx="102197" cy="10354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173042" y="2074410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75330" y="2470225"/>
            <a:ext cx="102197" cy="10354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173042" y="2446937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75330" y="3906371"/>
            <a:ext cx="102197" cy="10354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220262" y="1690295"/>
            <a:ext cx="3213287" cy="2244538"/>
            <a:chOff x="1770030" y="1915667"/>
            <a:chExt cx="3641725" cy="2543810"/>
          </a:xfrm>
        </p:grpSpPr>
        <p:sp>
          <p:nvSpPr>
            <p:cNvPr id="30" name="object 30"/>
            <p:cNvSpPr/>
            <p:nvPr/>
          </p:nvSpPr>
          <p:spPr>
            <a:xfrm>
              <a:off x="3383279" y="3470147"/>
              <a:ext cx="140335" cy="706120"/>
            </a:xfrm>
            <a:custGeom>
              <a:avLst/>
              <a:gdLst/>
              <a:ahLst/>
              <a:cxnLst/>
              <a:rect l="l" t="t" r="r" b="b"/>
              <a:pathLst>
                <a:path w="140335" h="706120">
                  <a:moveTo>
                    <a:pt x="59436" y="140208"/>
                  </a:moveTo>
                  <a:lnTo>
                    <a:pt x="0" y="140208"/>
                  </a:lnTo>
                  <a:lnTo>
                    <a:pt x="70104" y="0"/>
                  </a:lnTo>
                  <a:lnTo>
                    <a:pt x="133350" y="126492"/>
                  </a:lnTo>
                  <a:lnTo>
                    <a:pt x="59436" y="126492"/>
                  </a:lnTo>
                  <a:lnTo>
                    <a:pt x="59436" y="140208"/>
                  </a:lnTo>
                  <a:close/>
                </a:path>
                <a:path w="140335" h="706120">
                  <a:moveTo>
                    <a:pt x="80772" y="705612"/>
                  </a:moveTo>
                  <a:lnTo>
                    <a:pt x="59436" y="705612"/>
                  </a:lnTo>
                  <a:lnTo>
                    <a:pt x="59436" y="126492"/>
                  </a:lnTo>
                  <a:lnTo>
                    <a:pt x="80772" y="126492"/>
                  </a:lnTo>
                  <a:lnTo>
                    <a:pt x="80772" y="705612"/>
                  </a:lnTo>
                  <a:close/>
                </a:path>
                <a:path w="140335" h="706120">
                  <a:moveTo>
                    <a:pt x="140208" y="140208"/>
                  </a:moveTo>
                  <a:lnTo>
                    <a:pt x="80772" y="140208"/>
                  </a:lnTo>
                  <a:lnTo>
                    <a:pt x="80772" y="126492"/>
                  </a:lnTo>
                  <a:lnTo>
                    <a:pt x="133350" y="126492"/>
                  </a:lnTo>
                  <a:lnTo>
                    <a:pt x="140208" y="140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5271" y="4282439"/>
              <a:ext cx="111347" cy="1767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32275" y="3127247"/>
              <a:ext cx="504825" cy="140335"/>
            </a:xfrm>
            <a:custGeom>
              <a:avLst/>
              <a:gdLst/>
              <a:ahLst/>
              <a:cxnLst/>
              <a:rect l="l" t="t" r="r" b="b"/>
              <a:pathLst>
                <a:path w="504825" h="140335">
                  <a:moveTo>
                    <a:pt x="364236" y="140208"/>
                  </a:moveTo>
                  <a:lnTo>
                    <a:pt x="364236" y="0"/>
                  </a:lnTo>
                  <a:lnTo>
                    <a:pt x="483108" y="59436"/>
                  </a:lnTo>
                  <a:lnTo>
                    <a:pt x="377952" y="59436"/>
                  </a:lnTo>
                  <a:lnTo>
                    <a:pt x="377952" y="80772"/>
                  </a:lnTo>
                  <a:lnTo>
                    <a:pt x="483108" y="80772"/>
                  </a:lnTo>
                  <a:lnTo>
                    <a:pt x="364236" y="140208"/>
                  </a:lnTo>
                  <a:close/>
                </a:path>
                <a:path w="504825" h="140335">
                  <a:moveTo>
                    <a:pt x="364236" y="80772"/>
                  </a:moveTo>
                  <a:lnTo>
                    <a:pt x="0" y="80772"/>
                  </a:lnTo>
                  <a:lnTo>
                    <a:pt x="0" y="59436"/>
                  </a:lnTo>
                  <a:lnTo>
                    <a:pt x="364236" y="59436"/>
                  </a:lnTo>
                  <a:lnTo>
                    <a:pt x="364236" y="80772"/>
                  </a:lnTo>
                  <a:close/>
                </a:path>
                <a:path w="504825" h="140335">
                  <a:moveTo>
                    <a:pt x="483108" y="80772"/>
                  </a:moveTo>
                  <a:lnTo>
                    <a:pt x="377952" y="80772"/>
                  </a:lnTo>
                  <a:lnTo>
                    <a:pt x="377952" y="59436"/>
                  </a:lnTo>
                  <a:lnTo>
                    <a:pt x="483108" y="59436"/>
                  </a:lnTo>
                  <a:lnTo>
                    <a:pt x="504444" y="70104"/>
                  </a:lnTo>
                  <a:lnTo>
                    <a:pt x="483108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0104" y="2967228"/>
              <a:ext cx="115442" cy="1173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36719" y="2918460"/>
              <a:ext cx="670560" cy="551815"/>
            </a:xfrm>
            <a:custGeom>
              <a:avLst/>
              <a:gdLst/>
              <a:ahLst/>
              <a:cxnLst/>
              <a:rect l="l" t="t" r="r" b="b"/>
              <a:pathLst>
                <a:path w="670560" h="551814">
                  <a:moveTo>
                    <a:pt x="0" y="91439"/>
                  </a:moveTo>
                  <a:lnTo>
                    <a:pt x="7215" y="55935"/>
                  </a:lnTo>
                  <a:lnTo>
                    <a:pt x="26860" y="26860"/>
                  </a:lnTo>
                  <a:lnTo>
                    <a:pt x="55935" y="7215"/>
                  </a:lnTo>
                  <a:lnTo>
                    <a:pt x="91439" y="0"/>
                  </a:lnTo>
                  <a:lnTo>
                    <a:pt x="579119" y="0"/>
                  </a:lnTo>
                  <a:lnTo>
                    <a:pt x="614624" y="7215"/>
                  </a:lnTo>
                  <a:lnTo>
                    <a:pt x="643699" y="26860"/>
                  </a:lnTo>
                  <a:lnTo>
                    <a:pt x="663344" y="55935"/>
                  </a:lnTo>
                  <a:lnTo>
                    <a:pt x="670560" y="91439"/>
                  </a:lnTo>
                  <a:lnTo>
                    <a:pt x="670560" y="460248"/>
                  </a:lnTo>
                  <a:lnTo>
                    <a:pt x="663344" y="495752"/>
                  </a:lnTo>
                  <a:lnTo>
                    <a:pt x="643699" y="524827"/>
                  </a:lnTo>
                  <a:lnTo>
                    <a:pt x="614624" y="544472"/>
                  </a:lnTo>
                  <a:lnTo>
                    <a:pt x="579119" y="551687"/>
                  </a:lnTo>
                  <a:lnTo>
                    <a:pt x="91439" y="551687"/>
                  </a:lnTo>
                  <a:lnTo>
                    <a:pt x="55935" y="544472"/>
                  </a:lnTo>
                  <a:lnTo>
                    <a:pt x="26860" y="524827"/>
                  </a:lnTo>
                  <a:lnTo>
                    <a:pt x="7215" y="495752"/>
                  </a:lnTo>
                  <a:lnTo>
                    <a:pt x="0" y="460248"/>
                  </a:lnTo>
                  <a:lnTo>
                    <a:pt x="0" y="91439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07280" y="3127247"/>
              <a:ext cx="504825" cy="140335"/>
            </a:xfrm>
            <a:custGeom>
              <a:avLst/>
              <a:gdLst/>
              <a:ahLst/>
              <a:cxnLst/>
              <a:rect l="l" t="t" r="r" b="b"/>
              <a:pathLst>
                <a:path w="504825" h="140335">
                  <a:moveTo>
                    <a:pt x="365760" y="140208"/>
                  </a:moveTo>
                  <a:lnTo>
                    <a:pt x="365760" y="0"/>
                  </a:lnTo>
                  <a:lnTo>
                    <a:pt x="483339" y="59436"/>
                  </a:lnTo>
                  <a:lnTo>
                    <a:pt x="379476" y="59436"/>
                  </a:lnTo>
                  <a:lnTo>
                    <a:pt x="379476" y="80772"/>
                  </a:lnTo>
                  <a:lnTo>
                    <a:pt x="483339" y="80772"/>
                  </a:lnTo>
                  <a:lnTo>
                    <a:pt x="365760" y="140208"/>
                  </a:lnTo>
                  <a:close/>
                </a:path>
                <a:path w="504825" h="140335">
                  <a:moveTo>
                    <a:pt x="365760" y="80772"/>
                  </a:moveTo>
                  <a:lnTo>
                    <a:pt x="0" y="80772"/>
                  </a:lnTo>
                  <a:lnTo>
                    <a:pt x="0" y="59436"/>
                  </a:lnTo>
                  <a:lnTo>
                    <a:pt x="365760" y="59436"/>
                  </a:lnTo>
                  <a:lnTo>
                    <a:pt x="365760" y="80772"/>
                  </a:lnTo>
                  <a:close/>
                </a:path>
                <a:path w="504825" h="140335">
                  <a:moveTo>
                    <a:pt x="483339" y="80772"/>
                  </a:moveTo>
                  <a:lnTo>
                    <a:pt x="379476" y="80772"/>
                  </a:lnTo>
                  <a:lnTo>
                    <a:pt x="379476" y="59436"/>
                  </a:lnTo>
                  <a:lnTo>
                    <a:pt x="483339" y="59436"/>
                  </a:lnTo>
                  <a:lnTo>
                    <a:pt x="504444" y="70104"/>
                  </a:lnTo>
                  <a:lnTo>
                    <a:pt x="483339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0030" y="1915667"/>
              <a:ext cx="175450" cy="118872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75963" y="2757992"/>
            <a:ext cx="120053" cy="15195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3355075" y="1666978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58044" y="1990165"/>
            <a:ext cx="154809" cy="10488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096874" y="1966859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39218" y="2365337"/>
            <a:ext cx="154809" cy="10488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078043" y="2342065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37873" y="3645498"/>
            <a:ext cx="154809" cy="10488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173042" y="3554954"/>
            <a:ext cx="1049431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916130">
              <a:spcBef>
                <a:spcPts val="609"/>
              </a:spcBef>
            </a:pPr>
            <a:r>
              <a:rPr sz="1279" spc="88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</a:pPr>
            <a:r>
              <a:rPr sz="1279" spc="88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205383" y="1670124"/>
            <a:ext cx="1796863" cy="742390"/>
            <a:chOff x="6286500" y="1892807"/>
            <a:chExt cx="2036445" cy="841375"/>
          </a:xfrm>
        </p:grpSpPr>
        <p:sp>
          <p:nvSpPr>
            <p:cNvPr id="46" name="object 46"/>
            <p:cNvSpPr/>
            <p:nvPr/>
          </p:nvSpPr>
          <p:spPr>
            <a:xfrm>
              <a:off x="6286500" y="1892807"/>
              <a:ext cx="2036445" cy="841375"/>
            </a:xfrm>
            <a:custGeom>
              <a:avLst/>
              <a:gdLst/>
              <a:ahLst/>
              <a:cxnLst/>
              <a:rect l="l" t="t" r="r" b="b"/>
              <a:pathLst>
                <a:path w="2036445" h="841375">
                  <a:moveTo>
                    <a:pt x="2036064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841248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28231" y="2235707"/>
              <a:ext cx="115443" cy="1173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640055" y="2042172"/>
              <a:ext cx="551180" cy="480059"/>
            </a:xfrm>
            <a:custGeom>
              <a:avLst/>
              <a:gdLst/>
              <a:ahLst/>
              <a:cxnLst/>
              <a:rect l="l" t="t" r="r" b="b"/>
              <a:pathLst>
                <a:path w="551179" h="480060">
                  <a:moveTo>
                    <a:pt x="151257" y="257556"/>
                  </a:moveTo>
                  <a:lnTo>
                    <a:pt x="0" y="257556"/>
                  </a:lnTo>
                  <a:lnTo>
                    <a:pt x="0" y="274320"/>
                  </a:lnTo>
                  <a:lnTo>
                    <a:pt x="151257" y="274320"/>
                  </a:lnTo>
                  <a:lnTo>
                    <a:pt x="151257" y="257556"/>
                  </a:lnTo>
                  <a:close/>
                </a:path>
                <a:path w="551179" h="480060">
                  <a:moveTo>
                    <a:pt x="151257" y="204216"/>
                  </a:moveTo>
                  <a:lnTo>
                    <a:pt x="0" y="204216"/>
                  </a:lnTo>
                  <a:lnTo>
                    <a:pt x="0" y="220980"/>
                  </a:lnTo>
                  <a:lnTo>
                    <a:pt x="151257" y="220980"/>
                  </a:lnTo>
                  <a:lnTo>
                    <a:pt x="151257" y="204216"/>
                  </a:lnTo>
                  <a:close/>
                </a:path>
                <a:path w="551179" h="480060">
                  <a:moveTo>
                    <a:pt x="550646" y="390144"/>
                  </a:moveTo>
                  <a:lnTo>
                    <a:pt x="532460" y="390144"/>
                  </a:lnTo>
                  <a:lnTo>
                    <a:pt x="529615" y="406019"/>
                  </a:lnTo>
                  <a:lnTo>
                    <a:pt x="526529" y="418782"/>
                  </a:lnTo>
                  <a:lnTo>
                    <a:pt x="523189" y="428447"/>
                  </a:lnTo>
                  <a:lnTo>
                    <a:pt x="519595" y="435000"/>
                  </a:lnTo>
                  <a:lnTo>
                    <a:pt x="514642" y="441667"/>
                  </a:lnTo>
                  <a:lnTo>
                    <a:pt x="507403" y="445008"/>
                  </a:lnTo>
                  <a:lnTo>
                    <a:pt x="284899" y="445008"/>
                  </a:lnTo>
                  <a:lnTo>
                    <a:pt x="443014" y="229831"/>
                  </a:lnTo>
                  <a:lnTo>
                    <a:pt x="443014" y="214972"/>
                  </a:lnTo>
                  <a:lnTo>
                    <a:pt x="296621" y="16764"/>
                  </a:lnTo>
                  <a:lnTo>
                    <a:pt x="490359" y="16764"/>
                  </a:lnTo>
                  <a:lnTo>
                    <a:pt x="523506" y="49923"/>
                  </a:lnTo>
                  <a:lnTo>
                    <a:pt x="527786" y="73152"/>
                  </a:lnTo>
                  <a:lnTo>
                    <a:pt x="543979" y="73152"/>
                  </a:lnTo>
                  <a:lnTo>
                    <a:pt x="543979" y="0"/>
                  </a:lnTo>
                  <a:lnTo>
                    <a:pt x="247472" y="0"/>
                  </a:lnTo>
                  <a:lnTo>
                    <a:pt x="247472" y="12382"/>
                  </a:lnTo>
                  <a:lnTo>
                    <a:pt x="414439" y="234784"/>
                  </a:lnTo>
                  <a:lnTo>
                    <a:pt x="242417" y="468528"/>
                  </a:lnTo>
                  <a:lnTo>
                    <a:pt x="242417" y="480060"/>
                  </a:lnTo>
                  <a:lnTo>
                    <a:pt x="544360" y="480060"/>
                  </a:lnTo>
                  <a:lnTo>
                    <a:pt x="550646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58812" y="2235707"/>
              <a:ext cx="192024" cy="11734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34655" y="2235707"/>
              <a:ext cx="115824" cy="11734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815072" y="2202700"/>
              <a:ext cx="151765" cy="156210"/>
            </a:xfrm>
            <a:custGeom>
              <a:avLst/>
              <a:gdLst/>
              <a:ahLst/>
              <a:cxnLst/>
              <a:rect l="l" t="t" r="r" b="b"/>
              <a:pathLst>
                <a:path w="151765" h="156210">
                  <a:moveTo>
                    <a:pt x="151257" y="69850"/>
                  </a:moveTo>
                  <a:lnTo>
                    <a:pt x="84289" y="69850"/>
                  </a:lnTo>
                  <a:lnTo>
                    <a:pt x="84289" y="0"/>
                  </a:lnTo>
                  <a:lnTo>
                    <a:pt x="66865" y="0"/>
                  </a:lnTo>
                  <a:lnTo>
                    <a:pt x="66865" y="69850"/>
                  </a:lnTo>
                  <a:lnTo>
                    <a:pt x="0" y="69850"/>
                  </a:lnTo>
                  <a:lnTo>
                    <a:pt x="0" y="86360"/>
                  </a:lnTo>
                  <a:lnTo>
                    <a:pt x="66865" y="86360"/>
                  </a:lnTo>
                  <a:lnTo>
                    <a:pt x="66865" y="156210"/>
                  </a:lnTo>
                  <a:lnTo>
                    <a:pt x="84289" y="156210"/>
                  </a:lnTo>
                  <a:lnTo>
                    <a:pt x="84289" y="86360"/>
                  </a:lnTo>
                  <a:lnTo>
                    <a:pt x="151257" y="86360"/>
                  </a:lnTo>
                  <a:lnTo>
                    <a:pt x="151257" y="69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1863" y="2177795"/>
              <a:ext cx="111347" cy="17678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205383" y="1670124"/>
            <a:ext cx="1796863" cy="737638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 marL="497568" algn="ctr">
              <a:spcBef>
                <a:spcPts val="855"/>
              </a:spcBef>
              <a:tabLst>
                <a:tab pos="680233" algn="l"/>
              </a:tabLst>
            </a:pPr>
            <a:r>
              <a:rPr sz="1279" spc="88" dirty="0">
                <a:latin typeface="Cambria Math"/>
                <a:cs typeface="Cambria Math"/>
              </a:rPr>
              <a:t>i	i</a:t>
            </a:r>
            <a:endParaRPr sz="1279">
              <a:latin typeface="Cambria Math"/>
              <a:cs typeface="Cambria Math"/>
            </a:endParaRPr>
          </a:p>
          <a:p>
            <a:pPr marR="455543" algn="ctr">
              <a:spcBef>
                <a:spcPts val="340"/>
              </a:spcBef>
            </a:pPr>
            <a:r>
              <a:rPr sz="1279" spc="88" dirty="0">
                <a:latin typeface="Cambria Math"/>
                <a:cs typeface="Cambria Math"/>
              </a:rPr>
              <a:t>i</a:t>
            </a:r>
            <a:endParaRPr sz="1279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9329720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782" y="89266"/>
            <a:ext cx="796626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4" dirty="0">
                <a:solidFill>
                  <a:srgbClr val="BF0000"/>
                </a:solidFill>
              </a:rPr>
              <a:t>MLP</a:t>
            </a:r>
            <a:r>
              <a:rPr spc="-40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as</a:t>
            </a:r>
            <a:r>
              <a:rPr spc="13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a</a:t>
            </a:r>
            <a:r>
              <a:rPr spc="-4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continuous-valued</a:t>
            </a:r>
            <a:r>
              <a:rPr spc="-18" dirty="0">
                <a:solidFill>
                  <a:srgbClr val="BF0000"/>
                </a:solidFill>
              </a:rPr>
              <a:t> </a:t>
            </a:r>
            <a:r>
              <a:rPr spc="-13" dirty="0">
                <a:solidFill>
                  <a:srgbClr val="BF0000"/>
                </a:solidFill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1885" y="4718814"/>
            <a:ext cx="7792010" cy="1686985"/>
          </a:xfrm>
          <a:prstGeom prst="rect">
            <a:avLst/>
          </a:prstGeom>
        </p:spPr>
        <p:txBody>
          <a:bodyPr vert="horz" wrap="square" lIns="0" tIns="70597" rIns="0" bIns="0" rtlCol="0">
            <a:spAutoFit/>
          </a:bodyPr>
          <a:lstStyle/>
          <a:p>
            <a:pPr marL="344599" indent="-333953">
              <a:spcBef>
                <a:spcPts val="556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simple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3-unit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MLP </a:t>
            </a:r>
            <a:r>
              <a:rPr sz="1941" spc="-13" dirty="0">
                <a:latin typeface="Calibri"/>
                <a:cs typeface="Calibri"/>
              </a:rPr>
              <a:t>can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generate</a:t>
            </a:r>
            <a:r>
              <a:rPr sz="1941" spc="5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“square</a:t>
            </a:r>
            <a:r>
              <a:rPr sz="1941" spc="-4" dirty="0">
                <a:latin typeface="Calibri"/>
                <a:cs typeface="Calibri"/>
              </a:rPr>
              <a:t> pulse”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over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an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input</a:t>
            </a:r>
            <a:endParaRPr sz="1941">
              <a:latin typeface="Calibri"/>
              <a:cs typeface="Calibri"/>
            </a:endParaRPr>
          </a:p>
          <a:p>
            <a:pPr marL="344599" indent="-333953">
              <a:spcBef>
                <a:spcPts val="463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b="1" dirty="0">
                <a:solidFill>
                  <a:srgbClr val="0000CC"/>
                </a:solidFill>
                <a:latin typeface="Calibri"/>
                <a:cs typeface="Calibri"/>
              </a:rPr>
              <a:t>An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4" dirty="0">
                <a:solidFill>
                  <a:srgbClr val="0000CC"/>
                </a:solidFill>
                <a:latin typeface="Calibri"/>
                <a:cs typeface="Calibri"/>
              </a:rPr>
              <a:t>MLP</a:t>
            </a:r>
            <a:r>
              <a:rPr sz="1941" b="1" spc="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4" dirty="0">
                <a:solidFill>
                  <a:srgbClr val="0000CC"/>
                </a:solidFill>
                <a:latin typeface="Calibri"/>
                <a:cs typeface="Calibri"/>
              </a:rPr>
              <a:t>with </a:t>
            </a:r>
            <a:r>
              <a:rPr sz="1941" b="1" spc="-13" dirty="0">
                <a:solidFill>
                  <a:srgbClr val="0000CC"/>
                </a:solidFill>
                <a:latin typeface="Calibri"/>
                <a:cs typeface="Calibri"/>
              </a:rPr>
              <a:t>many</a:t>
            </a:r>
            <a:r>
              <a:rPr sz="1941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units</a:t>
            </a:r>
            <a:r>
              <a:rPr sz="1941" b="1" spc="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can</a:t>
            </a:r>
            <a:r>
              <a:rPr sz="1941" b="1" spc="-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model</a:t>
            </a:r>
            <a:r>
              <a:rPr sz="1941" b="1" spc="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an</a:t>
            </a:r>
            <a:r>
              <a:rPr sz="1941" b="1" spc="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arbitrary</a:t>
            </a:r>
            <a:r>
              <a:rPr sz="1941" b="1" spc="22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4" dirty="0">
                <a:solidFill>
                  <a:srgbClr val="0000CC"/>
                </a:solidFill>
                <a:latin typeface="Calibri"/>
                <a:cs typeface="Calibri"/>
              </a:rPr>
              <a:t>function</a:t>
            </a:r>
            <a:r>
              <a:rPr sz="1941" b="1" spc="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18" dirty="0">
                <a:solidFill>
                  <a:srgbClr val="0000CC"/>
                </a:solidFill>
                <a:latin typeface="Calibri"/>
                <a:cs typeface="Calibri"/>
              </a:rPr>
              <a:t>over</a:t>
            </a:r>
            <a:r>
              <a:rPr sz="1941" b="1" spc="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an</a:t>
            </a:r>
            <a:r>
              <a:rPr sz="1941" b="1" spc="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941" b="1" spc="-9" dirty="0">
                <a:solidFill>
                  <a:srgbClr val="0000CC"/>
                </a:solidFill>
                <a:latin typeface="Calibri"/>
                <a:cs typeface="Calibri"/>
              </a:rPr>
              <a:t>input</a:t>
            </a:r>
            <a:endParaRPr sz="1941">
              <a:latin typeface="Calibri"/>
              <a:cs typeface="Calibri"/>
            </a:endParaRPr>
          </a:p>
          <a:p>
            <a:pPr marL="731783" lvl="1" indent="-277921">
              <a:spcBef>
                <a:spcPts val="454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721" spc="-75" dirty="0">
                <a:latin typeface="Calibri"/>
                <a:cs typeface="Calibri"/>
              </a:rPr>
              <a:t>To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arbitrary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precision</a:t>
            </a:r>
            <a:endParaRPr sz="1721">
              <a:latin typeface="Calibri"/>
              <a:cs typeface="Calibri"/>
            </a:endParaRPr>
          </a:p>
          <a:p>
            <a:pPr marL="1120088" lvl="2" indent="-222449">
              <a:spcBef>
                <a:spcPts val="371"/>
              </a:spcBef>
              <a:buFont typeface="Arial MT"/>
              <a:buChar char="•"/>
              <a:tabLst>
                <a:tab pos="1120088" algn="l"/>
                <a:tab pos="1120648" algn="l"/>
              </a:tabLst>
            </a:pPr>
            <a:r>
              <a:rPr sz="1456" dirty="0">
                <a:latin typeface="Calibri"/>
                <a:cs typeface="Calibri"/>
              </a:rPr>
              <a:t>Simply</a:t>
            </a:r>
            <a:r>
              <a:rPr sz="1456" spc="-31" dirty="0">
                <a:latin typeface="Calibri"/>
                <a:cs typeface="Calibri"/>
              </a:rPr>
              <a:t> </a:t>
            </a:r>
            <a:r>
              <a:rPr sz="1456" spc="-9" dirty="0">
                <a:latin typeface="Calibri"/>
                <a:cs typeface="Calibri"/>
              </a:rPr>
              <a:t>make</a:t>
            </a:r>
            <a:r>
              <a:rPr sz="1456" spc="-22" dirty="0">
                <a:latin typeface="Calibri"/>
                <a:cs typeface="Calibri"/>
              </a:rPr>
              <a:t> </a:t>
            </a:r>
            <a:r>
              <a:rPr sz="1456" spc="4" dirty="0">
                <a:latin typeface="Calibri"/>
                <a:cs typeface="Calibri"/>
              </a:rPr>
              <a:t>the</a:t>
            </a:r>
            <a:r>
              <a:rPr sz="1456" spc="-22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individual</a:t>
            </a:r>
            <a:r>
              <a:rPr sz="1456" spc="-40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pulses</a:t>
            </a:r>
            <a:r>
              <a:rPr sz="1456" spc="-26" dirty="0">
                <a:latin typeface="Calibri"/>
                <a:cs typeface="Calibri"/>
              </a:rPr>
              <a:t> </a:t>
            </a:r>
            <a:r>
              <a:rPr sz="1456" spc="-4" dirty="0">
                <a:latin typeface="Calibri"/>
                <a:cs typeface="Calibri"/>
              </a:rPr>
              <a:t>narrower</a:t>
            </a:r>
            <a:endParaRPr sz="1456">
              <a:latin typeface="Calibri"/>
              <a:cs typeface="Calibri"/>
            </a:endParaRPr>
          </a:p>
          <a:p>
            <a:pPr marL="344599" indent="-333953">
              <a:spcBef>
                <a:spcPts val="437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1941" b="1" i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1941" b="1" i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9" dirty="0">
                <a:solidFill>
                  <a:srgbClr val="BF0000"/>
                </a:solidFill>
                <a:latin typeface="Calibri"/>
                <a:cs typeface="Calibri"/>
              </a:rPr>
              <a:t>MLP</a:t>
            </a:r>
            <a:r>
              <a:rPr sz="1941" b="1" i="1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13" dirty="0">
                <a:solidFill>
                  <a:srgbClr val="BF0000"/>
                </a:solidFill>
                <a:latin typeface="Calibri"/>
                <a:cs typeface="Calibri"/>
              </a:rPr>
              <a:t>can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 model</a:t>
            </a:r>
            <a:r>
              <a:rPr sz="1941" b="1" i="1" spc="-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an arbitrary</a:t>
            </a:r>
            <a:r>
              <a:rPr sz="1941" b="1" i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r>
              <a:rPr sz="1941" b="1" i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 a</a:t>
            </a:r>
            <a:r>
              <a:rPr sz="1941" b="1" i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single</a:t>
            </a:r>
            <a:r>
              <a:rPr sz="1941" b="1" i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b="1" i="1" spc="-4" dirty="0">
                <a:solidFill>
                  <a:srgbClr val="BF0000"/>
                </a:solidFill>
                <a:latin typeface="Calibri"/>
                <a:cs typeface="Calibri"/>
              </a:rPr>
              <a:t>input</a:t>
            </a:r>
            <a:endParaRPr sz="1941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33874" y="2614052"/>
            <a:ext cx="1406899" cy="1383926"/>
            <a:chOff x="992124" y="2962592"/>
            <a:chExt cx="1594485" cy="1568450"/>
          </a:xfrm>
        </p:grpSpPr>
        <p:sp>
          <p:nvSpPr>
            <p:cNvPr id="5" name="object 5"/>
            <p:cNvSpPr/>
            <p:nvPr/>
          </p:nvSpPr>
          <p:spPr>
            <a:xfrm>
              <a:off x="1463040" y="29641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463040" y="29641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992124" y="3131820"/>
              <a:ext cx="471170" cy="528955"/>
            </a:xfrm>
            <a:custGeom>
              <a:avLst/>
              <a:gdLst/>
              <a:ahLst/>
              <a:cxnLst/>
              <a:rect l="l" t="t" r="r" b="b"/>
              <a:pathLst>
                <a:path w="471169" h="528954">
                  <a:moveTo>
                    <a:pt x="411117" y="57956"/>
                  </a:moveTo>
                  <a:lnTo>
                    <a:pt x="384048" y="33528"/>
                  </a:lnTo>
                  <a:lnTo>
                    <a:pt x="470916" y="0"/>
                  </a:lnTo>
                  <a:lnTo>
                    <a:pt x="458104" y="47243"/>
                  </a:lnTo>
                  <a:lnTo>
                    <a:pt x="420624" y="47243"/>
                  </a:lnTo>
                  <a:lnTo>
                    <a:pt x="411117" y="57956"/>
                  </a:lnTo>
                  <a:close/>
                </a:path>
                <a:path w="471169" h="528954">
                  <a:moveTo>
                    <a:pt x="419930" y="65909"/>
                  </a:moveTo>
                  <a:lnTo>
                    <a:pt x="411117" y="57956"/>
                  </a:lnTo>
                  <a:lnTo>
                    <a:pt x="420624" y="47243"/>
                  </a:lnTo>
                  <a:lnTo>
                    <a:pt x="429768" y="54864"/>
                  </a:lnTo>
                  <a:lnTo>
                    <a:pt x="419930" y="65909"/>
                  </a:lnTo>
                  <a:close/>
                </a:path>
                <a:path w="471169" h="528954">
                  <a:moveTo>
                    <a:pt x="446532" y="89915"/>
                  </a:moveTo>
                  <a:lnTo>
                    <a:pt x="419930" y="65909"/>
                  </a:lnTo>
                  <a:lnTo>
                    <a:pt x="429768" y="54864"/>
                  </a:lnTo>
                  <a:lnTo>
                    <a:pt x="420624" y="47243"/>
                  </a:lnTo>
                  <a:lnTo>
                    <a:pt x="458104" y="47243"/>
                  </a:lnTo>
                  <a:lnTo>
                    <a:pt x="446532" y="89915"/>
                  </a:lnTo>
                  <a:close/>
                </a:path>
                <a:path w="471169" h="528954">
                  <a:moveTo>
                    <a:pt x="7620" y="528828"/>
                  </a:moveTo>
                  <a:lnTo>
                    <a:pt x="0" y="521208"/>
                  </a:lnTo>
                  <a:lnTo>
                    <a:pt x="411117" y="57956"/>
                  </a:lnTo>
                  <a:lnTo>
                    <a:pt x="419930" y="65909"/>
                  </a:lnTo>
                  <a:lnTo>
                    <a:pt x="7620" y="528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505712" y="4194048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1807" y="6067"/>
                  </a:lnTo>
                  <a:lnTo>
                    <a:pt x="251742" y="23142"/>
                  </a:lnTo>
                  <a:lnTo>
                    <a:pt x="285750" y="49529"/>
                  </a:lnTo>
                  <a:lnTo>
                    <a:pt x="312137" y="83537"/>
                  </a:lnTo>
                  <a:lnTo>
                    <a:pt x="329212" y="123472"/>
                  </a:lnTo>
                  <a:lnTo>
                    <a:pt x="335280" y="167639"/>
                  </a:lnTo>
                  <a:lnTo>
                    <a:pt x="329212" y="212336"/>
                  </a:lnTo>
                  <a:lnTo>
                    <a:pt x="312137" y="252419"/>
                  </a:lnTo>
                  <a:lnTo>
                    <a:pt x="285750" y="286321"/>
                  </a:lnTo>
                  <a:lnTo>
                    <a:pt x="251742" y="312476"/>
                  </a:lnTo>
                  <a:lnTo>
                    <a:pt x="211807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505712" y="4194048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0" y="167639"/>
                  </a:move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1807" y="6067"/>
                  </a:lnTo>
                  <a:lnTo>
                    <a:pt x="251742" y="23142"/>
                  </a:lnTo>
                  <a:lnTo>
                    <a:pt x="285750" y="49529"/>
                  </a:lnTo>
                  <a:lnTo>
                    <a:pt x="312137" y="83537"/>
                  </a:lnTo>
                  <a:lnTo>
                    <a:pt x="329212" y="123472"/>
                  </a:lnTo>
                  <a:lnTo>
                    <a:pt x="335280" y="167639"/>
                  </a:lnTo>
                  <a:lnTo>
                    <a:pt x="329212" y="212336"/>
                  </a:lnTo>
                  <a:lnTo>
                    <a:pt x="312137" y="252419"/>
                  </a:lnTo>
                  <a:lnTo>
                    <a:pt x="285750" y="286321"/>
                  </a:lnTo>
                  <a:lnTo>
                    <a:pt x="251742" y="312476"/>
                  </a:lnTo>
                  <a:lnTo>
                    <a:pt x="211807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124" y="3890772"/>
              <a:ext cx="513715" cy="471170"/>
            </a:xfrm>
            <a:custGeom>
              <a:avLst/>
              <a:gdLst/>
              <a:ahLst/>
              <a:cxnLst/>
              <a:rect l="l" t="t" r="r" b="b"/>
              <a:pathLst>
                <a:path w="513715" h="471170">
                  <a:moveTo>
                    <a:pt x="447687" y="418124"/>
                  </a:moveTo>
                  <a:lnTo>
                    <a:pt x="0" y="7620"/>
                  </a:lnTo>
                  <a:lnTo>
                    <a:pt x="7620" y="0"/>
                  </a:lnTo>
                  <a:lnTo>
                    <a:pt x="454410" y="411047"/>
                  </a:lnTo>
                  <a:lnTo>
                    <a:pt x="447687" y="418124"/>
                  </a:lnTo>
                  <a:close/>
                </a:path>
                <a:path w="513715" h="471170">
                  <a:moveTo>
                    <a:pt x="497118" y="428244"/>
                  </a:moveTo>
                  <a:lnTo>
                    <a:pt x="458724" y="428244"/>
                  </a:lnTo>
                  <a:lnTo>
                    <a:pt x="464820" y="420624"/>
                  </a:lnTo>
                  <a:lnTo>
                    <a:pt x="454410" y="411047"/>
                  </a:lnTo>
                  <a:lnTo>
                    <a:pt x="480059" y="384048"/>
                  </a:lnTo>
                  <a:lnTo>
                    <a:pt x="497118" y="428244"/>
                  </a:lnTo>
                  <a:close/>
                </a:path>
                <a:path w="513715" h="471170">
                  <a:moveTo>
                    <a:pt x="458724" y="428244"/>
                  </a:moveTo>
                  <a:lnTo>
                    <a:pt x="447687" y="418124"/>
                  </a:lnTo>
                  <a:lnTo>
                    <a:pt x="454410" y="411047"/>
                  </a:lnTo>
                  <a:lnTo>
                    <a:pt x="464820" y="420624"/>
                  </a:lnTo>
                  <a:lnTo>
                    <a:pt x="458724" y="428244"/>
                  </a:lnTo>
                  <a:close/>
                </a:path>
                <a:path w="513715" h="471170">
                  <a:moveTo>
                    <a:pt x="513588" y="470916"/>
                  </a:moveTo>
                  <a:lnTo>
                    <a:pt x="422148" y="445008"/>
                  </a:lnTo>
                  <a:lnTo>
                    <a:pt x="447687" y="418124"/>
                  </a:lnTo>
                  <a:lnTo>
                    <a:pt x="458724" y="428244"/>
                  </a:lnTo>
                  <a:lnTo>
                    <a:pt x="497118" y="428244"/>
                  </a:lnTo>
                  <a:lnTo>
                    <a:pt x="513588" y="470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9424" y="3595116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9424" y="3595116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95259" y="3127260"/>
              <a:ext cx="503555" cy="1239520"/>
            </a:xfrm>
            <a:custGeom>
              <a:avLst/>
              <a:gdLst/>
              <a:ahLst/>
              <a:cxnLst/>
              <a:rect l="l" t="t" r="r" b="b"/>
              <a:pathLst>
                <a:path w="503555" h="1239520">
                  <a:moveTo>
                    <a:pt x="502932" y="754367"/>
                  </a:moveTo>
                  <a:lnTo>
                    <a:pt x="416064" y="784847"/>
                  </a:lnTo>
                  <a:lnTo>
                    <a:pt x="441782" y="809917"/>
                  </a:lnTo>
                  <a:lnTo>
                    <a:pt x="41160" y="1231379"/>
                  </a:lnTo>
                  <a:lnTo>
                    <a:pt x="48780" y="1238999"/>
                  </a:lnTo>
                  <a:lnTo>
                    <a:pt x="449491" y="817435"/>
                  </a:lnTo>
                  <a:lnTo>
                    <a:pt x="475500" y="842759"/>
                  </a:lnTo>
                  <a:lnTo>
                    <a:pt x="488734" y="800087"/>
                  </a:lnTo>
                  <a:lnTo>
                    <a:pt x="502932" y="754367"/>
                  </a:lnTo>
                  <a:close/>
                </a:path>
                <a:path w="503555" h="1239520">
                  <a:moveTo>
                    <a:pt x="502932" y="516636"/>
                  </a:moveTo>
                  <a:lnTo>
                    <a:pt x="488975" y="470916"/>
                  </a:lnTo>
                  <a:lnTo>
                    <a:pt x="475488" y="426720"/>
                  </a:lnTo>
                  <a:lnTo>
                    <a:pt x="448627" y="452907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440905" y="460438"/>
                  </a:lnTo>
                  <a:lnTo>
                    <a:pt x="414540" y="486156"/>
                  </a:lnTo>
                  <a:lnTo>
                    <a:pt x="502932" y="516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26846" y="3119336"/>
            <a:ext cx="147357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22567" y="2749452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22454" y="3684081"/>
            <a:ext cx="23868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22413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2567" y="3532083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63090" y="2127941"/>
            <a:ext cx="970990" cy="297516"/>
            <a:chOff x="1251902" y="2411666"/>
            <a:chExt cx="1100455" cy="337185"/>
          </a:xfrm>
        </p:grpSpPr>
        <p:sp>
          <p:nvSpPr>
            <p:cNvPr id="19" name="object 19"/>
            <p:cNvSpPr/>
            <p:nvPr/>
          </p:nvSpPr>
          <p:spPr>
            <a:xfrm>
              <a:off x="1328927" y="2738627"/>
              <a:ext cx="1018540" cy="0"/>
            </a:xfrm>
            <a:custGeom>
              <a:avLst/>
              <a:gdLst/>
              <a:ahLst/>
              <a:cxnLst/>
              <a:rect l="l" t="t" r="r" b="b"/>
              <a:pathLst>
                <a:path w="1018539">
                  <a:moveTo>
                    <a:pt x="0" y="0"/>
                  </a:moveTo>
                  <a:lnTo>
                    <a:pt x="1018031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7299" y="2417063"/>
              <a:ext cx="871855" cy="326390"/>
            </a:xfrm>
            <a:custGeom>
              <a:avLst/>
              <a:gdLst/>
              <a:ahLst/>
              <a:cxnLst/>
              <a:rect l="l" t="t" r="r" b="b"/>
              <a:pathLst>
                <a:path w="871855" h="326389">
                  <a:moveTo>
                    <a:pt x="0" y="326136"/>
                  </a:moveTo>
                  <a:lnTo>
                    <a:pt x="435863" y="326136"/>
                  </a:lnTo>
                  <a:lnTo>
                    <a:pt x="435863" y="0"/>
                  </a:lnTo>
                  <a:lnTo>
                    <a:pt x="871728" y="0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98187" y="2359545"/>
            <a:ext cx="292474" cy="498251"/>
          </a:xfrm>
          <a:prstGeom prst="rect">
            <a:avLst/>
          </a:prstGeom>
        </p:spPr>
        <p:txBody>
          <a:bodyPr vert="horz" wrap="square" lIns="0" tIns="61632" rIns="0" bIns="0" rtlCol="0">
            <a:spAutoFit/>
          </a:bodyPr>
          <a:lstStyle/>
          <a:p>
            <a:pPr marL="22413" marR="26896" indent="53791">
              <a:lnSpc>
                <a:spcPts val="1685"/>
              </a:lnSpc>
              <a:spcBef>
                <a:spcPts val="485"/>
              </a:spcBef>
            </a:pPr>
            <a:r>
              <a:rPr sz="1721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1  </a:t>
            </a: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52333" y="3867990"/>
            <a:ext cx="982196" cy="312084"/>
            <a:chOff x="1239710" y="4383722"/>
            <a:chExt cx="1113155" cy="353695"/>
          </a:xfrm>
        </p:grpSpPr>
        <p:sp>
          <p:nvSpPr>
            <p:cNvPr id="23" name="object 23"/>
            <p:cNvSpPr/>
            <p:nvPr/>
          </p:nvSpPr>
          <p:spPr>
            <a:xfrm>
              <a:off x="1245107" y="4732019"/>
              <a:ext cx="1018540" cy="0"/>
            </a:xfrm>
            <a:custGeom>
              <a:avLst/>
              <a:gdLst/>
              <a:ahLst/>
              <a:cxnLst/>
              <a:rect l="l" t="t" r="r" b="b"/>
              <a:pathLst>
                <a:path w="1018539">
                  <a:moveTo>
                    <a:pt x="0" y="0"/>
                  </a:moveTo>
                  <a:lnTo>
                    <a:pt x="101803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6755" y="4389119"/>
              <a:ext cx="870585" cy="326390"/>
            </a:xfrm>
            <a:custGeom>
              <a:avLst/>
              <a:gdLst/>
              <a:ahLst/>
              <a:cxnLst/>
              <a:rect l="l" t="t" r="r" b="b"/>
              <a:pathLst>
                <a:path w="870585" h="326389">
                  <a:moveTo>
                    <a:pt x="0" y="326136"/>
                  </a:moveTo>
                  <a:lnTo>
                    <a:pt x="435864" y="326136"/>
                  </a:lnTo>
                  <a:lnTo>
                    <a:pt x="435864" y="0"/>
                  </a:lnTo>
                  <a:lnTo>
                    <a:pt x="870204" y="0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83332" y="4116997"/>
            <a:ext cx="23868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22413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T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008288" y="3016792"/>
            <a:ext cx="823072" cy="318807"/>
            <a:chOff x="2663126" y="3419030"/>
            <a:chExt cx="932815" cy="361315"/>
          </a:xfrm>
        </p:grpSpPr>
        <p:sp>
          <p:nvSpPr>
            <p:cNvPr id="27" name="object 27"/>
            <p:cNvSpPr/>
            <p:nvPr/>
          </p:nvSpPr>
          <p:spPr>
            <a:xfrm>
              <a:off x="2668524" y="3773424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0" y="0"/>
                  </a:moveTo>
                  <a:lnTo>
                    <a:pt x="922019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3764" y="3424427"/>
              <a:ext cx="838200" cy="350520"/>
            </a:xfrm>
            <a:custGeom>
              <a:avLst/>
              <a:gdLst/>
              <a:ahLst/>
              <a:cxnLst/>
              <a:rect l="l" t="t" r="r" b="b"/>
              <a:pathLst>
                <a:path w="838200" h="350520">
                  <a:moveTo>
                    <a:pt x="0" y="345948"/>
                  </a:moveTo>
                  <a:lnTo>
                    <a:pt x="327659" y="345948"/>
                  </a:lnTo>
                  <a:lnTo>
                    <a:pt x="327659" y="0"/>
                  </a:lnTo>
                  <a:lnTo>
                    <a:pt x="542543" y="0"/>
                  </a:lnTo>
                  <a:lnTo>
                    <a:pt x="542543" y="350520"/>
                  </a:lnTo>
                  <a:lnTo>
                    <a:pt x="838200" y="350520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12776" y="2781737"/>
            <a:ext cx="1238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55895" y="3541508"/>
            <a:ext cx="19274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97253" y="3276622"/>
            <a:ext cx="39276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>
              <a:spcBef>
                <a:spcPts val="115"/>
              </a:spcBef>
              <a:tabLst>
                <a:tab pos="272878" algn="l"/>
              </a:tabLst>
            </a:pPr>
            <a:r>
              <a:rPr sz="2581" spc="13" baseline="1424" dirty="0">
                <a:latin typeface="Calibri"/>
                <a:cs typeface="Calibri"/>
              </a:rPr>
              <a:t>T	</a:t>
            </a:r>
            <a:r>
              <a:rPr sz="1721" spc="9" dirty="0">
                <a:latin typeface="Calibri"/>
                <a:cs typeface="Calibri"/>
              </a:rPr>
              <a:t>T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4885" y="2648512"/>
            <a:ext cx="686360" cy="985277"/>
          </a:xfrm>
          <a:prstGeom prst="rect">
            <a:avLst/>
          </a:prstGeom>
        </p:spPr>
        <p:txBody>
          <a:bodyPr vert="horz" wrap="square" lIns="0" tIns="136151" rIns="0" bIns="0" rtlCol="0">
            <a:spAutoFit/>
          </a:bodyPr>
          <a:lstStyle/>
          <a:p>
            <a:pPr marL="268395">
              <a:spcBef>
                <a:spcPts val="1072"/>
              </a:spcBef>
            </a:pPr>
            <a:r>
              <a:rPr sz="2338" spc="-18" dirty="0">
                <a:latin typeface="Calibri"/>
                <a:cs typeface="Calibri"/>
              </a:rPr>
              <a:t>f</a:t>
            </a:r>
            <a:r>
              <a:rPr sz="2338" spc="9" dirty="0">
                <a:latin typeface="Calibri"/>
                <a:cs typeface="Calibri"/>
              </a:rPr>
              <a:t>(</a:t>
            </a:r>
            <a:r>
              <a:rPr sz="2338" b="1" spc="-9" dirty="0">
                <a:latin typeface="Calibri"/>
                <a:cs typeface="Calibri"/>
              </a:rPr>
              <a:t>x</a:t>
            </a:r>
            <a:r>
              <a:rPr sz="2338" spc="-4" dirty="0">
                <a:latin typeface="Calibri"/>
                <a:cs typeface="Calibri"/>
              </a:rPr>
              <a:t>)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988"/>
              </a:spcBef>
              <a:tabLst>
                <a:tab pos="272878" algn="l"/>
              </a:tabLst>
            </a:pPr>
            <a:r>
              <a:rPr sz="1721" spc="13" baseline="2136" dirty="0">
                <a:latin typeface="Calibri"/>
                <a:cs typeface="Calibri"/>
              </a:rPr>
              <a:t>1	</a:t>
            </a:r>
            <a:r>
              <a:rPr sz="1147" spc="9" dirty="0">
                <a:latin typeface="Calibri"/>
                <a:cs typeface="Calibri"/>
              </a:rPr>
              <a:t>2</a:t>
            </a:r>
            <a:r>
              <a:rPr sz="1147" spc="234" dirty="0">
                <a:latin typeface="Calibri"/>
                <a:cs typeface="Calibri"/>
              </a:rPr>
              <a:t> </a:t>
            </a: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83667" y="1358152"/>
            <a:ext cx="3931584" cy="3341594"/>
            <a:chOff x="4448555" y="1539239"/>
            <a:chExt cx="4455795" cy="3787140"/>
          </a:xfrm>
        </p:grpSpPr>
        <p:sp>
          <p:nvSpPr>
            <p:cNvPr id="34" name="object 34"/>
            <p:cNvSpPr/>
            <p:nvPr/>
          </p:nvSpPr>
          <p:spPr>
            <a:xfrm>
              <a:off x="4448543" y="1539239"/>
              <a:ext cx="4269105" cy="3241675"/>
            </a:xfrm>
            <a:custGeom>
              <a:avLst/>
              <a:gdLst/>
              <a:ahLst/>
              <a:cxnLst/>
              <a:rect l="l" t="t" r="r" b="b"/>
              <a:pathLst>
                <a:path w="4269105" h="3241675">
                  <a:moveTo>
                    <a:pt x="4268736" y="1508760"/>
                  </a:moveTo>
                  <a:lnTo>
                    <a:pt x="4237952" y="1493520"/>
                  </a:lnTo>
                  <a:lnTo>
                    <a:pt x="4111764" y="1431036"/>
                  </a:lnTo>
                  <a:lnTo>
                    <a:pt x="4111764" y="1493520"/>
                  </a:lnTo>
                  <a:lnTo>
                    <a:pt x="94488" y="1493520"/>
                  </a:lnTo>
                  <a:lnTo>
                    <a:pt x="94488" y="158508"/>
                  </a:lnTo>
                  <a:lnTo>
                    <a:pt x="156972" y="158508"/>
                  </a:lnTo>
                  <a:lnTo>
                    <a:pt x="148590" y="141744"/>
                  </a:lnTo>
                  <a:lnTo>
                    <a:pt x="77724" y="0"/>
                  </a:lnTo>
                  <a:lnTo>
                    <a:pt x="0" y="158508"/>
                  </a:lnTo>
                  <a:lnTo>
                    <a:pt x="62484" y="158508"/>
                  </a:lnTo>
                  <a:lnTo>
                    <a:pt x="62484" y="3241560"/>
                  </a:lnTo>
                  <a:lnTo>
                    <a:pt x="94488" y="3241560"/>
                  </a:lnTo>
                  <a:lnTo>
                    <a:pt x="94488" y="1525524"/>
                  </a:lnTo>
                  <a:lnTo>
                    <a:pt x="4111764" y="1525524"/>
                  </a:lnTo>
                  <a:lnTo>
                    <a:pt x="4111764" y="1588008"/>
                  </a:lnTo>
                  <a:lnTo>
                    <a:pt x="4235526" y="1525524"/>
                  </a:lnTo>
                  <a:lnTo>
                    <a:pt x="4268736" y="1508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9018" y="3973067"/>
              <a:ext cx="3044952" cy="135331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429129" y="2555833"/>
            <a:ext cx="158563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954306" y="1727946"/>
            <a:ext cx="3328147" cy="2958353"/>
          </a:xfrm>
          <a:custGeom>
            <a:avLst/>
            <a:gdLst/>
            <a:ahLst/>
            <a:cxnLst/>
            <a:rect l="l" t="t" r="r" b="b"/>
            <a:pathLst>
              <a:path w="3771900" h="3352800">
                <a:moveTo>
                  <a:pt x="0" y="0"/>
                </a:moveTo>
                <a:lnTo>
                  <a:pt x="3771900" y="0"/>
                </a:lnTo>
                <a:lnTo>
                  <a:pt x="3771900" y="3352799"/>
                </a:lnTo>
                <a:lnTo>
                  <a:pt x="0" y="3352799"/>
                </a:lnTo>
                <a:lnTo>
                  <a:pt x="0" y="0"/>
                </a:lnTo>
                <a:close/>
              </a:path>
            </a:pathLst>
          </a:custGeom>
          <a:ln w="2743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8135449" y="3692129"/>
            <a:ext cx="121024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spc="4" dirty="0">
                <a:latin typeface="Calibri"/>
                <a:cs typeface="Calibri"/>
              </a:rPr>
              <a:t>+</a:t>
            </a:r>
            <a:endParaRPr sz="1544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53803" y="3866898"/>
            <a:ext cx="105895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44" dirty="0"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25551" y="4103588"/>
            <a:ext cx="105895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44" dirty="0">
                <a:latin typeface="Cambria Math"/>
                <a:cs typeface="Cambria Math"/>
              </a:rPr>
              <a:t>2</a:t>
            </a:r>
            <a:endParaRPr sz="1103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16953" y="3931462"/>
            <a:ext cx="115981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119" dirty="0"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351649" y="1156004"/>
            <a:ext cx="3769659" cy="2176743"/>
            <a:chOff x="4185602" y="1310138"/>
            <a:chExt cx="4272280" cy="2466975"/>
          </a:xfrm>
        </p:grpSpPr>
        <p:sp>
          <p:nvSpPr>
            <p:cNvPr id="43" name="object 43"/>
            <p:cNvSpPr/>
            <p:nvPr/>
          </p:nvSpPr>
          <p:spPr>
            <a:xfrm>
              <a:off x="4549140" y="1324108"/>
              <a:ext cx="3512820" cy="2439035"/>
            </a:xfrm>
            <a:custGeom>
              <a:avLst/>
              <a:gdLst/>
              <a:ahLst/>
              <a:cxnLst/>
              <a:rect l="l" t="t" r="r" b="b"/>
              <a:pathLst>
                <a:path w="3512820" h="2439035">
                  <a:moveTo>
                    <a:pt x="0" y="1117339"/>
                  </a:moveTo>
                  <a:lnTo>
                    <a:pt x="20608" y="1056542"/>
                  </a:lnTo>
                  <a:lnTo>
                    <a:pt x="41296" y="996725"/>
                  </a:lnTo>
                  <a:lnTo>
                    <a:pt x="62079" y="938865"/>
                  </a:lnTo>
                  <a:lnTo>
                    <a:pt x="82973" y="883942"/>
                  </a:lnTo>
                  <a:lnTo>
                    <a:pt x="103994" y="832934"/>
                  </a:lnTo>
                  <a:lnTo>
                    <a:pt x="125158" y="786822"/>
                  </a:lnTo>
                  <a:lnTo>
                    <a:pt x="146481" y="746583"/>
                  </a:lnTo>
                  <a:lnTo>
                    <a:pt x="167978" y="713197"/>
                  </a:lnTo>
                  <a:lnTo>
                    <a:pt x="211560" y="670899"/>
                  </a:lnTo>
                  <a:lnTo>
                    <a:pt x="233677" y="663945"/>
                  </a:lnTo>
                  <a:lnTo>
                    <a:pt x="256031" y="667759"/>
                  </a:lnTo>
                  <a:lnTo>
                    <a:pt x="289655" y="706645"/>
                  </a:lnTo>
                  <a:lnTo>
                    <a:pt x="306449" y="742340"/>
                  </a:lnTo>
                  <a:lnTo>
                    <a:pt x="323278" y="786536"/>
                  </a:lnTo>
                  <a:lnTo>
                    <a:pt x="340179" y="837483"/>
                  </a:lnTo>
                  <a:lnTo>
                    <a:pt x="357187" y="893430"/>
                  </a:lnTo>
                  <a:lnTo>
                    <a:pt x="374338" y="952628"/>
                  </a:lnTo>
                  <a:lnTo>
                    <a:pt x="391667" y="1013326"/>
                  </a:lnTo>
                  <a:lnTo>
                    <a:pt x="409211" y="1073774"/>
                  </a:lnTo>
                  <a:lnTo>
                    <a:pt x="427005" y="1132222"/>
                  </a:lnTo>
                  <a:lnTo>
                    <a:pt x="445085" y="1186919"/>
                  </a:lnTo>
                  <a:lnTo>
                    <a:pt x="463486" y="1236116"/>
                  </a:lnTo>
                  <a:lnTo>
                    <a:pt x="482244" y="1278062"/>
                  </a:lnTo>
                  <a:lnTo>
                    <a:pt x="501395" y="1311006"/>
                  </a:lnTo>
                  <a:lnTo>
                    <a:pt x="541019" y="1342891"/>
                  </a:lnTo>
                  <a:lnTo>
                    <a:pt x="556076" y="1340073"/>
                  </a:lnTo>
                  <a:lnTo>
                    <a:pt x="585335" y="1307675"/>
                  </a:lnTo>
                  <a:lnTo>
                    <a:pt x="614002" y="1246722"/>
                  </a:lnTo>
                  <a:lnTo>
                    <a:pt x="628318" y="1208211"/>
                  </a:lnTo>
                  <a:lnTo>
                    <a:pt x="642732" y="1165769"/>
                  </a:lnTo>
                  <a:lnTo>
                    <a:pt x="657326" y="1120465"/>
                  </a:lnTo>
                  <a:lnTo>
                    <a:pt x="672181" y="1073370"/>
                  </a:lnTo>
                  <a:lnTo>
                    <a:pt x="687380" y="1025552"/>
                  </a:lnTo>
                  <a:lnTo>
                    <a:pt x="703005" y="978080"/>
                  </a:lnTo>
                  <a:lnTo>
                    <a:pt x="719136" y="932024"/>
                  </a:lnTo>
                  <a:lnTo>
                    <a:pt x="735858" y="888454"/>
                  </a:lnTo>
                  <a:lnTo>
                    <a:pt x="753251" y="848438"/>
                  </a:lnTo>
                  <a:lnTo>
                    <a:pt x="771397" y="813046"/>
                  </a:lnTo>
                  <a:lnTo>
                    <a:pt x="810277" y="760410"/>
                  </a:lnTo>
                  <a:lnTo>
                    <a:pt x="853154" y="739102"/>
                  </a:lnTo>
                  <a:lnTo>
                    <a:pt x="876296" y="742869"/>
                  </a:lnTo>
                  <a:lnTo>
                    <a:pt x="915271" y="772161"/>
                  </a:lnTo>
                  <a:lnTo>
                    <a:pt x="946578" y="816609"/>
                  </a:lnTo>
                  <a:lnTo>
                    <a:pt x="980445" y="879473"/>
                  </a:lnTo>
                  <a:lnTo>
                    <a:pt x="998231" y="916977"/>
                  </a:lnTo>
                  <a:lnTo>
                    <a:pt x="1016529" y="958084"/>
                  </a:lnTo>
                  <a:lnTo>
                    <a:pt x="1035295" y="1002461"/>
                  </a:lnTo>
                  <a:lnTo>
                    <a:pt x="1054487" y="1049775"/>
                  </a:lnTo>
                  <a:lnTo>
                    <a:pt x="1074062" y="1099692"/>
                  </a:lnTo>
                  <a:lnTo>
                    <a:pt x="1093977" y="1151878"/>
                  </a:lnTo>
                  <a:lnTo>
                    <a:pt x="1114190" y="1206001"/>
                  </a:lnTo>
                  <a:lnTo>
                    <a:pt x="1134657" y="1261727"/>
                  </a:lnTo>
                  <a:lnTo>
                    <a:pt x="1155337" y="1318722"/>
                  </a:lnTo>
                  <a:lnTo>
                    <a:pt x="1176185" y="1376653"/>
                  </a:lnTo>
                  <a:lnTo>
                    <a:pt x="1197160" y="1435186"/>
                  </a:lnTo>
                  <a:lnTo>
                    <a:pt x="1218219" y="1493989"/>
                  </a:lnTo>
                  <a:lnTo>
                    <a:pt x="1239318" y="1552728"/>
                  </a:lnTo>
                  <a:lnTo>
                    <a:pt x="1260416" y="1611069"/>
                  </a:lnTo>
                  <a:lnTo>
                    <a:pt x="1281468" y="1668678"/>
                  </a:lnTo>
                  <a:lnTo>
                    <a:pt x="1302433" y="1725224"/>
                  </a:lnTo>
                  <a:lnTo>
                    <a:pt x="1323268" y="1780371"/>
                  </a:lnTo>
                  <a:lnTo>
                    <a:pt x="1343930" y="1833787"/>
                  </a:lnTo>
                  <a:lnTo>
                    <a:pt x="1364375" y="1885138"/>
                  </a:lnTo>
                  <a:lnTo>
                    <a:pt x="1384562" y="1934091"/>
                  </a:lnTo>
                  <a:lnTo>
                    <a:pt x="1404448" y="1980312"/>
                  </a:lnTo>
                  <a:lnTo>
                    <a:pt x="1423989" y="2023468"/>
                  </a:lnTo>
                  <a:lnTo>
                    <a:pt x="1443143" y="2063226"/>
                  </a:lnTo>
                  <a:lnTo>
                    <a:pt x="1461868" y="2099251"/>
                  </a:lnTo>
                  <a:lnTo>
                    <a:pt x="1497856" y="2158773"/>
                  </a:lnTo>
                  <a:lnTo>
                    <a:pt x="1531612" y="2199366"/>
                  </a:lnTo>
                  <a:lnTo>
                    <a:pt x="1577310" y="2218929"/>
                  </a:lnTo>
                  <a:lnTo>
                    <a:pt x="1591055" y="2213095"/>
                  </a:lnTo>
                  <a:lnTo>
                    <a:pt x="1623169" y="2168776"/>
                  </a:lnTo>
                  <a:lnTo>
                    <a:pt x="1642633" y="2117062"/>
                  </a:lnTo>
                  <a:lnTo>
                    <a:pt x="1660685" y="2049617"/>
                  </a:lnTo>
                  <a:lnTo>
                    <a:pt x="1669220" y="2010533"/>
                  </a:lnTo>
                  <a:lnTo>
                    <a:pt x="1677448" y="1968160"/>
                  </a:lnTo>
                  <a:lnTo>
                    <a:pt x="1685384" y="1922715"/>
                  </a:lnTo>
                  <a:lnTo>
                    <a:pt x="1693044" y="1874410"/>
                  </a:lnTo>
                  <a:lnTo>
                    <a:pt x="1700443" y="1823462"/>
                  </a:lnTo>
                  <a:lnTo>
                    <a:pt x="1707597" y="1770085"/>
                  </a:lnTo>
                  <a:lnTo>
                    <a:pt x="1714520" y="1714494"/>
                  </a:lnTo>
                  <a:lnTo>
                    <a:pt x="1721228" y="1656903"/>
                  </a:lnTo>
                  <a:lnTo>
                    <a:pt x="1727737" y="1597528"/>
                  </a:lnTo>
                  <a:lnTo>
                    <a:pt x="1734061" y="1536582"/>
                  </a:lnTo>
                  <a:lnTo>
                    <a:pt x="1740217" y="1474282"/>
                  </a:lnTo>
                  <a:lnTo>
                    <a:pt x="1746219" y="1410842"/>
                  </a:lnTo>
                  <a:lnTo>
                    <a:pt x="1752083" y="1346476"/>
                  </a:lnTo>
                  <a:lnTo>
                    <a:pt x="1757824" y="1281400"/>
                  </a:lnTo>
                  <a:lnTo>
                    <a:pt x="1763458" y="1215828"/>
                  </a:lnTo>
                  <a:lnTo>
                    <a:pt x="1769000" y="1149975"/>
                  </a:lnTo>
                  <a:lnTo>
                    <a:pt x="1774464" y="1084055"/>
                  </a:lnTo>
                  <a:lnTo>
                    <a:pt x="1779868" y="1018284"/>
                  </a:lnTo>
                  <a:lnTo>
                    <a:pt x="1785225" y="952877"/>
                  </a:lnTo>
                  <a:lnTo>
                    <a:pt x="1790552" y="888048"/>
                  </a:lnTo>
                  <a:lnTo>
                    <a:pt x="1795863" y="824011"/>
                  </a:lnTo>
                  <a:lnTo>
                    <a:pt x="1801175" y="760982"/>
                  </a:lnTo>
                  <a:lnTo>
                    <a:pt x="1806502" y="699176"/>
                  </a:lnTo>
                  <a:lnTo>
                    <a:pt x="1811859" y="638808"/>
                  </a:lnTo>
                  <a:lnTo>
                    <a:pt x="1817262" y="580091"/>
                  </a:lnTo>
                  <a:lnTo>
                    <a:pt x="1822727" y="523241"/>
                  </a:lnTo>
                  <a:lnTo>
                    <a:pt x="1828269" y="468473"/>
                  </a:lnTo>
                  <a:lnTo>
                    <a:pt x="1833903" y="416002"/>
                  </a:lnTo>
                  <a:lnTo>
                    <a:pt x="1839644" y="366042"/>
                  </a:lnTo>
                  <a:lnTo>
                    <a:pt x="1845508" y="318808"/>
                  </a:lnTo>
                  <a:lnTo>
                    <a:pt x="1851510" y="274515"/>
                  </a:lnTo>
                  <a:lnTo>
                    <a:pt x="1857666" y="233377"/>
                  </a:lnTo>
                  <a:lnTo>
                    <a:pt x="1863990" y="195610"/>
                  </a:lnTo>
                  <a:lnTo>
                    <a:pt x="1877207" y="131047"/>
                  </a:lnTo>
                  <a:lnTo>
                    <a:pt x="1891283" y="82543"/>
                  </a:lnTo>
                  <a:lnTo>
                    <a:pt x="1906793" y="46466"/>
                  </a:lnTo>
                  <a:lnTo>
                    <a:pt x="1938119" y="6059"/>
                  </a:lnTo>
                  <a:lnTo>
                    <a:pt x="1953933" y="0"/>
                  </a:lnTo>
                  <a:lnTo>
                    <a:pt x="1969847" y="2216"/>
                  </a:lnTo>
                  <a:lnTo>
                    <a:pt x="2001971" y="28018"/>
                  </a:lnTo>
                  <a:lnTo>
                    <a:pt x="2034482" y="76545"/>
                  </a:lnTo>
                  <a:lnTo>
                    <a:pt x="2067372" y="140878"/>
                  </a:lnTo>
                  <a:lnTo>
                    <a:pt x="2083956" y="176809"/>
                  </a:lnTo>
                  <a:lnTo>
                    <a:pt x="2100633" y="214097"/>
                  </a:lnTo>
                  <a:lnTo>
                    <a:pt x="2117400" y="251877"/>
                  </a:lnTo>
                  <a:lnTo>
                    <a:pt x="2134257" y="289283"/>
                  </a:lnTo>
                  <a:lnTo>
                    <a:pt x="2151203" y="325451"/>
                  </a:lnTo>
                  <a:lnTo>
                    <a:pt x="2185358" y="390613"/>
                  </a:lnTo>
                  <a:lnTo>
                    <a:pt x="2219856" y="440444"/>
                  </a:lnTo>
                  <a:lnTo>
                    <a:pt x="2274943" y="483457"/>
                  </a:lnTo>
                  <a:lnTo>
                    <a:pt x="2314529" y="504045"/>
                  </a:lnTo>
                  <a:lnTo>
                    <a:pt x="2355395" y="520829"/>
                  </a:lnTo>
                  <a:lnTo>
                    <a:pt x="2396947" y="535427"/>
                  </a:lnTo>
                  <a:lnTo>
                    <a:pt x="2438590" y="549459"/>
                  </a:lnTo>
                  <a:lnTo>
                    <a:pt x="2479730" y="564542"/>
                  </a:lnTo>
                  <a:lnTo>
                    <a:pt x="2519773" y="582295"/>
                  </a:lnTo>
                  <a:lnTo>
                    <a:pt x="2558125" y="604337"/>
                  </a:lnTo>
                  <a:lnTo>
                    <a:pt x="2594190" y="632285"/>
                  </a:lnTo>
                  <a:lnTo>
                    <a:pt x="2627375" y="667759"/>
                  </a:lnTo>
                  <a:lnTo>
                    <a:pt x="2650385" y="698841"/>
                  </a:lnTo>
                  <a:lnTo>
                    <a:pt x="2671150" y="731101"/>
                  </a:lnTo>
                  <a:lnTo>
                    <a:pt x="2690081" y="764851"/>
                  </a:lnTo>
                  <a:lnTo>
                    <a:pt x="2707584" y="800404"/>
                  </a:lnTo>
                  <a:lnTo>
                    <a:pt x="2724067" y="838070"/>
                  </a:lnTo>
                  <a:lnTo>
                    <a:pt x="2739938" y="878163"/>
                  </a:lnTo>
                  <a:lnTo>
                    <a:pt x="2755605" y="920994"/>
                  </a:lnTo>
                  <a:lnTo>
                    <a:pt x="2771476" y="966877"/>
                  </a:lnTo>
                  <a:lnTo>
                    <a:pt x="2787959" y="1016122"/>
                  </a:lnTo>
                  <a:lnTo>
                    <a:pt x="2805462" y="1069042"/>
                  </a:lnTo>
                  <a:lnTo>
                    <a:pt x="2824392" y="1125950"/>
                  </a:lnTo>
                  <a:lnTo>
                    <a:pt x="2845158" y="1187157"/>
                  </a:lnTo>
                  <a:lnTo>
                    <a:pt x="2868167" y="1252975"/>
                  </a:lnTo>
                  <a:lnTo>
                    <a:pt x="2880611" y="1289695"/>
                  </a:lnTo>
                  <a:lnTo>
                    <a:pt x="2893642" y="1331279"/>
                  </a:lnTo>
                  <a:lnTo>
                    <a:pt x="2907213" y="1377208"/>
                  </a:lnTo>
                  <a:lnTo>
                    <a:pt x="2921276" y="1426962"/>
                  </a:lnTo>
                  <a:lnTo>
                    <a:pt x="2935784" y="1480024"/>
                  </a:lnTo>
                  <a:lnTo>
                    <a:pt x="2950688" y="1535873"/>
                  </a:lnTo>
                  <a:lnTo>
                    <a:pt x="2965941" y="1593991"/>
                  </a:lnTo>
                  <a:lnTo>
                    <a:pt x="2981494" y="1653857"/>
                  </a:lnTo>
                  <a:lnTo>
                    <a:pt x="2997300" y="1714954"/>
                  </a:lnTo>
                  <a:lnTo>
                    <a:pt x="3013312" y="1776761"/>
                  </a:lnTo>
                  <a:lnTo>
                    <a:pt x="3029480" y="1838760"/>
                  </a:lnTo>
                  <a:lnTo>
                    <a:pt x="3045758" y="1900430"/>
                  </a:lnTo>
                  <a:lnTo>
                    <a:pt x="3062096" y="1961254"/>
                  </a:lnTo>
                  <a:lnTo>
                    <a:pt x="3078449" y="2020712"/>
                  </a:lnTo>
                  <a:lnTo>
                    <a:pt x="3094767" y="2078284"/>
                  </a:lnTo>
                  <a:lnTo>
                    <a:pt x="3111003" y="2133452"/>
                  </a:lnTo>
                  <a:lnTo>
                    <a:pt x="3127109" y="2185696"/>
                  </a:lnTo>
                  <a:lnTo>
                    <a:pt x="3143037" y="2234497"/>
                  </a:lnTo>
                  <a:lnTo>
                    <a:pt x="3158739" y="2279335"/>
                  </a:lnTo>
                  <a:lnTo>
                    <a:pt x="3174168" y="2319692"/>
                  </a:lnTo>
                  <a:lnTo>
                    <a:pt x="3189274" y="2355048"/>
                  </a:lnTo>
                  <a:lnTo>
                    <a:pt x="3218332" y="2408682"/>
                  </a:lnTo>
                  <a:lnTo>
                    <a:pt x="3245530" y="2436083"/>
                  </a:lnTo>
                  <a:lnTo>
                    <a:pt x="3258311" y="2438647"/>
                  </a:lnTo>
                  <a:lnTo>
                    <a:pt x="3270035" y="2434803"/>
                  </a:lnTo>
                  <a:lnTo>
                    <a:pt x="3303717" y="2394887"/>
                  </a:lnTo>
                  <a:lnTo>
                    <a:pt x="3325025" y="2346497"/>
                  </a:lnTo>
                  <a:lnTo>
                    <a:pt x="3345502" y="2282430"/>
                  </a:lnTo>
                  <a:lnTo>
                    <a:pt x="3355452" y="2244986"/>
                  </a:lnTo>
                  <a:lnTo>
                    <a:pt x="3365223" y="2204185"/>
                  </a:lnTo>
                  <a:lnTo>
                    <a:pt x="3374823" y="2160214"/>
                  </a:lnTo>
                  <a:lnTo>
                    <a:pt x="3384262" y="2113260"/>
                  </a:lnTo>
                  <a:lnTo>
                    <a:pt x="3393549" y="2063510"/>
                  </a:lnTo>
                  <a:lnTo>
                    <a:pt x="3402693" y="2011151"/>
                  </a:lnTo>
                  <a:lnTo>
                    <a:pt x="3411704" y="1956371"/>
                  </a:lnTo>
                  <a:lnTo>
                    <a:pt x="3420591" y="1899357"/>
                  </a:lnTo>
                  <a:lnTo>
                    <a:pt x="3429364" y="1840297"/>
                  </a:lnTo>
                  <a:lnTo>
                    <a:pt x="3438031" y="1779376"/>
                  </a:lnTo>
                  <a:lnTo>
                    <a:pt x="3446601" y="1716783"/>
                  </a:lnTo>
                  <a:lnTo>
                    <a:pt x="3455085" y="1652705"/>
                  </a:lnTo>
                  <a:lnTo>
                    <a:pt x="3463491" y="1587329"/>
                  </a:lnTo>
                  <a:lnTo>
                    <a:pt x="3471829" y="1520842"/>
                  </a:lnTo>
                  <a:lnTo>
                    <a:pt x="3480108" y="1453432"/>
                  </a:lnTo>
                  <a:lnTo>
                    <a:pt x="3488337" y="1385285"/>
                  </a:lnTo>
                  <a:lnTo>
                    <a:pt x="3496526" y="1316589"/>
                  </a:lnTo>
                  <a:lnTo>
                    <a:pt x="3504684" y="1247532"/>
                  </a:lnTo>
                  <a:lnTo>
                    <a:pt x="3512819" y="1178299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4191000" y="1467612"/>
              <a:ext cx="4261485" cy="2295525"/>
            </a:xfrm>
            <a:custGeom>
              <a:avLst/>
              <a:gdLst/>
              <a:ahLst/>
              <a:cxnLst/>
              <a:rect l="l" t="t" r="r" b="b"/>
              <a:pathLst>
                <a:path w="4261484" h="2295525">
                  <a:moveTo>
                    <a:pt x="0" y="1572768"/>
                  </a:moveTo>
                  <a:lnTo>
                    <a:pt x="327659" y="1572768"/>
                  </a:lnTo>
                  <a:lnTo>
                    <a:pt x="327659" y="909828"/>
                  </a:lnTo>
                  <a:lnTo>
                    <a:pt x="542543" y="909828"/>
                  </a:lnTo>
                  <a:lnTo>
                    <a:pt x="542543" y="1580387"/>
                  </a:lnTo>
                  <a:lnTo>
                    <a:pt x="838200" y="1580387"/>
                  </a:lnTo>
                </a:path>
                <a:path w="4261484" h="2295525">
                  <a:moveTo>
                    <a:pt x="214883" y="1568195"/>
                  </a:moveTo>
                  <a:lnTo>
                    <a:pt x="542543" y="1568195"/>
                  </a:lnTo>
                  <a:lnTo>
                    <a:pt x="542543" y="574547"/>
                  </a:lnTo>
                  <a:lnTo>
                    <a:pt x="757428" y="574547"/>
                  </a:lnTo>
                  <a:lnTo>
                    <a:pt x="757428" y="1580387"/>
                  </a:lnTo>
                  <a:lnTo>
                    <a:pt x="1053083" y="1580387"/>
                  </a:lnTo>
                </a:path>
                <a:path w="4261484" h="2295525">
                  <a:moveTo>
                    <a:pt x="429767" y="1575815"/>
                  </a:moveTo>
                  <a:lnTo>
                    <a:pt x="757428" y="1575815"/>
                  </a:lnTo>
                  <a:lnTo>
                    <a:pt x="757428" y="1191768"/>
                  </a:lnTo>
                  <a:lnTo>
                    <a:pt x="970787" y="1191768"/>
                  </a:lnTo>
                  <a:lnTo>
                    <a:pt x="970787" y="1580387"/>
                  </a:lnTo>
                  <a:lnTo>
                    <a:pt x="1266444" y="1580387"/>
                  </a:lnTo>
                </a:path>
                <a:path w="4261484" h="2295525">
                  <a:moveTo>
                    <a:pt x="643127" y="1572768"/>
                  </a:moveTo>
                  <a:lnTo>
                    <a:pt x="970787" y="1572768"/>
                  </a:lnTo>
                  <a:lnTo>
                    <a:pt x="970787" y="966216"/>
                  </a:lnTo>
                  <a:lnTo>
                    <a:pt x="1185671" y="966216"/>
                  </a:lnTo>
                  <a:lnTo>
                    <a:pt x="1185671" y="1580387"/>
                  </a:lnTo>
                  <a:lnTo>
                    <a:pt x="1481328" y="1580387"/>
                  </a:lnTo>
                </a:path>
                <a:path w="4261484" h="2295525">
                  <a:moveTo>
                    <a:pt x="858012" y="1569720"/>
                  </a:moveTo>
                  <a:lnTo>
                    <a:pt x="1185671" y="1569720"/>
                  </a:lnTo>
                  <a:lnTo>
                    <a:pt x="1185671" y="742187"/>
                  </a:lnTo>
                  <a:lnTo>
                    <a:pt x="1399032" y="742187"/>
                  </a:lnTo>
                  <a:lnTo>
                    <a:pt x="1399032" y="1580387"/>
                  </a:lnTo>
                  <a:lnTo>
                    <a:pt x="1694687" y="1580387"/>
                  </a:lnTo>
                </a:path>
                <a:path w="4261484" h="2295525">
                  <a:moveTo>
                    <a:pt x="1071371" y="1575815"/>
                  </a:moveTo>
                  <a:lnTo>
                    <a:pt x="1399032" y="1575815"/>
                  </a:lnTo>
                  <a:lnTo>
                    <a:pt x="1399032" y="1231391"/>
                  </a:lnTo>
                  <a:lnTo>
                    <a:pt x="1613916" y="1231391"/>
                  </a:lnTo>
                  <a:lnTo>
                    <a:pt x="1613916" y="1580387"/>
                  </a:lnTo>
                  <a:lnTo>
                    <a:pt x="1909571" y="1580387"/>
                  </a:lnTo>
                </a:path>
                <a:path w="4261484" h="2295525">
                  <a:moveTo>
                    <a:pt x="1286255" y="1581912"/>
                  </a:moveTo>
                  <a:lnTo>
                    <a:pt x="1613916" y="1581912"/>
                  </a:lnTo>
                  <a:lnTo>
                    <a:pt x="1613916" y="1693163"/>
                  </a:lnTo>
                  <a:lnTo>
                    <a:pt x="1827276" y="1693163"/>
                  </a:lnTo>
                  <a:lnTo>
                    <a:pt x="1827276" y="1580387"/>
                  </a:lnTo>
                  <a:lnTo>
                    <a:pt x="2122932" y="1580387"/>
                  </a:lnTo>
                </a:path>
                <a:path w="4261484" h="2295525">
                  <a:moveTo>
                    <a:pt x="1501139" y="1586484"/>
                  </a:moveTo>
                  <a:lnTo>
                    <a:pt x="1828800" y="1586484"/>
                  </a:lnTo>
                  <a:lnTo>
                    <a:pt x="1828800" y="2034539"/>
                  </a:lnTo>
                  <a:lnTo>
                    <a:pt x="2042160" y="2034539"/>
                  </a:lnTo>
                  <a:lnTo>
                    <a:pt x="2042160" y="1580387"/>
                  </a:lnTo>
                  <a:lnTo>
                    <a:pt x="2337816" y="1580387"/>
                  </a:lnTo>
                </a:path>
                <a:path w="4261484" h="2295525">
                  <a:moveTo>
                    <a:pt x="1716023" y="1575815"/>
                  </a:moveTo>
                  <a:lnTo>
                    <a:pt x="2043683" y="1575815"/>
                  </a:lnTo>
                  <a:lnTo>
                    <a:pt x="2043683" y="1231391"/>
                  </a:lnTo>
                  <a:lnTo>
                    <a:pt x="2258567" y="1231391"/>
                  </a:lnTo>
                  <a:lnTo>
                    <a:pt x="2258567" y="1580387"/>
                  </a:lnTo>
                  <a:lnTo>
                    <a:pt x="2554223" y="1580387"/>
                  </a:lnTo>
                </a:path>
                <a:path w="4261484" h="2295525">
                  <a:moveTo>
                    <a:pt x="1930907" y="1572768"/>
                  </a:moveTo>
                  <a:lnTo>
                    <a:pt x="2258567" y="1572768"/>
                  </a:lnTo>
                  <a:lnTo>
                    <a:pt x="2258567" y="0"/>
                  </a:lnTo>
                  <a:lnTo>
                    <a:pt x="2471928" y="0"/>
                  </a:lnTo>
                  <a:lnTo>
                    <a:pt x="2471928" y="1592579"/>
                  </a:lnTo>
                  <a:lnTo>
                    <a:pt x="2767583" y="1592579"/>
                  </a:lnTo>
                </a:path>
                <a:path w="4261484" h="2295525">
                  <a:moveTo>
                    <a:pt x="2144267" y="1565147"/>
                  </a:moveTo>
                  <a:lnTo>
                    <a:pt x="2471928" y="1565147"/>
                  </a:lnTo>
                  <a:lnTo>
                    <a:pt x="2471928" y="323087"/>
                  </a:lnTo>
                  <a:lnTo>
                    <a:pt x="2686812" y="323087"/>
                  </a:lnTo>
                  <a:lnTo>
                    <a:pt x="2686812" y="1580387"/>
                  </a:lnTo>
                  <a:lnTo>
                    <a:pt x="2982467" y="1580387"/>
                  </a:lnTo>
                </a:path>
                <a:path w="4261484" h="2295525">
                  <a:moveTo>
                    <a:pt x="2359151" y="1566671"/>
                  </a:moveTo>
                  <a:lnTo>
                    <a:pt x="2686812" y="1566671"/>
                  </a:lnTo>
                  <a:lnTo>
                    <a:pt x="2686812" y="490728"/>
                  </a:lnTo>
                  <a:lnTo>
                    <a:pt x="2900171" y="490728"/>
                  </a:lnTo>
                  <a:lnTo>
                    <a:pt x="2900171" y="1580387"/>
                  </a:lnTo>
                  <a:lnTo>
                    <a:pt x="3197351" y="1580387"/>
                  </a:lnTo>
                </a:path>
                <a:path w="4261484" h="2295525">
                  <a:moveTo>
                    <a:pt x="2572512" y="1569720"/>
                  </a:moveTo>
                  <a:lnTo>
                    <a:pt x="2901696" y="1569720"/>
                  </a:lnTo>
                  <a:lnTo>
                    <a:pt x="2901696" y="742187"/>
                  </a:lnTo>
                  <a:lnTo>
                    <a:pt x="3115055" y="742187"/>
                  </a:lnTo>
                  <a:lnTo>
                    <a:pt x="3115055" y="1580387"/>
                  </a:lnTo>
                  <a:lnTo>
                    <a:pt x="3410712" y="1580387"/>
                  </a:lnTo>
                </a:path>
                <a:path w="4261484" h="2295525">
                  <a:moveTo>
                    <a:pt x="2787396" y="1575815"/>
                  </a:moveTo>
                  <a:lnTo>
                    <a:pt x="3115055" y="1575815"/>
                  </a:lnTo>
                  <a:lnTo>
                    <a:pt x="3115055" y="1231391"/>
                  </a:lnTo>
                  <a:lnTo>
                    <a:pt x="3329939" y="1231391"/>
                  </a:lnTo>
                  <a:lnTo>
                    <a:pt x="3329939" y="1580387"/>
                  </a:lnTo>
                  <a:lnTo>
                    <a:pt x="3625596" y="1580387"/>
                  </a:lnTo>
                </a:path>
                <a:path w="4261484" h="2295525">
                  <a:moveTo>
                    <a:pt x="2994660" y="1584960"/>
                  </a:moveTo>
                  <a:lnTo>
                    <a:pt x="3322319" y="1584960"/>
                  </a:lnTo>
                  <a:lnTo>
                    <a:pt x="3322319" y="1868423"/>
                  </a:lnTo>
                  <a:lnTo>
                    <a:pt x="3535680" y="1868423"/>
                  </a:lnTo>
                  <a:lnTo>
                    <a:pt x="3535680" y="1580387"/>
                  </a:lnTo>
                  <a:lnTo>
                    <a:pt x="3831335" y="1580387"/>
                  </a:lnTo>
                </a:path>
                <a:path w="4261484" h="2295525">
                  <a:moveTo>
                    <a:pt x="3208019" y="1591055"/>
                  </a:moveTo>
                  <a:lnTo>
                    <a:pt x="3535680" y="1591055"/>
                  </a:lnTo>
                  <a:lnTo>
                    <a:pt x="3535680" y="2295144"/>
                  </a:lnTo>
                  <a:lnTo>
                    <a:pt x="3750564" y="2295144"/>
                  </a:lnTo>
                  <a:lnTo>
                    <a:pt x="3750564" y="1580387"/>
                  </a:lnTo>
                  <a:lnTo>
                    <a:pt x="4046219" y="1580387"/>
                  </a:lnTo>
                </a:path>
                <a:path w="4261484" h="2295525">
                  <a:moveTo>
                    <a:pt x="3422903" y="1575815"/>
                  </a:moveTo>
                  <a:lnTo>
                    <a:pt x="3750564" y="1575815"/>
                  </a:lnTo>
                  <a:lnTo>
                    <a:pt x="3750564" y="1161287"/>
                  </a:lnTo>
                  <a:lnTo>
                    <a:pt x="3963923" y="1161287"/>
                  </a:lnTo>
                  <a:lnTo>
                    <a:pt x="3963923" y="1580387"/>
                  </a:lnTo>
                  <a:lnTo>
                    <a:pt x="4261103" y="1580387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9581" y="2313432"/>
              <a:ext cx="111632" cy="1584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1477" y="1876044"/>
              <a:ext cx="111632" cy="158496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5511950" y="1679071"/>
            <a:ext cx="720538" cy="5781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R="4483" algn="r">
              <a:spcBef>
                <a:spcPts val="115"/>
              </a:spcBef>
            </a:pPr>
            <a:r>
              <a:rPr sz="1103" spc="44" dirty="0">
                <a:latin typeface="Cambria Math"/>
                <a:cs typeface="Cambria Math"/>
              </a:rPr>
              <a:t>2</a:t>
            </a:r>
            <a:endParaRPr sz="1103">
              <a:latin typeface="Cambria Math"/>
              <a:cs typeface="Cambria Math"/>
            </a:endParaRPr>
          </a:p>
          <a:p>
            <a:pPr>
              <a:spcBef>
                <a:spcPts val="9"/>
              </a:spcBef>
            </a:pPr>
            <a:endParaRPr sz="1456">
              <a:latin typeface="Cambria Math"/>
              <a:cs typeface="Cambria Math"/>
            </a:endParaRPr>
          </a:p>
          <a:p>
            <a:pPr marL="11206"/>
            <a:r>
              <a:rPr sz="1103" spc="44" dirty="0"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6017" y="2170356"/>
            <a:ext cx="98499" cy="13984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9016233" y="2194113"/>
            <a:ext cx="115981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119" dirty="0"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995049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1598" y="555038"/>
            <a:ext cx="500790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dirty="0"/>
              <a:t>For</a:t>
            </a:r>
            <a:r>
              <a:rPr sz="4236" spc="-13" dirty="0"/>
              <a:t> </a:t>
            </a:r>
            <a:r>
              <a:rPr sz="4236" spc="4" dirty="0"/>
              <a:t>higher</a:t>
            </a:r>
            <a:r>
              <a:rPr sz="4236" spc="26" dirty="0"/>
              <a:t> </a:t>
            </a:r>
            <a:r>
              <a:rPr sz="4236" spc="9" dirty="0"/>
              <a:t>dimensions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2920969" y="5264534"/>
            <a:ext cx="582706" cy="313765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265468" y="12179"/>
                </a:moveTo>
                <a:lnTo>
                  <a:pt x="198501" y="12179"/>
                </a:lnTo>
                <a:lnTo>
                  <a:pt x="196405" y="21323"/>
                </a:lnTo>
                <a:lnTo>
                  <a:pt x="202882" y="21805"/>
                </a:lnTo>
                <a:lnTo>
                  <a:pt x="207645" y="23228"/>
                </a:lnTo>
                <a:lnTo>
                  <a:pt x="213741" y="27990"/>
                </a:lnTo>
                <a:lnTo>
                  <a:pt x="215176" y="32092"/>
                </a:lnTo>
                <a:lnTo>
                  <a:pt x="215176" y="37998"/>
                </a:lnTo>
                <a:lnTo>
                  <a:pt x="197548" y="128955"/>
                </a:lnTo>
                <a:lnTo>
                  <a:pt x="190220" y="163245"/>
                </a:lnTo>
                <a:lnTo>
                  <a:pt x="183070" y="199669"/>
                </a:lnTo>
                <a:lnTo>
                  <a:pt x="180505" y="215163"/>
                </a:lnTo>
                <a:lnTo>
                  <a:pt x="178409" y="215163"/>
                </a:lnTo>
                <a:lnTo>
                  <a:pt x="175158" y="203517"/>
                </a:lnTo>
                <a:lnTo>
                  <a:pt x="171272" y="190588"/>
                </a:lnTo>
                <a:lnTo>
                  <a:pt x="161645" y="160870"/>
                </a:lnTo>
                <a:lnTo>
                  <a:pt x="111163" y="12179"/>
                </a:lnTo>
                <a:lnTo>
                  <a:pt x="50101" y="12179"/>
                </a:lnTo>
                <a:lnTo>
                  <a:pt x="48006" y="21323"/>
                </a:lnTo>
                <a:lnTo>
                  <a:pt x="54483" y="21805"/>
                </a:lnTo>
                <a:lnTo>
                  <a:pt x="59245" y="23228"/>
                </a:lnTo>
                <a:lnTo>
                  <a:pt x="65341" y="27990"/>
                </a:lnTo>
                <a:lnTo>
                  <a:pt x="66776" y="32092"/>
                </a:lnTo>
                <a:lnTo>
                  <a:pt x="66776" y="43141"/>
                </a:lnTo>
                <a:lnTo>
                  <a:pt x="66395" y="48183"/>
                </a:lnTo>
                <a:lnTo>
                  <a:pt x="63919" y="63423"/>
                </a:lnTo>
                <a:lnTo>
                  <a:pt x="62585" y="68757"/>
                </a:lnTo>
                <a:lnTo>
                  <a:pt x="28067" y="224790"/>
                </a:lnTo>
                <a:lnTo>
                  <a:pt x="10579" y="261734"/>
                </a:lnTo>
                <a:lnTo>
                  <a:pt x="2095" y="263639"/>
                </a:lnTo>
                <a:lnTo>
                  <a:pt x="0" y="272783"/>
                </a:lnTo>
                <a:lnTo>
                  <a:pt x="66967" y="272783"/>
                </a:lnTo>
                <a:lnTo>
                  <a:pt x="69062" y="263639"/>
                </a:lnTo>
                <a:lnTo>
                  <a:pt x="62293" y="263258"/>
                </a:lnTo>
                <a:lnTo>
                  <a:pt x="57442" y="261835"/>
                </a:lnTo>
                <a:lnTo>
                  <a:pt x="51727" y="257162"/>
                </a:lnTo>
                <a:lnTo>
                  <a:pt x="50292" y="253072"/>
                </a:lnTo>
                <a:lnTo>
                  <a:pt x="50292" y="247256"/>
                </a:lnTo>
                <a:lnTo>
                  <a:pt x="71158" y="141147"/>
                </a:lnTo>
                <a:lnTo>
                  <a:pt x="76771" y="114744"/>
                </a:lnTo>
                <a:lnTo>
                  <a:pt x="82105" y="87617"/>
                </a:lnTo>
                <a:lnTo>
                  <a:pt x="86258" y="64592"/>
                </a:lnTo>
                <a:lnTo>
                  <a:pt x="88392" y="50279"/>
                </a:lnTo>
                <a:lnTo>
                  <a:pt x="90868" y="50279"/>
                </a:lnTo>
                <a:lnTo>
                  <a:pt x="103733" y="94310"/>
                </a:lnTo>
                <a:lnTo>
                  <a:pt x="164503" y="272783"/>
                </a:lnTo>
                <a:lnTo>
                  <a:pt x="190500" y="272783"/>
                </a:lnTo>
                <a:lnTo>
                  <a:pt x="235458" y="68948"/>
                </a:lnTo>
                <a:lnTo>
                  <a:pt x="239153" y="53225"/>
                </a:lnTo>
                <a:lnTo>
                  <a:pt x="263372" y="21323"/>
                </a:lnTo>
                <a:lnTo>
                  <a:pt x="265468" y="12179"/>
                </a:lnTo>
                <a:close/>
              </a:path>
              <a:path w="660400" h="355600">
                <a:moveTo>
                  <a:pt x="465112" y="0"/>
                </a:moveTo>
                <a:lnTo>
                  <a:pt x="435775" y="0"/>
                </a:lnTo>
                <a:lnTo>
                  <a:pt x="297383" y="355079"/>
                </a:lnTo>
                <a:lnTo>
                  <a:pt x="327088" y="355079"/>
                </a:lnTo>
                <a:lnTo>
                  <a:pt x="465112" y="0"/>
                </a:lnTo>
                <a:close/>
              </a:path>
              <a:path w="660400" h="355600">
                <a:moveTo>
                  <a:pt x="660095" y="214871"/>
                </a:moveTo>
                <a:lnTo>
                  <a:pt x="643331" y="214871"/>
                </a:lnTo>
                <a:lnTo>
                  <a:pt x="639711" y="225729"/>
                </a:lnTo>
                <a:lnTo>
                  <a:pt x="637044" y="231635"/>
                </a:lnTo>
                <a:lnTo>
                  <a:pt x="615416" y="240880"/>
                </a:lnTo>
                <a:lnTo>
                  <a:pt x="609320" y="240779"/>
                </a:lnTo>
                <a:lnTo>
                  <a:pt x="539026" y="240779"/>
                </a:lnTo>
                <a:lnTo>
                  <a:pt x="574929" y="192938"/>
                </a:lnTo>
                <a:lnTo>
                  <a:pt x="609815" y="155117"/>
                </a:lnTo>
                <a:lnTo>
                  <a:pt x="627418" y="135623"/>
                </a:lnTo>
                <a:lnTo>
                  <a:pt x="651713" y="99809"/>
                </a:lnTo>
                <a:lnTo>
                  <a:pt x="657047" y="76949"/>
                </a:lnTo>
                <a:lnTo>
                  <a:pt x="657047" y="70091"/>
                </a:lnTo>
                <a:lnTo>
                  <a:pt x="639140" y="24853"/>
                </a:lnTo>
                <a:lnTo>
                  <a:pt x="602564" y="10172"/>
                </a:lnTo>
                <a:lnTo>
                  <a:pt x="586079" y="9131"/>
                </a:lnTo>
                <a:lnTo>
                  <a:pt x="577951" y="9512"/>
                </a:lnTo>
                <a:lnTo>
                  <a:pt x="540245" y="17208"/>
                </a:lnTo>
                <a:lnTo>
                  <a:pt x="507695" y="30467"/>
                </a:lnTo>
                <a:lnTo>
                  <a:pt x="507695" y="67043"/>
                </a:lnTo>
                <a:lnTo>
                  <a:pt x="530555" y="67043"/>
                </a:lnTo>
                <a:lnTo>
                  <a:pt x="538137" y="49784"/>
                </a:lnTo>
                <a:lnTo>
                  <a:pt x="548627" y="37414"/>
                </a:lnTo>
                <a:lnTo>
                  <a:pt x="562000" y="29959"/>
                </a:lnTo>
                <a:lnTo>
                  <a:pt x="578269" y="27419"/>
                </a:lnTo>
                <a:lnTo>
                  <a:pt x="587794" y="27520"/>
                </a:lnTo>
                <a:lnTo>
                  <a:pt x="617893" y="56553"/>
                </a:lnTo>
                <a:lnTo>
                  <a:pt x="620471" y="75907"/>
                </a:lnTo>
                <a:lnTo>
                  <a:pt x="620471" y="81902"/>
                </a:lnTo>
                <a:lnTo>
                  <a:pt x="604088" y="123240"/>
                </a:lnTo>
                <a:lnTo>
                  <a:pt x="573265" y="161277"/>
                </a:lnTo>
                <a:lnTo>
                  <a:pt x="563029" y="172580"/>
                </a:lnTo>
                <a:lnTo>
                  <a:pt x="551027" y="186270"/>
                </a:lnTo>
                <a:lnTo>
                  <a:pt x="523595" y="221640"/>
                </a:lnTo>
                <a:lnTo>
                  <a:pt x="501599" y="262216"/>
                </a:lnTo>
                <a:lnTo>
                  <a:pt x="501599" y="272783"/>
                </a:lnTo>
                <a:lnTo>
                  <a:pt x="656856" y="272783"/>
                </a:lnTo>
                <a:lnTo>
                  <a:pt x="660095" y="214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2179777" y="4395109"/>
            <a:ext cx="5422526" cy="1194418"/>
          </a:xfrm>
          <a:prstGeom prst="rect">
            <a:avLst/>
          </a:prstGeom>
        </p:spPr>
        <p:txBody>
          <a:bodyPr vert="horz" wrap="square" lIns="0" tIns="162485" rIns="0" bIns="0" rtlCol="0">
            <a:spAutoFit/>
          </a:bodyPr>
          <a:lstStyle/>
          <a:p>
            <a:pPr marL="344599" indent="-333953">
              <a:spcBef>
                <a:spcPts val="12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MLP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can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cylinder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1063"/>
              </a:spcBef>
              <a:tabLst>
                <a:tab pos="1431067" algn="l"/>
                <a:tab pos="3297507" algn="l"/>
              </a:tabLst>
            </a:pPr>
            <a:r>
              <a:rPr sz="2691" spc="13" dirty="0">
                <a:latin typeface="Arial MT"/>
                <a:cs typeface="Arial MT"/>
              </a:rPr>
              <a:t>–	</a:t>
            </a:r>
            <a:r>
              <a:rPr sz="2691" spc="9" dirty="0">
                <a:latin typeface="Calibri"/>
                <a:cs typeface="Calibri"/>
              </a:rPr>
              <a:t>in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circle,	</a:t>
            </a:r>
            <a:r>
              <a:rPr sz="2691" spc="13" dirty="0">
                <a:latin typeface="Calibri"/>
                <a:cs typeface="Calibri"/>
              </a:rPr>
              <a:t>0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outside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471" y="1648667"/>
            <a:ext cx="3786691" cy="211919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65961" y="1580030"/>
            <a:ext cx="4240306" cy="1922929"/>
            <a:chOff x="4428489" y="1790700"/>
            <a:chExt cx="4805680" cy="2179320"/>
          </a:xfrm>
        </p:grpSpPr>
        <p:sp>
          <p:nvSpPr>
            <p:cNvPr id="7" name="object 7"/>
            <p:cNvSpPr/>
            <p:nvPr/>
          </p:nvSpPr>
          <p:spPr>
            <a:xfrm>
              <a:off x="444245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44245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94537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537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829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829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0100" y="3293376"/>
              <a:ext cx="1181100" cy="593090"/>
            </a:xfrm>
            <a:custGeom>
              <a:avLst/>
              <a:gdLst/>
              <a:ahLst/>
              <a:cxnLst/>
              <a:rect l="l" t="t" r="r" b="b"/>
              <a:pathLst>
                <a:path w="1181100" h="593089">
                  <a:moveTo>
                    <a:pt x="1181100" y="583692"/>
                  </a:moveTo>
                  <a:lnTo>
                    <a:pt x="1035824" y="78206"/>
                  </a:lnTo>
                  <a:lnTo>
                    <a:pt x="1069848" y="68580"/>
                  </a:lnTo>
                  <a:lnTo>
                    <a:pt x="1065580" y="64008"/>
                  </a:lnTo>
                  <a:lnTo>
                    <a:pt x="1005840" y="0"/>
                  </a:lnTo>
                  <a:lnTo>
                    <a:pt x="989076" y="91440"/>
                  </a:lnTo>
                  <a:lnTo>
                    <a:pt x="1023302" y="81749"/>
                  </a:lnTo>
                  <a:lnTo>
                    <a:pt x="1160957" y="565683"/>
                  </a:lnTo>
                  <a:lnTo>
                    <a:pt x="571766" y="49212"/>
                  </a:lnTo>
                  <a:lnTo>
                    <a:pt x="579983" y="39624"/>
                  </a:lnTo>
                  <a:lnTo>
                    <a:pt x="594360" y="22860"/>
                  </a:lnTo>
                  <a:lnTo>
                    <a:pt x="502920" y="0"/>
                  </a:lnTo>
                  <a:lnTo>
                    <a:pt x="539496" y="86868"/>
                  </a:lnTo>
                  <a:lnTo>
                    <a:pt x="562622" y="59880"/>
                  </a:lnTo>
                  <a:lnTo>
                    <a:pt x="1124483" y="552373"/>
                  </a:lnTo>
                  <a:lnTo>
                    <a:pt x="78994" y="30340"/>
                  </a:lnTo>
                  <a:lnTo>
                    <a:pt x="82042" y="24384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56388" y="74676"/>
                  </a:lnTo>
                  <a:lnTo>
                    <a:pt x="72491" y="43103"/>
                  </a:lnTo>
                  <a:lnTo>
                    <a:pt x="1170432" y="592836"/>
                  </a:lnTo>
                  <a:lnTo>
                    <a:pt x="1174242" y="585978"/>
                  </a:lnTo>
                  <a:lnTo>
                    <a:pt x="1181100" y="5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95121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121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5777483" y="3293363"/>
              <a:ext cx="341630" cy="589915"/>
            </a:xfrm>
            <a:custGeom>
              <a:avLst/>
              <a:gdLst/>
              <a:ahLst/>
              <a:cxnLst/>
              <a:rect l="l" t="t" r="r" b="b"/>
              <a:pathLst>
                <a:path w="341629" h="589914">
                  <a:moveTo>
                    <a:pt x="294437" y="69132"/>
                  </a:moveTo>
                  <a:lnTo>
                    <a:pt x="263652" y="51816"/>
                  </a:lnTo>
                  <a:lnTo>
                    <a:pt x="341376" y="0"/>
                  </a:lnTo>
                  <a:lnTo>
                    <a:pt x="338602" y="56388"/>
                  </a:lnTo>
                  <a:lnTo>
                    <a:pt x="301752" y="56388"/>
                  </a:lnTo>
                  <a:lnTo>
                    <a:pt x="294437" y="69132"/>
                  </a:lnTo>
                  <a:close/>
                </a:path>
                <a:path w="341629" h="589914">
                  <a:moveTo>
                    <a:pt x="306960" y="76176"/>
                  </a:moveTo>
                  <a:lnTo>
                    <a:pt x="294437" y="69132"/>
                  </a:lnTo>
                  <a:lnTo>
                    <a:pt x="301752" y="56388"/>
                  </a:lnTo>
                  <a:lnTo>
                    <a:pt x="313944" y="64008"/>
                  </a:lnTo>
                  <a:lnTo>
                    <a:pt x="306960" y="76176"/>
                  </a:lnTo>
                  <a:close/>
                </a:path>
                <a:path w="341629" h="589914">
                  <a:moveTo>
                    <a:pt x="336804" y="92964"/>
                  </a:moveTo>
                  <a:lnTo>
                    <a:pt x="306960" y="76176"/>
                  </a:lnTo>
                  <a:lnTo>
                    <a:pt x="313944" y="64008"/>
                  </a:lnTo>
                  <a:lnTo>
                    <a:pt x="301752" y="56388"/>
                  </a:lnTo>
                  <a:lnTo>
                    <a:pt x="338602" y="56388"/>
                  </a:lnTo>
                  <a:lnTo>
                    <a:pt x="336804" y="92964"/>
                  </a:lnTo>
                  <a:close/>
                </a:path>
                <a:path w="341629" h="589914">
                  <a:moveTo>
                    <a:pt x="12192" y="589788"/>
                  </a:moveTo>
                  <a:lnTo>
                    <a:pt x="0" y="582168"/>
                  </a:lnTo>
                  <a:lnTo>
                    <a:pt x="294437" y="69132"/>
                  </a:lnTo>
                  <a:lnTo>
                    <a:pt x="306960" y="76176"/>
                  </a:lnTo>
                  <a:lnTo>
                    <a:pt x="12192" y="589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000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000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3579" y="3268980"/>
              <a:ext cx="2766060" cy="617220"/>
            </a:xfrm>
            <a:custGeom>
              <a:avLst/>
              <a:gdLst/>
              <a:ahLst/>
              <a:cxnLst/>
              <a:rect l="l" t="t" r="r" b="b"/>
              <a:pathLst>
                <a:path w="2766059" h="617220">
                  <a:moveTo>
                    <a:pt x="2683276" y="35013"/>
                  </a:moveTo>
                  <a:lnTo>
                    <a:pt x="2676144" y="0"/>
                  </a:lnTo>
                  <a:lnTo>
                    <a:pt x="2766060" y="24384"/>
                  </a:lnTo>
                  <a:lnTo>
                    <a:pt x="2756434" y="32004"/>
                  </a:lnTo>
                  <a:lnTo>
                    <a:pt x="2697480" y="32004"/>
                  </a:lnTo>
                  <a:lnTo>
                    <a:pt x="2683276" y="35013"/>
                  </a:lnTo>
                  <a:close/>
                </a:path>
                <a:path w="2766059" h="617220">
                  <a:moveTo>
                    <a:pt x="2686080" y="48779"/>
                  </a:moveTo>
                  <a:lnTo>
                    <a:pt x="2683276" y="35013"/>
                  </a:lnTo>
                  <a:lnTo>
                    <a:pt x="2697480" y="32004"/>
                  </a:lnTo>
                  <a:lnTo>
                    <a:pt x="2700528" y="45720"/>
                  </a:lnTo>
                  <a:lnTo>
                    <a:pt x="2686080" y="48779"/>
                  </a:lnTo>
                  <a:close/>
                </a:path>
                <a:path w="2766059" h="617220">
                  <a:moveTo>
                    <a:pt x="2692908" y="82296"/>
                  </a:moveTo>
                  <a:lnTo>
                    <a:pt x="2686080" y="48779"/>
                  </a:lnTo>
                  <a:lnTo>
                    <a:pt x="2700528" y="45720"/>
                  </a:lnTo>
                  <a:lnTo>
                    <a:pt x="2697480" y="32004"/>
                  </a:lnTo>
                  <a:lnTo>
                    <a:pt x="2756434" y="32004"/>
                  </a:lnTo>
                  <a:lnTo>
                    <a:pt x="2692908" y="82296"/>
                  </a:lnTo>
                  <a:close/>
                </a:path>
                <a:path w="2766059" h="617220">
                  <a:moveTo>
                    <a:pt x="1524" y="617220"/>
                  </a:moveTo>
                  <a:lnTo>
                    <a:pt x="0" y="603504"/>
                  </a:lnTo>
                  <a:lnTo>
                    <a:pt x="2683276" y="35013"/>
                  </a:lnTo>
                  <a:lnTo>
                    <a:pt x="2686080" y="48779"/>
                  </a:lnTo>
                  <a:lnTo>
                    <a:pt x="1524" y="617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88491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8884919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244" y="3112008"/>
              <a:ext cx="111252" cy="1112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1883" y="3112008"/>
              <a:ext cx="111252" cy="1112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9523" y="3112008"/>
              <a:ext cx="111252" cy="111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7163" y="3112008"/>
              <a:ext cx="111252" cy="111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4803" y="3112008"/>
              <a:ext cx="111252" cy="1112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2444" y="3112008"/>
              <a:ext cx="111252" cy="1112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083" y="3112008"/>
              <a:ext cx="111252" cy="1112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7723" y="3112008"/>
              <a:ext cx="111252" cy="1112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5364" y="3112008"/>
              <a:ext cx="111252" cy="1112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610087" y="3265931"/>
              <a:ext cx="4443095" cy="704215"/>
            </a:xfrm>
            <a:custGeom>
              <a:avLst/>
              <a:gdLst/>
              <a:ahLst/>
              <a:cxnLst/>
              <a:rect l="l" t="t" r="r" b="b"/>
              <a:pathLst>
                <a:path w="4443095" h="704214">
                  <a:moveTo>
                    <a:pt x="4442472" y="27432"/>
                  </a:moveTo>
                  <a:lnTo>
                    <a:pt x="4364990" y="3797"/>
                  </a:lnTo>
                  <a:lnTo>
                    <a:pt x="4364990" y="67157"/>
                  </a:lnTo>
                  <a:lnTo>
                    <a:pt x="3389769" y="667283"/>
                  </a:lnTo>
                  <a:lnTo>
                    <a:pt x="3850894" y="139890"/>
                  </a:lnTo>
                  <a:lnTo>
                    <a:pt x="4358005" y="48856"/>
                  </a:lnTo>
                  <a:lnTo>
                    <a:pt x="4363136" y="57162"/>
                  </a:lnTo>
                  <a:lnTo>
                    <a:pt x="4364990" y="67157"/>
                  </a:lnTo>
                  <a:lnTo>
                    <a:pt x="4364990" y="3797"/>
                  </a:lnTo>
                  <a:lnTo>
                    <a:pt x="4352556" y="0"/>
                  </a:lnTo>
                  <a:lnTo>
                    <a:pt x="4358894" y="34290"/>
                  </a:lnTo>
                  <a:lnTo>
                    <a:pt x="4349508" y="35052"/>
                  </a:lnTo>
                  <a:lnTo>
                    <a:pt x="4350245" y="36258"/>
                  </a:lnTo>
                  <a:lnTo>
                    <a:pt x="3917556" y="113931"/>
                  </a:lnTo>
                  <a:lnTo>
                    <a:pt x="3927538" y="74688"/>
                  </a:lnTo>
                  <a:lnTo>
                    <a:pt x="3939552" y="27444"/>
                  </a:lnTo>
                  <a:lnTo>
                    <a:pt x="3913594" y="38112"/>
                  </a:lnTo>
                  <a:lnTo>
                    <a:pt x="3913594" y="114642"/>
                  </a:lnTo>
                  <a:lnTo>
                    <a:pt x="3865410" y="123291"/>
                  </a:lnTo>
                  <a:lnTo>
                    <a:pt x="3890619" y="94462"/>
                  </a:lnTo>
                  <a:lnTo>
                    <a:pt x="3913594" y="114642"/>
                  </a:lnTo>
                  <a:lnTo>
                    <a:pt x="3913594" y="38112"/>
                  </a:lnTo>
                  <a:lnTo>
                    <a:pt x="3854208" y="62496"/>
                  </a:lnTo>
                  <a:lnTo>
                    <a:pt x="3880066" y="85191"/>
                  </a:lnTo>
                  <a:lnTo>
                    <a:pt x="3843274" y="127266"/>
                  </a:lnTo>
                  <a:lnTo>
                    <a:pt x="3828758" y="129882"/>
                  </a:lnTo>
                  <a:lnTo>
                    <a:pt x="3828758" y="143865"/>
                  </a:lnTo>
                  <a:lnTo>
                    <a:pt x="3352101" y="689013"/>
                  </a:lnTo>
                  <a:lnTo>
                    <a:pt x="3158591" y="618718"/>
                  </a:lnTo>
                  <a:lnTo>
                    <a:pt x="3158591" y="634085"/>
                  </a:lnTo>
                  <a:lnTo>
                    <a:pt x="3058477" y="605510"/>
                  </a:lnTo>
                  <a:lnTo>
                    <a:pt x="3058477" y="620534"/>
                  </a:lnTo>
                  <a:lnTo>
                    <a:pt x="2942564" y="593305"/>
                  </a:lnTo>
                  <a:lnTo>
                    <a:pt x="2942564" y="608037"/>
                  </a:lnTo>
                  <a:lnTo>
                    <a:pt x="2138730" y="447268"/>
                  </a:lnTo>
                  <a:lnTo>
                    <a:pt x="2206739" y="435063"/>
                  </a:lnTo>
                  <a:lnTo>
                    <a:pt x="2942564" y="608037"/>
                  </a:lnTo>
                  <a:lnTo>
                    <a:pt x="2942564" y="593305"/>
                  </a:lnTo>
                  <a:lnTo>
                    <a:pt x="2242070" y="428726"/>
                  </a:lnTo>
                  <a:lnTo>
                    <a:pt x="2330742" y="412813"/>
                  </a:lnTo>
                  <a:lnTo>
                    <a:pt x="3058477" y="620534"/>
                  </a:lnTo>
                  <a:lnTo>
                    <a:pt x="3058477" y="605510"/>
                  </a:lnTo>
                  <a:lnTo>
                    <a:pt x="2363051" y="407009"/>
                  </a:lnTo>
                  <a:lnTo>
                    <a:pt x="2477198" y="386524"/>
                  </a:lnTo>
                  <a:lnTo>
                    <a:pt x="3158591" y="634085"/>
                  </a:lnTo>
                  <a:lnTo>
                    <a:pt x="3158591" y="618718"/>
                  </a:lnTo>
                  <a:lnTo>
                    <a:pt x="2505519" y="381431"/>
                  </a:lnTo>
                  <a:lnTo>
                    <a:pt x="3828758" y="143865"/>
                  </a:lnTo>
                  <a:lnTo>
                    <a:pt x="3828758" y="129882"/>
                  </a:lnTo>
                  <a:lnTo>
                    <a:pt x="2479725" y="372059"/>
                  </a:lnTo>
                  <a:lnTo>
                    <a:pt x="1591170" y="49225"/>
                  </a:lnTo>
                  <a:lnTo>
                    <a:pt x="1593037" y="44196"/>
                  </a:lnTo>
                  <a:lnTo>
                    <a:pt x="1603248" y="16764"/>
                  </a:lnTo>
                  <a:lnTo>
                    <a:pt x="1508760" y="27432"/>
                  </a:lnTo>
                  <a:lnTo>
                    <a:pt x="1574292" y="94488"/>
                  </a:lnTo>
                  <a:lnTo>
                    <a:pt x="1586115" y="62763"/>
                  </a:lnTo>
                  <a:lnTo>
                    <a:pt x="2451404" y="377151"/>
                  </a:lnTo>
                  <a:lnTo>
                    <a:pt x="2332939" y="398411"/>
                  </a:lnTo>
                  <a:lnTo>
                    <a:pt x="1089126" y="43383"/>
                  </a:lnTo>
                  <a:lnTo>
                    <a:pt x="1090180" y="39636"/>
                  </a:lnTo>
                  <a:lnTo>
                    <a:pt x="1098816" y="9156"/>
                  </a:lnTo>
                  <a:lnTo>
                    <a:pt x="1005852" y="27444"/>
                  </a:lnTo>
                  <a:lnTo>
                    <a:pt x="1075956" y="89928"/>
                  </a:lnTo>
                  <a:lnTo>
                    <a:pt x="1085189" y="57289"/>
                  </a:lnTo>
                  <a:lnTo>
                    <a:pt x="2300630" y="404215"/>
                  </a:lnTo>
                  <a:lnTo>
                    <a:pt x="2208301" y="420789"/>
                  </a:lnTo>
                  <a:lnTo>
                    <a:pt x="586549" y="39763"/>
                  </a:lnTo>
                  <a:lnTo>
                    <a:pt x="587248" y="36588"/>
                  </a:lnTo>
                  <a:lnTo>
                    <a:pt x="594360" y="4584"/>
                  </a:lnTo>
                  <a:lnTo>
                    <a:pt x="502920" y="27444"/>
                  </a:lnTo>
                  <a:lnTo>
                    <a:pt x="576072" y="86880"/>
                  </a:lnTo>
                  <a:lnTo>
                    <a:pt x="583501" y="53479"/>
                  </a:lnTo>
                  <a:lnTo>
                    <a:pt x="2172982" y="427126"/>
                  </a:lnTo>
                  <a:lnTo>
                    <a:pt x="2101862" y="439889"/>
                  </a:lnTo>
                  <a:lnTo>
                    <a:pt x="84340" y="36385"/>
                  </a:lnTo>
                  <a:lnTo>
                    <a:pt x="84924" y="33528"/>
                  </a:lnTo>
                  <a:lnTo>
                    <a:pt x="91440" y="1524"/>
                  </a:lnTo>
                  <a:lnTo>
                    <a:pt x="0" y="27432"/>
                  </a:lnTo>
                  <a:lnTo>
                    <a:pt x="74676" y="83820"/>
                  </a:lnTo>
                  <a:lnTo>
                    <a:pt x="81597" y="49847"/>
                  </a:lnTo>
                  <a:lnTo>
                    <a:pt x="2064943" y="446519"/>
                  </a:lnTo>
                  <a:lnTo>
                    <a:pt x="1173492" y="606552"/>
                  </a:lnTo>
                  <a:lnTo>
                    <a:pt x="1175016" y="620268"/>
                  </a:lnTo>
                  <a:lnTo>
                    <a:pt x="2101799" y="453898"/>
                  </a:lnTo>
                  <a:lnTo>
                    <a:pt x="3342144" y="701967"/>
                  </a:lnTo>
                  <a:lnTo>
                    <a:pt x="3351276" y="704100"/>
                  </a:lnTo>
                  <a:lnTo>
                    <a:pt x="3351377" y="703821"/>
                  </a:lnTo>
                  <a:lnTo>
                    <a:pt x="3352812" y="704088"/>
                  </a:lnTo>
                  <a:lnTo>
                    <a:pt x="3353473" y="697928"/>
                  </a:lnTo>
                  <a:lnTo>
                    <a:pt x="3355009" y="699249"/>
                  </a:lnTo>
                  <a:lnTo>
                    <a:pt x="3357384" y="702564"/>
                  </a:lnTo>
                  <a:lnTo>
                    <a:pt x="3358261" y="702030"/>
                  </a:lnTo>
                  <a:lnTo>
                    <a:pt x="3358908" y="702576"/>
                  </a:lnTo>
                  <a:lnTo>
                    <a:pt x="3360686" y="700532"/>
                  </a:lnTo>
                  <a:lnTo>
                    <a:pt x="4367784" y="82283"/>
                  </a:lnTo>
                  <a:lnTo>
                    <a:pt x="4368000" y="82143"/>
                  </a:lnTo>
                  <a:lnTo>
                    <a:pt x="4375658" y="77444"/>
                  </a:lnTo>
                  <a:lnTo>
                    <a:pt x="4393704" y="106680"/>
                  </a:lnTo>
                  <a:lnTo>
                    <a:pt x="4423715" y="57912"/>
                  </a:lnTo>
                  <a:lnTo>
                    <a:pt x="444247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705599" y="218846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0100" y="1790699"/>
              <a:ext cx="4444365" cy="1174115"/>
            </a:xfrm>
            <a:custGeom>
              <a:avLst/>
              <a:gdLst/>
              <a:ahLst/>
              <a:cxnLst/>
              <a:rect l="l" t="t" r="r" b="b"/>
              <a:pathLst>
                <a:path w="4444365" h="1174114">
                  <a:moveTo>
                    <a:pt x="2263140" y="733056"/>
                  </a:moveTo>
                  <a:lnTo>
                    <a:pt x="2168652" y="679716"/>
                  </a:lnTo>
                  <a:lnTo>
                    <a:pt x="2169922" y="686460"/>
                  </a:lnTo>
                  <a:lnTo>
                    <a:pt x="2165604" y="684288"/>
                  </a:lnTo>
                  <a:lnTo>
                    <a:pt x="2168436" y="695756"/>
                  </a:lnTo>
                  <a:lnTo>
                    <a:pt x="2162543" y="693432"/>
                  </a:lnTo>
                  <a:lnTo>
                    <a:pt x="2169972" y="715759"/>
                  </a:lnTo>
                  <a:lnTo>
                    <a:pt x="2156460" y="713244"/>
                  </a:lnTo>
                  <a:lnTo>
                    <a:pt x="2173655" y="743165"/>
                  </a:lnTo>
                  <a:lnTo>
                    <a:pt x="0" y="1159776"/>
                  </a:lnTo>
                  <a:lnTo>
                    <a:pt x="1524" y="1173492"/>
                  </a:lnTo>
                  <a:lnTo>
                    <a:pt x="1994979" y="791413"/>
                  </a:lnTo>
                  <a:lnTo>
                    <a:pt x="501383" y="1159776"/>
                  </a:lnTo>
                  <a:lnTo>
                    <a:pt x="505955" y="1173492"/>
                  </a:lnTo>
                  <a:lnTo>
                    <a:pt x="2114829" y="776351"/>
                  </a:lnTo>
                  <a:lnTo>
                    <a:pt x="1004303" y="1159776"/>
                  </a:lnTo>
                  <a:lnTo>
                    <a:pt x="1008875" y="1173492"/>
                  </a:lnTo>
                  <a:lnTo>
                    <a:pt x="2185187" y="767346"/>
                  </a:lnTo>
                  <a:lnTo>
                    <a:pt x="2185378" y="768426"/>
                  </a:lnTo>
                  <a:lnTo>
                    <a:pt x="1505712" y="1161300"/>
                  </a:lnTo>
                  <a:lnTo>
                    <a:pt x="1513332" y="1173492"/>
                  </a:lnTo>
                  <a:lnTo>
                    <a:pt x="2188210" y="783386"/>
                  </a:lnTo>
                  <a:lnTo>
                    <a:pt x="2194560" y="816876"/>
                  </a:lnTo>
                  <a:lnTo>
                    <a:pt x="2197481" y="813308"/>
                  </a:lnTo>
                  <a:lnTo>
                    <a:pt x="2199119" y="819924"/>
                  </a:lnTo>
                  <a:lnTo>
                    <a:pt x="2202967" y="814705"/>
                  </a:lnTo>
                  <a:lnTo>
                    <a:pt x="2206739" y="826020"/>
                  </a:lnTo>
                  <a:lnTo>
                    <a:pt x="2214207" y="813701"/>
                  </a:lnTo>
                  <a:lnTo>
                    <a:pt x="2226564" y="835164"/>
                  </a:lnTo>
                  <a:lnTo>
                    <a:pt x="2253310" y="760488"/>
                  </a:lnTo>
                  <a:lnTo>
                    <a:pt x="2263140" y="733056"/>
                  </a:lnTo>
                  <a:close/>
                </a:path>
                <a:path w="4444365" h="1174114">
                  <a:moveTo>
                    <a:pt x="2305799" y="83820"/>
                  </a:moveTo>
                  <a:lnTo>
                    <a:pt x="2298827" y="70104"/>
                  </a:lnTo>
                  <a:lnTo>
                    <a:pt x="2263127" y="0"/>
                  </a:lnTo>
                  <a:lnTo>
                    <a:pt x="2221979" y="83820"/>
                  </a:lnTo>
                  <a:lnTo>
                    <a:pt x="2258555" y="83820"/>
                  </a:lnTo>
                  <a:lnTo>
                    <a:pt x="2258555" y="397764"/>
                  </a:lnTo>
                  <a:lnTo>
                    <a:pt x="2269223" y="397764"/>
                  </a:lnTo>
                  <a:lnTo>
                    <a:pt x="2269223" y="83820"/>
                  </a:lnTo>
                  <a:lnTo>
                    <a:pt x="2305799" y="83820"/>
                  </a:lnTo>
                  <a:close/>
                </a:path>
                <a:path w="4444365" h="1174114">
                  <a:moveTo>
                    <a:pt x="4443984" y="1159776"/>
                  </a:moveTo>
                  <a:lnTo>
                    <a:pt x="2348446" y="742188"/>
                  </a:lnTo>
                  <a:lnTo>
                    <a:pt x="2356104" y="713232"/>
                  </a:lnTo>
                  <a:lnTo>
                    <a:pt x="2353208" y="713854"/>
                  </a:lnTo>
                  <a:lnTo>
                    <a:pt x="2354580" y="707148"/>
                  </a:lnTo>
                  <a:lnTo>
                    <a:pt x="2263317" y="733005"/>
                  </a:lnTo>
                  <a:lnTo>
                    <a:pt x="2263140" y="733044"/>
                  </a:lnTo>
                  <a:lnTo>
                    <a:pt x="2334768" y="794004"/>
                  </a:lnTo>
                  <a:lnTo>
                    <a:pt x="2336266" y="788289"/>
                  </a:lnTo>
                  <a:lnTo>
                    <a:pt x="2337816" y="789444"/>
                  </a:lnTo>
                  <a:lnTo>
                    <a:pt x="2343620" y="760920"/>
                  </a:lnTo>
                  <a:lnTo>
                    <a:pt x="3938016" y="1173480"/>
                  </a:lnTo>
                  <a:lnTo>
                    <a:pt x="3942588" y="1159764"/>
                  </a:lnTo>
                  <a:lnTo>
                    <a:pt x="2492679" y="784948"/>
                  </a:lnTo>
                  <a:lnTo>
                    <a:pt x="4442460" y="1173492"/>
                  </a:lnTo>
                  <a:lnTo>
                    <a:pt x="4443984" y="1159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97367" y="1477352"/>
            <a:ext cx="37707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N/2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9498" y="2709582"/>
            <a:ext cx="293594" cy="2976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2497" rIns="0" bIns="0" rtlCol="0">
            <a:spAutoFit/>
          </a:bodyPr>
          <a:lstStyle/>
          <a:p>
            <a:pPr marL="88531">
              <a:spcBef>
                <a:spcPts val="256"/>
              </a:spcBef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0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16483" y="1783908"/>
            <a:ext cx="219075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spc="4" dirty="0">
                <a:latin typeface="Calibri"/>
                <a:cs typeface="Calibri"/>
              </a:rPr>
              <a:t>+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87355" y="2597748"/>
            <a:ext cx="320488" cy="320488"/>
            <a:chOff x="9439402" y="2944114"/>
            <a:chExt cx="363220" cy="363220"/>
          </a:xfrm>
        </p:grpSpPr>
        <p:sp>
          <p:nvSpPr>
            <p:cNvPr id="38" name="object 38"/>
            <p:cNvSpPr/>
            <p:nvPr/>
          </p:nvSpPr>
          <p:spPr>
            <a:xfrm>
              <a:off x="9453372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9453372" y="2958084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1807"/>
                  </a:lnTo>
                  <a:lnTo>
                    <a:pt x="312476" y="251742"/>
                  </a:lnTo>
                  <a:lnTo>
                    <a:pt x="286321" y="285749"/>
                  </a:lnTo>
                  <a:lnTo>
                    <a:pt x="252419" y="312137"/>
                  </a:lnTo>
                  <a:lnTo>
                    <a:pt x="212336" y="329212"/>
                  </a:lnTo>
                  <a:lnTo>
                    <a:pt x="167640" y="335279"/>
                  </a:lnTo>
                  <a:lnTo>
                    <a:pt x="123472" y="329212"/>
                  </a:lnTo>
                  <a:lnTo>
                    <a:pt x="83537" y="312137"/>
                  </a:lnTo>
                  <a:lnTo>
                    <a:pt x="49530" y="285749"/>
                  </a:lnTo>
                  <a:lnTo>
                    <a:pt x="23142" y="251742"/>
                  </a:lnTo>
                  <a:lnTo>
                    <a:pt x="6067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079856" y="2597563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97052" y="2201284"/>
            <a:ext cx="2352115" cy="412937"/>
          </a:xfrm>
          <a:custGeom>
            <a:avLst/>
            <a:gdLst/>
            <a:ahLst/>
            <a:cxnLst/>
            <a:rect l="l" t="t" r="r" b="b"/>
            <a:pathLst>
              <a:path w="2665729" h="467994">
                <a:moveTo>
                  <a:pt x="76200" y="83819"/>
                </a:moveTo>
                <a:lnTo>
                  <a:pt x="0" y="28955"/>
                </a:lnTo>
                <a:lnTo>
                  <a:pt x="89916" y="0"/>
                </a:lnTo>
                <a:lnTo>
                  <a:pt x="84180" y="35052"/>
                </a:lnTo>
                <a:lnTo>
                  <a:pt x="70103" y="35052"/>
                </a:lnTo>
                <a:lnTo>
                  <a:pt x="68579" y="44195"/>
                </a:lnTo>
                <a:lnTo>
                  <a:pt x="82316" y="46438"/>
                </a:lnTo>
                <a:lnTo>
                  <a:pt x="76200" y="83819"/>
                </a:lnTo>
                <a:close/>
              </a:path>
              <a:path w="2665729" h="467994">
                <a:moveTo>
                  <a:pt x="82316" y="46438"/>
                </a:moveTo>
                <a:lnTo>
                  <a:pt x="68579" y="44195"/>
                </a:lnTo>
                <a:lnTo>
                  <a:pt x="70103" y="35052"/>
                </a:lnTo>
                <a:lnTo>
                  <a:pt x="83815" y="37282"/>
                </a:lnTo>
                <a:lnTo>
                  <a:pt x="82316" y="46438"/>
                </a:lnTo>
                <a:close/>
              </a:path>
              <a:path w="2665729" h="467994">
                <a:moveTo>
                  <a:pt x="83815" y="37282"/>
                </a:moveTo>
                <a:lnTo>
                  <a:pt x="70103" y="35052"/>
                </a:lnTo>
                <a:lnTo>
                  <a:pt x="84180" y="35052"/>
                </a:lnTo>
                <a:lnTo>
                  <a:pt x="83815" y="37282"/>
                </a:lnTo>
                <a:close/>
              </a:path>
              <a:path w="2665729" h="467994">
                <a:moveTo>
                  <a:pt x="2663952" y="467868"/>
                </a:moveTo>
                <a:lnTo>
                  <a:pt x="82316" y="46438"/>
                </a:lnTo>
                <a:lnTo>
                  <a:pt x="83815" y="37282"/>
                </a:lnTo>
                <a:lnTo>
                  <a:pt x="2665476" y="457200"/>
                </a:lnTo>
                <a:lnTo>
                  <a:pt x="2663952" y="467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 txBox="1"/>
          <p:nvPr/>
        </p:nvSpPr>
        <p:spPr>
          <a:xfrm>
            <a:off x="9598496" y="2281504"/>
            <a:ext cx="387162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b="1" spc="-4" dirty="0">
                <a:latin typeface="Calibri"/>
                <a:cs typeface="Calibri"/>
              </a:rPr>
              <a:t>-</a:t>
            </a:r>
            <a:r>
              <a:rPr sz="1544" spc="9" dirty="0">
                <a:latin typeface="Calibri"/>
                <a:cs typeface="Calibri"/>
              </a:rPr>
              <a:t>N</a:t>
            </a:r>
            <a:r>
              <a:rPr sz="1544" spc="-9" dirty="0">
                <a:latin typeface="Calibri"/>
                <a:cs typeface="Calibri"/>
              </a:rPr>
              <a:t>/</a:t>
            </a:r>
            <a:r>
              <a:rPr sz="1544" spc="4" dirty="0">
                <a:latin typeface="Calibri"/>
                <a:cs typeface="Calibri"/>
              </a:rPr>
              <a:t>2</a:t>
            </a:r>
            <a:endParaRPr sz="154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329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871" y="15529"/>
            <a:ext cx="7566772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4" dirty="0">
                <a:solidFill>
                  <a:srgbClr val="BF0000"/>
                </a:solidFill>
              </a:rPr>
              <a:t>MLP</a:t>
            </a:r>
            <a:r>
              <a:rPr spc="-49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as</a:t>
            </a:r>
            <a:r>
              <a:rPr spc="9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a</a:t>
            </a:r>
            <a:r>
              <a:rPr spc="-13" dirty="0">
                <a:solidFill>
                  <a:srgbClr val="BF0000"/>
                </a:solidFill>
              </a:rPr>
              <a:t> </a:t>
            </a:r>
            <a:r>
              <a:rPr spc="-9" dirty="0">
                <a:solidFill>
                  <a:srgbClr val="BF0000"/>
                </a:solidFill>
              </a:rPr>
              <a:t>continuous-valued</a:t>
            </a:r>
            <a:r>
              <a:rPr spc="-22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97" y="4260947"/>
            <a:ext cx="6780118" cy="211991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4599" marR="4483" indent="-333953">
              <a:spcBef>
                <a:spcPts val="84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1941" spc="-13" dirty="0">
                <a:latin typeface="Calibri"/>
                <a:cs typeface="Calibri"/>
              </a:rPr>
              <a:t>MLPs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can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actually</a:t>
            </a:r>
            <a:r>
              <a:rPr sz="1941" spc="40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compose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arbitrary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functions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any</a:t>
            </a:r>
            <a:r>
              <a:rPr sz="1941" spc="-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number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 </a:t>
            </a:r>
            <a:r>
              <a:rPr sz="1941" spc="-424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dimensions!</a:t>
            </a:r>
            <a:endParaRPr sz="1941">
              <a:latin typeface="Calibri"/>
              <a:cs typeface="Calibri"/>
            </a:endParaRPr>
          </a:p>
          <a:p>
            <a:pPr marL="731783" lvl="1" indent="-277921">
              <a:spcBef>
                <a:spcPts val="454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721" spc="-4" dirty="0">
                <a:latin typeface="Calibri"/>
                <a:cs typeface="Calibri"/>
              </a:rPr>
              <a:t>Even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with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only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one</a:t>
            </a:r>
            <a:r>
              <a:rPr sz="1721" spc="9" dirty="0">
                <a:latin typeface="Calibri"/>
                <a:cs typeface="Calibri"/>
              </a:rPr>
              <a:t> hidden</a:t>
            </a:r>
            <a:r>
              <a:rPr sz="1721" spc="31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layer</a:t>
            </a:r>
            <a:endParaRPr sz="1721">
              <a:latin typeface="Calibri"/>
              <a:cs typeface="Calibri"/>
            </a:endParaRPr>
          </a:p>
          <a:p>
            <a:pPr marL="1120088" lvl="2" indent="-221888">
              <a:spcBef>
                <a:spcPts val="371"/>
              </a:spcBef>
              <a:buFont typeface="Arial MT"/>
              <a:buChar char="•"/>
              <a:tabLst>
                <a:tab pos="1120088" algn="l"/>
                <a:tab pos="1120648" algn="l"/>
              </a:tabLst>
            </a:pPr>
            <a:r>
              <a:rPr sz="1456" dirty="0">
                <a:latin typeface="Calibri"/>
                <a:cs typeface="Calibri"/>
              </a:rPr>
              <a:t>As</a:t>
            </a:r>
            <a:r>
              <a:rPr sz="1456" spc="-13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sums</a:t>
            </a:r>
            <a:r>
              <a:rPr sz="1456" spc="-26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of </a:t>
            </a:r>
            <a:r>
              <a:rPr sz="1456" spc="-4" dirty="0">
                <a:latin typeface="Calibri"/>
                <a:cs typeface="Calibri"/>
              </a:rPr>
              <a:t>scaled and</a:t>
            </a:r>
            <a:r>
              <a:rPr sz="1456" spc="-13" dirty="0">
                <a:latin typeface="Calibri"/>
                <a:cs typeface="Calibri"/>
              </a:rPr>
              <a:t> </a:t>
            </a:r>
            <a:r>
              <a:rPr sz="1456" spc="-4" dirty="0">
                <a:latin typeface="Calibri"/>
                <a:cs typeface="Calibri"/>
              </a:rPr>
              <a:t>shifted</a:t>
            </a:r>
            <a:r>
              <a:rPr sz="1456" spc="-18" dirty="0">
                <a:latin typeface="Calibri"/>
                <a:cs typeface="Calibri"/>
              </a:rPr>
              <a:t> </a:t>
            </a:r>
            <a:r>
              <a:rPr sz="1456" spc="-4" dirty="0">
                <a:latin typeface="Calibri"/>
                <a:cs typeface="Calibri"/>
              </a:rPr>
              <a:t>cylinders</a:t>
            </a:r>
            <a:endParaRPr sz="1456">
              <a:latin typeface="Calibri"/>
              <a:cs typeface="Calibri"/>
            </a:endParaRPr>
          </a:p>
          <a:p>
            <a:pPr marL="731783" lvl="1" indent="-277921">
              <a:spcBef>
                <a:spcPts val="432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721" spc="-75" dirty="0">
                <a:latin typeface="Calibri"/>
                <a:cs typeface="Calibri"/>
              </a:rPr>
              <a:t>To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arbitrary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precision</a:t>
            </a:r>
            <a:endParaRPr sz="1721">
              <a:latin typeface="Calibri"/>
              <a:cs typeface="Calibri"/>
            </a:endParaRPr>
          </a:p>
          <a:p>
            <a:pPr marL="1120088" lvl="2" indent="-221888">
              <a:spcBef>
                <a:spcPts val="371"/>
              </a:spcBef>
              <a:buFont typeface="Arial MT"/>
              <a:buChar char="•"/>
              <a:tabLst>
                <a:tab pos="1120088" algn="l"/>
                <a:tab pos="1120648" algn="l"/>
              </a:tabLst>
            </a:pPr>
            <a:r>
              <a:rPr sz="1456" spc="-4" dirty="0">
                <a:latin typeface="Calibri"/>
                <a:cs typeface="Calibri"/>
              </a:rPr>
              <a:t>By</a:t>
            </a:r>
            <a:r>
              <a:rPr sz="1456" spc="-31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making</a:t>
            </a:r>
            <a:r>
              <a:rPr sz="1456" spc="-31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the</a:t>
            </a:r>
            <a:r>
              <a:rPr sz="1456" spc="-31" dirty="0">
                <a:latin typeface="Calibri"/>
                <a:cs typeface="Calibri"/>
              </a:rPr>
              <a:t> </a:t>
            </a:r>
            <a:r>
              <a:rPr sz="1456" spc="-4" dirty="0">
                <a:latin typeface="Calibri"/>
                <a:cs typeface="Calibri"/>
              </a:rPr>
              <a:t>cylinders</a:t>
            </a:r>
            <a:r>
              <a:rPr sz="1456" spc="-18" dirty="0">
                <a:latin typeface="Calibri"/>
                <a:cs typeface="Calibri"/>
              </a:rPr>
              <a:t> </a:t>
            </a:r>
            <a:r>
              <a:rPr sz="1456" spc="4" dirty="0">
                <a:latin typeface="Calibri"/>
                <a:cs typeface="Calibri"/>
              </a:rPr>
              <a:t>thinner</a:t>
            </a:r>
            <a:endParaRPr sz="1456">
              <a:latin typeface="Calibri"/>
              <a:cs typeface="Calibri"/>
            </a:endParaRPr>
          </a:p>
          <a:p>
            <a:pPr marL="731783" lvl="1" indent="-277921">
              <a:spcBef>
                <a:spcPts val="424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721" b="1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MLP</a:t>
            </a:r>
            <a:r>
              <a:rPr sz="1721" b="1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1721" b="1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1721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dirty="0">
                <a:solidFill>
                  <a:srgbClr val="BF0000"/>
                </a:solidFill>
                <a:latin typeface="Calibri"/>
                <a:cs typeface="Calibri"/>
              </a:rPr>
              <a:t>universal approximator!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78980" y="1337982"/>
            <a:ext cx="2802591" cy="2653553"/>
            <a:chOff x="6143244" y="1516380"/>
            <a:chExt cx="3176270" cy="3007360"/>
          </a:xfrm>
        </p:grpSpPr>
        <p:sp>
          <p:nvSpPr>
            <p:cNvPr id="5" name="object 5"/>
            <p:cNvSpPr/>
            <p:nvPr/>
          </p:nvSpPr>
          <p:spPr>
            <a:xfrm>
              <a:off x="6196583" y="1790699"/>
              <a:ext cx="2039620" cy="2007235"/>
            </a:xfrm>
            <a:custGeom>
              <a:avLst/>
              <a:gdLst/>
              <a:ahLst/>
              <a:cxnLst/>
              <a:rect l="l" t="t" r="r" b="b"/>
              <a:pathLst>
                <a:path w="2039620" h="2007235">
                  <a:moveTo>
                    <a:pt x="1927860" y="50291"/>
                  </a:moveTo>
                  <a:lnTo>
                    <a:pt x="1921764" y="47244"/>
                  </a:lnTo>
                  <a:lnTo>
                    <a:pt x="1920240" y="41148"/>
                  </a:lnTo>
                  <a:lnTo>
                    <a:pt x="1918716" y="36575"/>
                  </a:lnTo>
                  <a:lnTo>
                    <a:pt x="1921764" y="30479"/>
                  </a:lnTo>
                  <a:lnTo>
                    <a:pt x="1927860" y="28956"/>
                  </a:lnTo>
                  <a:lnTo>
                    <a:pt x="2039112" y="0"/>
                  </a:lnTo>
                  <a:lnTo>
                    <a:pt x="2037024" y="7620"/>
                  </a:lnTo>
                  <a:lnTo>
                    <a:pt x="2017776" y="7620"/>
                  </a:lnTo>
                  <a:lnTo>
                    <a:pt x="1990127" y="34809"/>
                  </a:lnTo>
                  <a:lnTo>
                    <a:pt x="1932432" y="48767"/>
                  </a:lnTo>
                  <a:lnTo>
                    <a:pt x="1927860" y="50291"/>
                  </a:lnTo>
                  <a:close/>
                </a:path>
                <a:path w="2039620" h="2007235">
                  <a:moveTo>
                    <a:pt x="1990127" y="34809"/>
                  </a:moveTo>
                  <a:lnTo>
                    <a:pt x="2017776" y="7620"/>
                  </a:lnTo>
                  <a:lnTo>
                    <a:pt x="2021890" y="12191"/>
                  </a:lnTo>
                  <a:lnTo>
                    <a:pt x="2014728" y="12191"/>
                  </a:lnTo>
                  <a:lnTo>
                    <a:pt x="2009833" y="30041"/>
                  </a:lnTo>
                  <a:lnTo>
                    <a:pt x="1990127" y="34809"/>
                  </a:lnTo>
                  <a:close/>
                </a:path>
                <a:path w="2039620" h="2007235">
                  <a:moveTo>
                    <a:pt x="2002536" y="120395"/>
                  </a:moveTo>
                  <a:lnTo>
                    <a:pt x="1990344" y="117348"/>
                  </a:lnTo>
                  <a:lnTo>
                    <a:pt x="1987296" y="111252"/>
                  </a:lnTo>
                  <a:lnTo>
                    <a:pt x="1988820" y="106679"/>
                  </a:lnTo>
                  <a:lnTo>
                    <a:pt x="2004534" y="49369"/>
                  </a:lnTo>
                  <a:lnTo>
                    <a:pt x="2031492" y="22859"/>
                  </a:lnTo>
                  <a:lnTo>
                    <a:pt x="2017776" y="7620"/>
                  </a:lnTo>
                  <a:lnTo>
                    <a:pt x="2037024" y="7620"/>
                  </a:lnTo>
                  <a:lnTo>
                    <a:pt x="2008632" y="111252"/>
                  </a:lnTo>
                  <a:lnTo>
                    <a:pt x="2007108" y="117348"/>
                  </a:lnTo>
                  <a:lnTo>
                    <a:pt x="2002536" y="120395"/>
                  </a:lnTo>
                  <a:close/>
                </a:path>
                <a:path w="2039620" h="2007235">
                  <a:moveTo>
                    <a:pt x="2009833" y="30041"/>
                  </a:moveTo>
                  <a:lnTo>
                    <a:pt x="2014728" y="12191"/>
                  </a:lnTo>
                  <a:lnTo>
                    <a:pt x="2026920" y="25908"/>
                  </a:lnTo>
                  <a:lnTo>
                    <a:pt x="2009833" y="30041"/>
                  </a:lnTo>
                  <a:close/>
                </a:path>
                <a:path w="2039620" h="2007235">
                  <a:moveTo>
                    <a:pt x="2004534" y="49369"/>
                  </a:moveTo>
                  <a:lnTo>
                    <a:pt x="2009833" y="30041"/>
                  </a:lnTo>
                  <a:lnTo>
                    <a:pt x="2026920" y="25908"/>
                  </a:lnTo>
                  <a:lnTo>
                    <a:pt x="2014728" y="12191"/>
                  </a:lnTo>
                  <a:lnTo>
                    <a:pt x="2021890" y="12191"/>
                  </a:lnTo>
                  <a:lnTo>
                    <a:pt x="2031492" y="22859"/>
                  </a:lnTo>
                  <a:lnTo>
                    <a:pt x="2004534" y="49369"/>
                  </a:lnTo>
                  <a:close/>
                </a:path>
                <a:path w="2039620" h="2007235">
                  <a:moveTo>
                    <a:pt x="13716" y="2007108"/>
                  </a:moveTo>
                  <a:lnTo>
                    <a:pt x="0" y="1991868"/>
                  </a:lnTo>
                  <a:lnTo>
                    <a:pt x="1990127" y="34809"/>
                  </a:lnTo>
                  <a:lnTo>
                    <a:pt x="2009833" y="30041"/>
                  </a:lnTo>
                  <a:lnTo>
                    <a:pt x="2004534" y="49369"/>
                  </a:lnTo>
                  <a:lnTo>
                    <a:pt x="13716" y="2007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99" y="2962656"/>
              <a:ext cx="487680" cy="6995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1855" y="2147316"/>
              <a:ext cx="487680" cy="1481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0751" y="2016252"/>
              <a:ext cx="486155" cy="11658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6223" y="2180844"/>
              <a:ext cx="487680" cy="9799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8667" y="2392679"/>
              <a:ext cx="487680" cy="11658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0067" y="2737103"/>
              <a:ext cx="486155" cy="8915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507" y="2485643"/>
              <a:ext cx="486156" cy="11658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664" y="2237231"/>
              <a:ext cx="486155" cy="11673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664" y="2810256"/>
              <a:ext cx="486155" cy="11673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667" y="2732532"/>
              <a:ext cx="487680" cy="13030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0380" y="3089148"/>
              <a:ext cx="486155" cy="9464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6535" y="2947416"/>
              <a:ext cx="486156" cy="11673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2512" y="3243072"/>
              <a:ext cx="486155" cy="583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1580" y="2877311"/>
              <a:ext cx="487680" cy="7101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9535" y="2572511"/>
              <a:ext cx="486156" cy="9464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9644" y="3294888"/>
              <a:ext cx="486155" cy="8336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9535" y="3028188"/>
              <a:ext cx="486156" cy="9448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43244" y="1516392"/>
              <a:ext cx="2092960" cy="3007360"/>
            </a:xfrm>
            <a:custGeom>
              <a:avLst/>
              <a:gdLst/>
              <a:ahLst/>
              <a:cxnLst/>
              <a:rect l="l" t="t" r="r" b="b"/>
              <a:pathLst>
                <a:path w="2092959" h="3007360">
                  <a:moveTo>
                    <a:pt x="2092452" y="2983979"/>
                  </a:moveTo>
                  <a:lnTo>
                    <a:pt x="2017763" y="2895587"/>
                  </a:lnTo>
                  <a:lnTo>
                    <a:pt x="2014728" y="2891015"/>
                  </a:lnTo>
                  <a:lnTo>
                    <a:pt x="2007095" y="2891015"/>
                  </a:lnTo>
                  <a:lnTo>
                    <a:pt x="1999475" y="2898635"/>
                  </a:lnTo>
                  <a:lnTo>
                    <a:pt x="1997951" y="2904731"/>
                  </a:lnTo>
                  <a:lnTo>
                    <a:pt x="2002536" y="2909303"/>
                  </a:lnTo>
                  <a:lnTo>
                    <a:pt x="2040140" y="2954261"/>
                  </a:lnTo>
                  <a:lnTo>
                    <a:pt x="70104" y="2265273"/>
                  </a:lnTo>
                  <a:lnTo>
                    <a:pt x="70104" y="57340"/>
                  </a:lnTo>
                  <a:lnTo>
                    <a:pt x="100584" y="109728"/>
                  </a:lnTo>
                  <a:lnTo>
                    <a:pt x="103632" y="114300"/>
                  </a:lnTo>
                  <a:lnTo>
                    <a:pt x="109728" y="117348"/>
                  </a:lnTo>
                  <a:lnTo>
                    <a:pt x="118872" y="111252"/>
                  </a:lnTo>
                  <a:lnTo>
                    <a:pt x="120396" y="105156"/>
                  </a:lnTo>
                  <a:lnTo>
                    <a:pt x="117348" y="99047"/>
                  </a:lnTo>
                  <a:lnTo>
                    <a:pt x="71907" y="21336"/>
                  </a:lnTo>
                  <a:lnTo>
                    <a:pt x="59436" y="0"/>
                  </a:lnTo>
                  <a:lnTo>
                    <a:pt x="1524" y="99047"/>
                  </a:lnTo>
                  <a:lnTo>
                    <a:pt x="0" y="105156"/>
                  </a:lnTo>
                  <a:lnTo>
                    <a:pt x="1524" y="111252"/>
                  </a:lnTo>
                  <a:lnTo>
                    <a:pt x="10668" y="117348"/>
                  </a:lnTo>
                  <a:lnTo>
                    <a:pt x="16764" y="114300"/>
                  </a:lnTo>
                  <a:lnTo>
                    <a:pt x="19812" y="109728"/>
                  </a:lnTo>
                  <a:lnTo>
                    <a:pt x="50292" y="57340"/>
                  </a:lnTo>
                  <a:lnTo>
                    <a:pt x="50292" y="2273808"/>
                  </a:lnTo>
                  <a:lnTo>
                    <a:pt x="59880" y="2273808"/>
                  </a:lnTo>
                  <a:lnTo>
                    <a:pt x="56375" y="2282939"/>
                  </a:lnTo>
                  <a:lnTo>
                    <a:pt x="2031784" y="2973806"/>
                  </a:lnTo>
                  <a:lnTo>
                    <a:pt x="1975091" y="2985503"/>
                  </a:lnTo>
                  <a:lnTo>
                    <a:pt x="1970532" y="2985503"/>
                  </a:lnTo>
                  <a:lnTo>
                    <a:pt x="1965947" y="2991599"/>
                  </a:lnTo>
                  <a:lnTo>
                    <a:pt x="1967471" y="2997695"/>
                  </a:lnTo>
                  <a:lnTo>
                    <a:pt x="1968995" y="3002267"/>
                  </a:lnTo>
                  <a:lnTo>
                    <a:pt x="1973567" y="3006839"/>
                  </a:lnTo>
                  <a:lnTo>
                    <a:pt x="1979663" y="3005315"/>
                  </a:lnTo>
                  <a:lnTo>
                    <a:pt x="2076335" y="2987027"/>
                  </a:lnTo>
                  <a:lnTo>
                    <a:pt x="2092452" y="2983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47" y="1786127"/>
              <a:ext cx="125253" cy="1767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478405" y="1603787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25274" y="1737359"/>
            <a:ext cx="110517" cy="15598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127897" y="1765152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24029" y="2354579"/>
            <a:ext cx="110517" cy="15598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926597" y="2382407"/>
            <a:ext cx="127747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110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94534" y="1652644"/>
            <a:ext cx="4740649" cy="2184587"/>
            <a:chOff x="380872" y="1872996"/>
            <a:chExt cx="5372735" cy="2475865"/>
          </a:xfrm>
        </p:grpSpPr>
        <p:sp>
          <p:nvSpPr>
            <p:cNvPr id="31" name="object 31"/>
            <p:cNvSpPr/>
            <p:nvPr/>
          </p:nvSpPr>
          <p:spPr>
            <a:xfrm>
              <a:off x="391667" y="3217164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5" h="375285">
                  <a:moveTo>
                    <a:pt x="188976" y="374903"/>
                  </a:moveTo>
                  <a:lnTo>
                    <a:pt x="138994" y="368215"/>
                  </a:lnTo>
                  <a:lnTo>
                    <a:pt x="93923" y="349334"/>
                  </a:lnTo>
                  <a:lnTo>
                    <a:pt x="55625" y="320039"/>
                  </a:lnTo>
                  <a:lnTo>
                    <a:pt x="25964" y="282109"/>
                  </a:lnTo>
                  <a:lnTo>
                    <a:pt x="6801" y="237320"/>
                  </a:lnTo>
                  <a:lnTo>
                    <a:pt x="0" y="187451"/>
                  </a:lnTo>
                  <a:lnTo>
                    <a:pt x="6801" y="137583"/>
                  </a:lnTo>
                  <a:lnTo>
                    <a:pt x="25964" y="92794"/>
                  </a:lnTo>
                  <a:lnTo>
                    <a:pt x="55626" y="54863"/>
                  </a:lnTo>
                  <a:lnTo>
                    <a:pt x="93923" y="25569"/>
                  </a:lnTo>
                  <a:lnTo>
                    <a:pt x="138994" y="6688"/>
                  </a:lnTo>
                  <a:lnTo>
                    <a:pt x="188976" y="0"/>
                  </a:lnTo>
                  <a:lnTo>
                    <a:pt x="238844" y="6688"/>
                  </a:lnTo>
                  <a:lnTo>
                    <a:pt x="283633" y="25569"/>
                  </a:lnTo>
                  <a:lnTo>
                    <a:pt x="321563" y="54863"/>
                  </a:lnTo>
                  <a:lnTo>
                    <a:pt x="350858" y="92794"/>
                  </a:lnTo>
                  <a:lnTo>
                    <a:pt x="369739" y="137583"/>
                  </a:lnTo>
                  <a:lnTo>
                    <a:pt x="376428" y="187451"/>
                  </a:lnTo>
                  <a:lnTo>
                    <a:pt x="369739" y="237320"/>
                  </a:lnTo>
                  <a:lnTo>
                    <a:pt x="350858" y="282109"/>
                  </a:lnTo>
                  <a:lnTo>
                    <a:pt x="321563" y="320039"/>
                  </a:lnTo>
                  <a:lnTo>
                    <a:pt x="283633" y="349334"/>
                  </a:lnTo>
                  <a:lnTo>
                    <a:pt x="238844" y="368215"/>
                  </a:lnTo>
                  <a:lnTo>
                    <a:pt x="188976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391667" y="3217164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5" h="375285">
                  <a:moveTo>
                    <a:pt x="0" y="187451"/>
                  </a:moveTo>
                  <a:lnTo>
                    <a:pt x="6801" y="137583"/>
                  </a:lnTo>
                  <a:lnTo>
                    <a:pt x="25964" y="92794"/>
                  </a:lnTo>
                  <a:lnTo>
                    <a:pt x="55626" y="54863"/>
                  </a:lnTo>
                  <a:lnTo>
                    <a:pt x="93923" y="25569"/>
                  </a:lnTo>
                  <a:lnTo>
                    <a:pt x="138994" y="6688"/>
                  </a:lnTo>
                  <a:lnTo>
                    <a:pt x="188976" y="0"/>
                  </a:lnTo>
                  <a:lnTo>
                    <a:pt x="238844" y="6688"/>
                  </a:lnTo>
                  <a:lnTo>
                    <a:pt x="283633" y="25569"/>
                  </a:lnTo>
                  <a:lnTo>
                    <a:pt x="321563" y="54863"/>
                  </a:lnTo>
                  <a:lnTo>
                    <a:pt x="350858" y="92794"/>
                  </a:lnTo>
                  <a:lnTo>
                    <a:pt x="369739" y="137583"/>
                  </a:lnTo>
                  <a:lnTo>
                    <a:pt x="376428" y="187451"/>
                  </a:lnTo>
                  <a:lnTo>
                    <a:pt x="369739" y="237320"/>
                  </a:lnTo>
                  <a:lnTo>
                    <a:pt x="350858" y="282109"/>
                  </a:lnTo>
                  <a:lnTo>
                    <a:pt x="321563" y="320039"/>
                  </a:lnTo>
                  <a:lnTo>
                    <a:pt x="283633" y="349334"/>
                  </a:lnTo>
                  <a:lnTo>
                    <a:pt x="238844" y="368215"/>
                  </a:lnTo>
                  <a:lnTo>
                    <a:pt x="188976" y="374903"/>
                  </a:lnTo>
                  <a:lnTo>
                    <a:pt x="138994" y="368215"/>
                  </a:lnTo>
                  <a:lnTo>
                    <a:pt x="93923" y="349334"/>
                  </a:lnTo>
                  <a:lnTo>
                    <a:pt x="55625" y="320039"/>
                  </a:lnTo>
                  <a:lnTo>
                    <a:pt x="25964" y="282109"/>
                  </a:lnTo>
                  <a:lnTo>
                    <a:pt x="6801" y="237320"/>
                  </a:lnTo>
                  <a:lnTo>
                    <a:pt x="0" y="187451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388" y="3393948"/>
              <a:ext cx="115824" cy="1158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0643" y="3592067"/>
              <a:ext cx="1313815" cy="657225"/>
            </a:xfrm>
            <a:custGeom>
              <a:avLst/>
              <a:gdLst/>
              <a:ahLst/>
              <a:cxnLst/>
              <a:rect l="l" t="t" r="r" b="b"/>
              <a:pathLst>
                <a:path w="1313814" h="657225">
                  <a:moveTo>
                    <a:pt x="0" y="0"/>
                  </a:moveTo>
                  <a:lnTo>
                    <a:pt x="1313688" y="656843"/>
                  </a:lnTo>
                </a:path>
                <a:path w="1313814" h="657225">
                  <a:moveTo>
                    <a:pt x="562356" y="0"/>
                  </a:moveTo>
                  <a:lnTo>
                    <a:pt x="1313688" y="65684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03647" y="3217164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4803647" y="3217164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9219" y="3393948"/>
              <a:ext cx="114299" cy="1158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0643" y="3592067"/>
              <a:ext cx="4973320" cy="751840"/>
            </a:xfrm>
            <a:custGeom>
              <a:avLst/>
              <a:gdLst/>
              <a:ahLst/>
              <a:cxnLst/>
              <a:rect l="l" t="t" r="r" b="b"/>
              <a:pathLst>
                <a:path w="4973320" h="751839">
                  <a:moveTo>
                    <a:pt x="4410456" y="0"/>
                  </a:moveTo>
                  <a:lnTo>
                    <a:pt x="1313688" y="656843"/>
                  </a:lnTo>
                </a:path>
                <a:path w="4973320" h="751839">
                  <a:moveTo>
                    <a:pt x="4972811" y="0"/>
                  </a:moveTo>
                  <a:lnTo>
                    <a:pt x="1313688" y="656843"/>
                  </a:lnTo>
                </a:path>
                <a:path w="4973320" h="751839">
                  <a:moveTo>
                    <a:pt x="0" y="0"/>
                  </a:moveTo>
                  <a:lnTo>
                    <a:pt x="3753612" y="751332"/>
                  </a:lnTo>
                </a:path>
                <a:path w="4973320" h="751839">
                  <a:moveTo>
                    <a:pt x="562356" y="0"/>
                  </a:moveTo>
                  <a:lnTo>
                    <a:pt x="3753612" y="751332"/>
                  </a:lnTo>
                </a:path>
                <a:path w="4973320" h="751839">
                  <a:moveTo>
                    <a:pt x="4410456" y="0"/>
                  </a:moveTo>
                  <a:lnTo>
                    <a:pt x="3753612" y="751332"/>
                  </a:lnTo>
                </a:path>
                <a:path w="4973320" h="751839">
                  <a:moveTo>
                    <a:pt x="4972811" y="0"/>
                  </a:moveTo>
                  <a:lnTo>
                    <a:pt x="3753612" y="751332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2926080" y="2354580"/>
              <a:ext cx="375285" cy="376555"/>
            </a:xfrm>
            <a:custGeom>
              <a:avLst/>
              <a:gdLst/>
              <a:ahLst/>
              <a:cxnLst/>
              <a:rect l="l" t="t" r="r" b="b"/>
              <a:pathLst>
                <a:path w="375285" h="376555">
                  <a:moveTo>
                    <a:pt x="0" y="188975"/>
                  </a:moveTo>
                  <a:lnTo>
                    <a:pt x="6688" y="138994"/>
                  </a:lnTo>
                  <a:lnTo>
                    <a:pt x="25569" y="93923"/>
                  </a:lnTo>
                  <a:lnTo>
                    <a:pt x="54864" y="55625"/>
                  </a:lnTo>
                  <a:lnTo>
                    <a:pt x="92794" y="25964"/>
                  </a:lnTo>
                  <a:lnTo>
                    <a:pt x="137583" y="6801"/>
                  </a:lnTo>
                  <a:lnTo>
                    <a:pt x="187452" y="0"/>
                  </a:lnTo>
                  <a:lnTo>
                    <a:pt x="237320" y="6801"/>
                  </a:lnTo>
                  <a:lnTo>
                    <a:pt x="282109" y="25964"/>
                  </a:lnTo>
                  <a:lnTo>
                    <a:pt x="320040" y="55625"/>
                  </a:lnTo>
                  <a:lnTo>
                    <a:pt x="349334" y="93923"/>
                  </a:lnTo>
                  <a:lnTo>
                    <a:pt x="368215" y="138994"/>
                  </a:lnTo>
                  <a:lnTo>
                    <a:pt x="374904" y="188975"/>
                  </a:lnTo>
                  <a:lnTo>
                    <a:pt x="368215" y="238844"/>
                  </a:lnTo>
                  <a:lnTo>
                    <a:pt x="349334" y="283633"/>
                  </a:lnTo>
                  <a:lnTo>
                    <a:pt x="320040" y="321563"/>
                  </a:lnTo>
                  <a:lnTo>
                    <a:pt x="282109" y="350858"/>
                  </a:lnTo>
                  <a:lnTo>
                    <a:pt x="237320" y="369739"/>
                  </a:lnTo>
                  <a:lnTo>
                    <a:pt x="187452" y="376427"/>
                  </a:lnTo>
                  <a:lnTo>
                    <a:pt x="137583" y="369739"/>
                  </a:lnTo>
                  <a:lnTo>
                    <a:pt x="92794" y="350858"/>
                  </a:lnTo>
                  <a:lnTo>
                    <a:pt x="54863" y="321563"/>
                  </a:lnTo>
                  <a:lnTo>
                    <a:pt x="25569" y="283633"/>
                  </a:lnTo>
                  <a:lnTo>
                    <a:pt x="6688" y="238844"/>
                  </a:lnTo>
                  <a:lnTo>
                    <a:pt x="0" y="18897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580643" y="2731008"/>
              <a:ext cx="4973320" cy="486409"/>
            </a:xfrm>
            <a:custGeom>
              <a:avLst/>
              <a:gdLst/>
              <a:ahLst/>
              <a:cxnLst/>
              <a:rect l="l" t="t" r="r" b="b"/>
              <a:pathLst>
                <a:path w="4973320" h="486410">
                  <a:moveTo>
                    <a:pt x="0" y="486156"/>
                  </a:moveTo>
                  <a:lnTo>
                    <a:pt x="2532888" y="0"/>
                  </a:lnTo>
                </a:path>
                <a:path w="4973320" h="486410">
                  <a:moveTo>
                    <a:pt x="562356" y="486156"/>
                  </a:moveTo>
                  <a:lnTo>
                    <a:pt x="2532888" y="0"/>
                  </a:lnTo>
                </a:path>
                <a:path w="4973320" h="486410">
                  <a:moveTo>
                    <a:pt x="2532888" y="0"/>
                  </a:moveTo>
                  <a:lnTo>
                    <a:pt x="4410456" y="486156"/>
                  </a:lnTo>
                </a:path>
                <a:path w="4973320" h="486410">
                  <a:moveTo>
                    <a:pt x="2532888" y="0"/>
                  </a:moveTo>
                  <a:lnTo>
                    <a:pt x="4972811" y="486156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9523" y="1872996"/>
              <a:ext cx="109855" cy="472440"/>
            </a:xfrm>
            <a:custGeom>
              <a:avLst/>
              <a:gdLst/>
              <a:ahLst/>
              <a:cxnLst/>
              <a:rect l="l" t="t" r="r" b="b"/>
              <a:pathLst>
                <a:path w="109855" h="472439">
                  <a:moveTo>
                    <a:pt x="6096" y="100583"/>
                  </a:moveTo>
                  <a:lnTo>
                    <a:pt x="4572" y="99059"/>
                  </a:lnTo>
                  <a:lnTo>
                    <a:pt x="1524" y="97535"/>
                  </a:lnTo>
                  <a:lnTo>
                    <a:pt x="0" y="94487"/>
                  </a:lnTo>
                  <a:lnTo>
                    <a:pt x="1524" y="91439"/>
                  </a:lnTo>
                  <a:lnTo>
                    <a:pt x="53340" y="0"/>
                  </a:lnTo>
                  <a:lnTo>
                    <a:pt x="58919" y="9143"/>
                  </a:lnTo>
                  <a:lnTo>
                    <a:pt x="48768" y="9143"/>
                  </a:lnTo>
                  <a:lnTo>
                    <a:pt x="48768" y="12191"/>
                  </a:lnTo>
                  <a:lnTo>
                    <a:pt x="49200" y="27928"/>
                  </a:lnTo>
                  <a:lnTo>
                    <a:pt x="10668" y="97535"/>
                  </a:lnTo>
                  <a:lnTo>
                    <a:pt x="10668" y="99059"/>
                  </a:lnTo>
                  <a:lnTo>
                    <a:pt x="6096" y="100583"/>
                  </a:lnTo>
                  <a:close/>
                </a:path>
                <a:path w="109855" h="472439">
                  <a:moveTo>
                    <a:pt x="53633" y="19920"/>
                  </a:moveTo>
                  <a:lnTo>
                    <a:pt x="48840" y="12307"/>
                  </a:lnTo>
                  <a:lnTo>
                    <a:pt x="48768" y="9143"/>
                  </a:lnTo>
                  <a:lnTo>
                    <a:pt x="58919" y="9143"/>
                  </a:lnTo>
                  <a:lnTo>
                    <a:pt x="59456" y="10023"/>
                  </a:lnTo>
                  <a:lnTo>
                    <a:pt x="59506" y="12191"/>
                  </a:lnTo>
                  <a:lnTo>
                    <a:pt x="57912" y="12191"/>
                  </a:lnTo>
                  <a:lnTo>
                    <a:pt x="53633" y="19920"/>
                  </a:lnTo>
                  <a:close/>
                </a:path>
                <a:path w="109855" h="472439">
                  <a:moveTo>
                    <a:pt x="59456" y="10023"/>
                  </a:moveTo>
                  <a:lnTo>
                    <a:pt x="58919" y="9143"/>
                  </a:lnTo>
                  <a:lnTo>
                    <a:pt x="59436" y="9143"/>
                  </a:lnTo>
                  <a:lnTo>
                    <a:pt x="59456" y="10023"/>
                  </a:lnTo>
                  <a:close/>
                </a:path>
                <a:path w="109855" h="472439">
                  <a:moveTo>
                    <a:pt x="105156" y="99059"/>
                  </a:moveTo>
                  <a:lnTo>
                    <a:pt x="102108" y="97535"/>
                  </a:lnTo>
                  <a:lnTo>
                    <a:pt x="100584" y="94487"/>
                  </a:lnTo>
                  <a:lnTo>
                    <a:pt x="59913" y="29894"/>
                  </a:lnTo>
                  <a:lnTo>
                    <a:pt x="59456" y="10023"/>
                  </a:lnTo>
                  <a:lnTo>
                    <a:pt x="108204" y="89915"/>
                  </a:lnTo>
                  <a:lnTo>
                    <a:pt x="109728" y="91439"/>
                  </a:lnTo>
                  <a:lnTo>
                    <a:pt x="109728" y="96011"/>
                  </a:lnTo>
                  <a:lnTo>
                    <a:pt x="106680" y="97535"/>
                  </a:lnTo>
                  <a:lnTo>
                    <a:pt x="105156" y="99059"/>
                  </a:lnTo>
                  <a:close/>
                </a:path>
                <a:path w="109855" h="472439">
                  <a:moveTo>
                    <a:pt x="48840" y="12307"/>
                  </a:moveTo>
                  <a:close/>
                </a:path>
                <a:path w="109855" h="472439">
                  <a:moveTo>
                    <a:pt x="59913" y="29894"/>
                  </a:moveTo>
                  <a:lnTo>
                    <a:pt x="53633" y="19920"/>
                  </a:lnTo>
                  <a:lnTo>
                    <a:pt x="57912" y="12191"/>
                  </a:lnTo>
                  <a:lnTo>
                    <a:pt x="59506" y="12191"/>
                  </a:lnTo>
                  <a:lnTo>
                    <a:pt x="59913" y="29894"/>
                  </a:lnTo>
                  <a:close/>
                </a:path>
                <a:path w="109855" h="472439">
                  <a:moveTo>
                    <a:pt x="49200" y="27928"/>
                  </a:moveTo>
                  <a:lnTo>
                    <a:pt x="48840" y="12307"/>
                  </a:lnTo>
                  <a:lnTo>
                    <a:pt x="53633" y="19920"/>
                  </a:lnTo>
                  <a:lnTo>
                    <a:pt x="49200" y="27928"/>
                  </a:lnTo>
                  <a:close/>
                </a:path>
                <a:path w="109855" h="472439">
                  <a:moveTo>
                    <a:pt x="70104" y="472439"/>
                  </a:moveTo>
                  <a:lnTo>
                    <a:pt x="59436" y="472439"/>
                  </a:lnTo>
                  <a:lnTo>
                    <a:pt x="49200" y="27928"/>
                  </a:lnTo>
                  <a:lnTo>
                    <a:pt x="53633" y="19920"/>
                  </a:lnTo>
                  <a:lnTo>
                    <a:pt x="59913" y="29894"/>
                  </a:lnTo>
                  <a:lnTo>
                    <a:pt x="70104" y="472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881" y="2671572"/>
              <a:ext cx="135350" cy="1356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2804" y="3393948"/>
              <a:ext cx="115824" cy="1158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0256" y="3393948"/>
              <a:ext cx="115824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7708" y="3393948"/>
              <a:ext cx="115824" cy="1158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6683" y="3393948"/>
              <a:ext cx="114299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4135" y="3393948"/>
              <a:ext cx="114299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1588" y="3393948"/>
              <a:ext cx="115823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62783" y="3393948"/>
              <a:ext cx="114300" cy="1158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4632" y="2634996"/>
              <a:ext cx="5268467" cy="170459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801011" y="2352781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65288" y="1841838"/>
            <a:ext cx="292474" cy="109480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4236" spc="13" dirty="0">
                <a:latin typeface="Calibri"/>
                <a:cs typeface="Calibri"/>
              </a:rPr>
              <a:t>+</a:t>
            </a:r>
            <a:endParaRPr sz="4236">
              <a:latin typeface="Calibri"/>
              <a:cs typeface="Calibri"/>
            </a:endParaRPr>
          </a:p>
          <a:p>
            <a:pPr marL="21853">
              <a:spcBef>
                <a:spcPts val="1813"/>
              </a:spcBef>
            </a:pPr>
            <a:r>
              <a:rPr sz="1279" spc="26" dirty="0">
                <a:latin typeface="Cambria Math"/>
                <a:cs typeface="Cambria Math"/>
              </a:rPr>
              <a:t>2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30975" y="2392232"/>
            <a:ext cx="110517" cy="155986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6333559" y="2420069"/>
            <a:ext cx="127747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110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399020" y="1805865"/>
            <a:ext cx="2505075" cy="1584512"/>
            <a:chOff x="6505955" y="2046647"/>
            <a:chExt cx="2839085" cy="1795780"/>
          </a:xfrm>
        </p:grpSpPr>
        <p:sp>
          <p:nvSpPr>
            <p:cNvPr id="56" name="object 56"/>
            <p:cNvSpPr/>
            <p:nvPr/>
          </p:nvSpPr>
          <p:spPr>
            <a:xfrm>
              <a:off x="6662927" y="2062649"/>
              <a:ext cx="1936750" cy="1426210"/>
            </a:xfrm>
            <a:custGeom>
              <a:avLst/>
              <a:gdLst/>
              <a:ahLst/>
              <a:cxnLst/>
              <a:rect l="l" t="t" r="r" b="b"/>
              <a:pathLst>
                <a:path w="1936750" h="1426210">
                  <a:moveTo>
                    <a:pt x="0" y="1425786"/>
                  </a:moveTo>
                  <a:lnTo>
                    <a:pt x="32998" y="1382372"/>
                  </a:lnTo>
                  <a:lnTo>
                    <a:pt x="65922" y="1339023"/>
                  </a:lnTo>
                  <a:lnTo>
                    <a:pt x="98728" y="1295773"/>
                  </a:lnTo>
                  <a:lnTo>
                    <a:pt x="131369" y="1252661"/>
                  </a:lnTo>
                  <a:lnTo>
                    <a:pt x="163799" y="1209720"/>
                  </a:lnTo>
                  <a:lnTo>
                    <a:pt x="195975" y="1166988"/>
                  </a:lnTo>
                  <a:lnTo>
                    <a:pt x="227849" y="1124501"/>
                  </a:lnTo>
                  <a:lnTo>
                    <a:pt x="259376" y="1082295"/>
                  </a:lnTo>
                  <a:lnTo>
                    <a:pt x="290512" y="1040405"/>
                  </a:lnTo>
                  <a:lnTo>
                    <a:pt x="321210" y="998868"/>
                  </a:lnTo>
                  <a:lnTo>
                    <a:pt x="351425" y="957719"/>
                  </a:lnTo>
                  <a:lnTo>
                    <a:pt x="381112" y="916996"/>
                  </a:lnTo>
                  <a:lnTo>
                    <a:pt x="410225" y="876734"/>
                  </a:lnTo>
                  <a:lnTo>
                    <a:pt x="438719" y="836968"/>
                  </a:lnTo>
                  <a:lnTo>
                    <a:pt x="466548" y="797736"/>
                  </a:lnTo>
                  <a:lnTo>
                    <a:pt x="493667" y="759073"/>
                  </a:lnTo>
                  <a:lnTo>
                    <a:pt x="520030" y="721015"/>
                  </a:lnTo>
                  <a:lnTo>
                    <a:pt x="545591" y="683598"/>
                  </a:lnTo>
                  <a:lnTo>
                    <a:pt x="576197" y="635774"/>
                  </a:lnTo>
                  <a:lnTo>
                    <a:pt x="604290" y="587266"/>
                  </a:lnTo>
                  <a:lnTo>
                    <a:pt x="630297" y="538465"/>
                  </a:lnTo>
                  <a:lnTo>
                    <a:pt x="654644" y="489761"/>
                  </a:lnTo>
                  <a:lnTo>
                    <a:pt x="677758" y="441544"/>
                  </a:lnTo>
                  <a:lnTo>
                    <a:pt x="700066" y="394203"/>
                  </a:lnTo>
                  <a:lnTo>
                    <a:pt x="721994" y="348128"/>
                  </a:lnTo>
                  <a:lnTo>
                    <a:pt x="743969" y="303709"/>
                  </a:lnTo>
                  <a:lnTo>
                    <a:pt x="766417" y="261336"/>
                  </a:lnTo>
                  <a:lnTo>
                    <a:pt x="789765" y="221400"/>
                  </a:lnTo>
                  <a:lnTo>
                    <a:pt x="814439" y="184289"/>
                  </a:lnTo>
                  <a:lnTo>
                    <a:pt x="840865" y="150394"/>
                  </a:lnTo>
                  <a:lnTo>
                    <a:pt x="869471" y="120104"/>
                  </a:lnTo>
                  <a:lnTo>
                    <a:pt x="900683" y="93810"/>
                  </a:lnTo>
                  <a:lnTo>
                    <a:pt x="940822" y="68471"/>
                  </a:lnTo>
                  <a:lnTo>
                    <a:pt x="984553" y="47815"/>
                  </a:lnTo>
                  <a:lnTo>
                    <a:pt x="1031152" y="31445"/>
                  </a:lnTo>
                  <a:lnTo>
                    <a:pt x="1079895" y="18965"/>
                  </a:lnTo>
                  <a:lnTo>
                    <a:pt x="1130055" y="9977"/>
                  </a:lnTo>
                  <a:lnTo>
                    <a:pt x="1180909" y="4085"/>
                  </a:lnTo>
                  <a:lnTo>
                    <a:pt x="1231731" y="891"/>
                  </a:lnTo>
                  <a:lnTo>
                    <a:pt x="1281796" y="0"/>
                  </a:lnTo>
                  <a:lnTo>
                    <a:pt x="1330380" y="1013"/>
                  </a:lnTo>
                  <a:lnTo>
                    <a:pt x="1376757" y="3534"/>
                  </a:lnTo>
                  <a:lnTo>
                    <a:pt x="1420203" y="7167"/>
                  </a:lnTo>
                  <a:lnTo>
                    <a:pt x="1459991" y="11514"/>
                  </a:lnTo>
                  <a:lnTo>
                    <a:pt x="1515052" y="22510"/>
                  </a:lnTo>
                  <a:lnTo>
                    <a:pt x="1567005" y="41470"/>
                  </a:lnTo>
                  <a:lnTo>
                    <a:pt x="1615743" y="66217"/>
                  </a:lnTo>
                  <a:lnTo>
                    <a:pt x="1661159" y="94572"/>
                  </a:lnTo>
                  <a:lnTo>
                    <a:pt x="1703147" y="124356"/>
                  </a:lnTo>
                  <a:lnTo>
                    <a:pt x="1741598" y="153389"/>
                  </a:lnTo>
                  <a:lnTo>
                    <a:pt x="1776406" y="179493"/>
                  </a:lnTo>
                  <a:lnTo>
                    <a:pt x="1807463" y="200490"/>
                  </a:lnTo>
                  <a:lnTo>
                    <a:pt x="1857374" y="232113"/>
                  </a:lnTo>
                  <a:lnTo>
                    <a:pt x="1891283" y="258021"/>
                  </a:lnTo>
                  <a:lnTo>
                    <a:pt x="1913762" y="277643"/>
                  </a:lnTo>
                  <a:lnTo>
                    <a:pt x="1929383" y="290406"/>
                  </a:lnTo>
                  <a:lnTo>
                    <a:pt x="1936432" y="295954"/>
                  </a:lnTo>
                  <a:lnTo>
                    <a:pt x="1934337" y="293645"/>
                  </a:lnTo>
                  <a:lnTo>
                    <a:pt x="1925955" y="285906"/>
                  </a:lnTo>
                  <a:lnTo>
                    <a:pt x="1914144" y="275166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6519671" y="2245042"/>
              <a:ext cx="990600" cy="909955"/>
            </a:xfrm>
            <a:custGeom>
              <a:avLst/>
              <a:gdLst/>
              <a:ahLst/>
              <a:cxnLst/>
              <a:rect l="l" t="t" r="r" b="b"/>
              <a:pathLst>
                <a:path w="990600" h="909955">
                  <a:moveTo>
                    <a:pt x="0" y="909637"/>
                  </a:moveTo>
                  <a:lnTo>
                    <a:pt x="36209" y="869893"/>
                  </a:lnTo>
                  <a:lnTo>
                    <a:pt x="72332" y="830241"/>
                  </a:lnTo>
                  <a:lnTo>
                    <a:pt x="108279" y="790825"/>
                  </a:lnTo>
                  <a:lnTo>
                    <a:pt x="143964" y="751793"/>
                  </a:lnTo>
                  <a:lnTo>
                    <a:pt x="179300" y="713289"/>
                  </a:lnTo>
                  <a:lnTo>
                    <a:pt x="214199" y="675460"/>
                  </a:lnTo>
                  <a:lnTo>
                    <a:pt x="248573" y="638450"/>
                  </a:lnTo>
                  <a:lnTo>
                    <a:pt x="282336" y="602406"/>
                  </a:lnTo>
                  <a:lnTo>
                    <a:pt x="315399" y="567474"/>
                  </a:lnTo>
                  <a:lnTo>
                    <a:pt x="347675" y="533798"/>
                  </a:lnTo>
                  <a:lnTo>
                    <a:pt x="379078" y="501525"/>
                  </a:lnTo>
                  <a:lnTo>
                    <a:pt x="409519" y="470800"/>
                  </a:lnTo>
                  <a:lnTo>
                    <a:pt x="438912" y="441769"/>
                  </a:lnTo>
                  <a:lnTo>
                    <a:pt x="539972" y="348257"/>
                  </a:lnTo>
                  <a:lnTo>
                    <a:pt x="640460" y="262889"/>
                  </a:lnTo>
                  <a:lnTo>
                    <a:pt x="717518" y="200667"/>
                  </a:lnTo>
                  <a:lnTo>
                    <a:pt x="748283" y="176593"/>
                  </a:lnTo>
                  <a:lnTo>
                    <a:pt x="796320" y="135823"/>
                  </a:lnTo>
                  <a:lnTo>
                    <a:pt x="839602" y="98418"/>
                  </a:lnTo>
                  <a:lnTo>
                    <a:pt x="877763" y="65548"/>
                  </a:lnTo>
                  <a:lnTo>
                    <a:pt x="910437" y="38384"/>
                  </a:lnTo>
                  <a:lnTo>
                    <a:pt x="962096" y="3833"/>
                  </a:lnTo>
                  <a:lnTo>
                    <a:pt x="977074" y="0"/>
                  </a:lnTo>
                  <a:lnTo>
                    <a:pt x="985480" y="3309"/>
                  </a:lnTo>
                  <a:lnTo>
                    <a:pt x="990600" y="10477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7170419" y="2367480"/>
              <a:ext cx="1437640" cy="1159510"/>
            </a:xfrm>
            <a:custGeom>
              <a:avLst/>
              <a:gdLst/>
              <a:ahLst/>
              <a:cxnLst/>
              <a:rect l="l" t="t" r="r" b="b"/>
              <a:pathLst>
                <a:path w="1437640" h="1159510">
                  <a:moveTo>
                    <a:pt x="0" y="1159055"/>
                  </a:moveTo>
                  <a:lnTo>
                    <a:pt x="37983" y="1116774"/>
                  </a:lnTo>
                  <a:lnTo>
                    <a:pt x="75839" y="1074553"/>
                  </a:lnTo>
                  <a:lnTo>
                    <a:pt x="113441" y="1032453"/>
                  </a:lnTo>
                  <a:lnTo>
                    <a:pt x="150661" y="990534"/>
                  </a:lnTo>
                  <a:lnTo>
                    <a:pt x="187372" y="948856"/>
                  </a:lnTo>
                  <a:lnTo>
                    <a:pt x="223447" y="907479"/>
                  </a:lnTo>
                  <a:lnTo>
                    <a:pt x="258758" y="866464"/>
                  </a:lnTo>
                  <a:lnTo>
                    <a:pt x="293179" y="825870"/>
                  </a:lnTo>
                  <a:lnTo>
                    <a:pt x="326582" y="785759"/>
                  </a:lnTo>
                  <a:lnTo>
                    <a:pt x="358839" y="746191"/>
                  </a:lnTo>
                  <a:lnTo>
                    <a:pt x="389824" y="707225"/>
                  </a:lnTo>
                  <a:lnTo>
                    <a:pt x="419409" y="668922"/>
                  </a:lnTo>
                  <a:lnTo>
                    <a:pt x="447467" y="631343"/>
                  </a:lnTo>
                  <a:lnTo>
                    <a:pt x="473871" y="594547"/>
                  </a:lnTo>
                  <a:lnTo>
                    <a:pt x="498494" y="558595"/>
                  </a:lnTo>
                  <a:lnTo>
                    <a:pt x="521208" y="523547"/>
                  </a:lnTo>
                  <a:lnTo>
                    <a:pt x="549230" y="472419"/>
                  </a:lnTo>
                  <a:lnTo>
                    <a:pt x="570974" y="420886"/>
                  </a:lnTo>
                  <a:lnTo>
                    <a:pt x="587716" y="369600"/>
                  </a:lnTo>
                  <a:lnTo>
                    <a:pt x="600735" y="319214"/>
                  </a:lnTo>
                  <a:lnTo>
                    <a:pt x="611308" y="270381"/>
                  </a:lnTo>
                  <a:lnTo>
                    <a:pt x="620713" y="223753"/>
                  </a:lnTo>
                  <a:lnTo>
                    <a:pt x="630228" y="179983"/>
                  </a:lnTo>
                  <a:lnTo>
                    <a:pt x="641131" y="139723"/>
                  </a:lnTo>
                  <a:lnTo>
                    <a:pt x="654699" y="103627"/>
                  </a:lnTo>
                  <a:lnTo>
                    <a:pt x="694943" y="46535"/>
                  </a:lnTo>
                  <a:lnTo>
                    <a:pt x="729912" y="23424"/>
                  </a:lnTo>
                  <a:lnTo>
                    <a:pt x="770023" y="8968"/>
                  </a:lnTo>
                  <a:lnTo>
                    <a:pt x="814098" y="1661"/>
                  </a:lnTo>
                  <a:lnTo>
                    <a:pt x="860957" y="0"/>
                  </a:lnTo>
                  <a:lnTo>
                    <a:pt x="909422" y="2477"/>
                  </a:lnTo>
                  <a:lnTo>
                    <a:pt x="958313" y="7588"/>
                  </a:lnTo>
                  <a:lnTo>
                    <a:pt x="1006452" y="13828"/>
                  </a:lnTo>
                  <a:lnTo>
                    <a:pt x="1052659" y="19692"/>
                  </a:lnTo>
                  <a:lnTo>
                    <a:pt x="1095756" y="23675"/>
                  </a:lnTo>
                  <a:lnTo>
                    <a:pt x="1147856" y="28273"/>
                  </a:lnTo>
                  <a:lnTo>
                    <a:pt x="1198490" y="35271"/>
                  </a:lnTo>
                  <a:lnTo>
                    <a:pt x="1247871" y="44269"/>
                  </a:lnTo>
                  <a:lnTo>
                    <a:pt x="1296213" y="54866"/>
                  </a:lnTo>
                  <a:lnTo>
                    <a:pt x="1343728" y="66662"/>
                  </a:lnTo>
                  <a:lnTo>
                    <a:pt x="1390630" y="79259"/>
                  </a:lnTo>
                  <a:lnTo>
                    <a:pt x="1437132" y="92255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7744967" y="2677739"/>
              <a:ext cx="1572895" cy="962025"/>
            </a:xfrm>
            <a:custGeom>
              <a:avLst/>
              <a:gdLst/>
              <a:ahLst/>
              <a:cxnLst/>
              <a:rect l="l" t="t" r="r" b="b"/>
              <a:pathLst>
                <a:path w="1572895" h="962025">
                  <a:moveTo>
                    <a:pt x="0" y="961572"/>
                  </a:moveTo>
                  <a:lnTo>
                    <a:pt x="23651" y="908905"/>
                  </a:lnTo>
                  <a:lnTo>
                    <a:pt x="47275" y="856444"/>
                  </a:lnTo>
                  <a:lnTo>
                    <a:pt x="70874" y="804364"/>
                  </a:lnTo>
                  <a:lnTo>
                    <a:pt x="94453" y="752841"/>
                  </a:lnTo>
                  <a:lnTo>
                    <a:pt x="118016" y="702050"/>
                  </a:lnTo>
                  <a:lnTo>
                    <a:pt x="141565" y="652165"/>
                  </a:lnTo>
                  <a:lnTo>
                    <a:pt x="165105" y="603361"/>
                  </a:lnTo>
                  <a:lnTo>
                    <a:pt x="188639" y="555814"/>
                  </a:lnTo>
                  <a:lnTo>
                    <a:pt x="212172" y="509698"/>
                  </a:lnTo>
                  <a:lnTo>
                    <a:pt x="235706" y="465188"/>
                  </a:lnTo>
                  <a:lnTo>
                    <a:pt x="259246" y="422459"/>
                  </a:lnTo>
                  <a:lnTo>
                    <a:pt x="282795" y="381686"/>
                  </a:lnTo>
                  <a:lnTo>
                    <a:pt x="306358" y="343045"/>
                  </a:lnTo>
                  <a:lnTo>
                    <a:pt x="329937" y="306709"/>
                  </a:lnTo>
                  <a:lnTo>
                    <a:pt x="353536" y="272855"/>
                  </a:lnTo>
                  <a:lnTo>
                    <a:pt x="377160" y="241656"/>
                  </a:lnTo>
                  <a:lnTo>
                    <a:pt x="445413" y="168505"/>
                  </a:lnTo>
                  <a:lnTo>
                    <a:pt x="489852" y="134533"/>
                  </a:lnTo>
                  <a:lnTo>
                    <a:pt x="534190" y="109543"/>
                  </a:lnTo>
                  <a:lnTo>
                    <a:pt x="578490" y="91703"/>
                  </a:lnTo>
                  <a:lnTo>
                    <a:pt x="622816" y="79180"/>
                  </a:lnTo>
                  <a:lnTo>
                    <a:pt x="667229" y="70145"/>
                  </a:lnTo>
                  <a:lnTo>
                    <a:pt x="711793" y="62765"/>
                  </a:lnTo>
                  <a:lnTo>
                    <a:pt x="756570" y="55210"/>
                  </a:lnTo>
                  <a:lnTo>
                    <a:pt x="801624" y="45648"/>
                  </a:lnTo>
                  <a:lnTo>
                    <a:pt x="853192" y="33590"/>
                  </a:lnTo>
                  <a:lnTo>
                    <a:pt x="905851" y="22050"/>
                  </a:lnTo>
                  <a:lnTo>
                    <a:pt x="959116" y="11974"/>
                  </a:lnTo>
                  <a:lnTo>
                    <a:pt x="1012507" y="4310"/>
                  </a:lnTo>
                  <a:lnTo>
                    <a:pt x="1065540" y="2"/>
                  </a:lnTo>
                  <a:lnTo>
                    <a:pt x="1117734" y="0"/>
                  </a:lnTo>
                  <a:lnTo>
                    <a:pt x="1168607" y="5247"/>
                  </a:lnTo>
                  <a:lnTo>
                    <a:pt x="1217675" y="16692"/>
                  </a:lnTo>
                  <a:lnTo>
                    <a:pt x="1259856" y="32055"/>
                  </a:lnTo>
                  <a:lnTo>
                    <a:pt x="1301121" y="52336"/>
                  </a:lnTo>
                  <a:lnTo>
                    <a:pt x="1341571" y="76918"/>
                  </a:lnTo>
                  <a:lnTo>
                    <a:pt x="1381306" y="105189"/>
                  </a:lnTo>
                  <a:lnTo>
                    <a:pt x="1420426" y="136532"/>
                  </a:lnTo>
                  <a:lnTo>
                    <a:pt x="1459032" y="170334"/>
                  </a:lnTo>
                  <a:lnTo>
                    <a:pt x="1497224" y="205980"/>
                  </a:lnTo>
                  <a:lnTo>
                    <a:pt x="1535102" y="242855"/>
                  </a:lnTo>
                  <a:lnTo>
                    <a:pt x="1572767" y="280344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8183879" y="2986635"/>
              <a:ext cx="1147445" cy="842010"/>
            </a:xfrm>
            <a:custGeom>
              <a:avLst/>
              <a:gdLst/>
              <a:ahLst/>
              <a:cxnLst/>
              <a:rect l="l" t="t" r="r" b="b"/>
              <a:pathLst>
                <a:path w="1147445" h="842010">
                  <a:moveTo>
                    <a:pt x="0" y="841652"/>
                  </a:moveTo>
                  <a:lnTo>
                    <a:pt x="26838" y="790805"/>
                  </a:lnTo>
                  <a:lnTo>
                    <a:pt x="53693" y="740205"/>
                  </a:lnTo>
                  <a:lnTo>
                    <a:pt x="80540" y="690057"/>
                  </a:lnTo>
                  <a:lnTo>
                    <a:pt x="107354" y="640567"/>
                  </a:lnTo>
                  <a:lnTo>
                    <a:pt x="134111" y="591942"/>
                  </a:lnTo>
                  <a:lnTo>
                    <a:pt x="160788" y="544387"/>
                  </a:lnTo>
                  <a:lnTo>
                    <a:pt x="187358" y="498108"/>
                  </a:lnTo>
                  <a:lnTo>
                    <a:pt x="213798" y="453311"/>
                  </a:lnTo>
                  <a:lnTo>
                    <a:pt x="240084" y="410202"/>
                  </a:lnTo>
                  <a:lnTo>
                    <a:pt x="266191" y="368987"/>
                  </a:lnTo>
                  <a:lnTo>
                    <a:pt x="292095" y="329871"/>
                  </a:lnTo>
                  <a:lnTo>
                    <a:pt x="317772" y="293061"/>
                  </a:lnTo>
                  <a:lnTo>
                    <a:pt x="343196" y="258763"/>
                  </a:lnTo>
                  <a:lnTo>
                    <a:pt x="368344" y="227182"/>
                  </a:lnTo>
                  <a:lnTo>
                    <a:pt x="438688" y="154257"/>
                  </a:lnTo>
                  <a:lnTo>
                    <a:pt x="482846" y="120705"/>
                  </a:lnTo>
                  <a:lnTo>
                    <a:pt x="526038" y="95869"/>
                  </a:lnTo>
                  <a:lnTo>
                    <a:pt x="568642" y="77747"/>
                  </a:lnTo>
                  <a:lnTo>
                    <a:pt x="611031" y="64341"/>
                  </a:lnTo>
                  <a:lnTo>
                    <a:pt x="653581" y="53649"/>
                  </a:lnTo>
                  <a:lnTo>
                    <a:pt x="696667" y="43672"/>
                  </a:lnTo>
                  <a:lnTo>
                    <a:pt x="740664" y="32408"/>
                  </a:lnTo>
                  <a:lnTo>
                    <a:pt x="849320" y="14144"/>
                  </a:lnTo>
                  <a:lnTo>
                    <a:pt x="970978" y="5167"/>
                  </a:lnTo>
                  <a:lnTo>
                    <a:pt x="1070062" y="2190"/>
                  </a:lnTo>
                  <a:lnTo>
                    <a:pt x="1110995" y="1928"/>
                  </a:lnTo>
                  <a:lnTo>
                    <a:pt x="1142214" y="0"/>
                  </a:lnTo>
                  <a:lnTo>
                    <a:pt x="1147000" y="214"/>
                  </a:lnTo>
                  <a:lnTo>
                    <a:pt x="1139499" y="1285"/>
                  </a:lnTo>
                  <a:lnTo>
                    <a:pt x="1133856" y="1928"/>
                  </a:lnTo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6836663" y="2814827"/>
              <a:ext cx="1618615" cy="544195"/>
            </a:xfrm>
            <a:custGeom>
              <a:avLst/>
              <a:gdLst/>
              <a:ahLst/>
              <a:cxnLst/>
              <a:rect l="l" t="t" r="r" b="b"/>
              <a:pathLst>
                <a:path w="1618615" h="544195">
                  <a:moveTo>
                    <a:pt x="0" y="0"/>
                  </a:moveTo>
                  <a:lnTo>
                    <a:pt x="10442" y="45289"/>
                  </a:lnTo>
                  <a:lnTo>
                    <a:pt x="24101" y="88504"/>
                  </a:lnTo>
                  <a:lnTo>
                    <a:pt x="44195" y="127825"/>
                  </a:lnTo>
                  <a:lnTo>
                    <a:pt x="73942" y="161431"/>
                  </a:lnTo>
                  <a:lnTo>
                    <a:pt x="116557" y="187501"/>
                  </a:lnTo>
                  <a:lnTo>
                    <a:pt x="175260" y="204216"/>
                  </a:lnTo>
                  <a:lnTo>
                    <a:pt x="209685" y="207156"/>
                  </a:lnTo>
                  <a:lnTo>
                    <a:pt x="250362" y="205934"/>
                  </a:lnTo>
                  <a:lnTo>
                    <a:pt x="296237" y="201312"/>
                  </a:lnTo>
                  <a:lnTo>
                    <a:pt x="346258" y="194052"/>
                  </a:lnTo>
                  <a:lnTo>
                    <a:pt x="399371" y="184914"/>
                  </a:lnTo>
                  <a:lnTo>
                    <a:pt x="454524" y="174661"/>
                  </a:lnTo>
                  <a:lnTo>
                    <a:pt x="510663" y="164054"/>
                  </a:lnTo>
                  <a:lnTo>
                    <a:pt x="566735" y="153855"/>
                  </a:lnTo>
                  <a:lnTo>
                    <a:pt x="621688" y="144825"/>
                  </a:lnTo>
                  <a:lnTo>
                    <a:pt x="674468" y="137727"/>
                  </a:lnTo>
                  <a:lnTo>
                    <a:pt x="724023" y="133321"/>
                  </a:lnTo>
                  <a:lnTo>
                    <a:pt x="769299" y="132370"/>
                  </a:lnTo>
                  <a:lnTo>
                    <a:pt x="809243" y="135636"/>
                  </a:lnTo>
                  <a:lnTo>
                    <a:pt x="858108" y="147777"/>
                  </a:lnTo>
                  <a:lnTo>
                    <a:pt x="899308" y="166053"/>
                  </a:lnTo>
                  <a:lnTo>
                    <a:pt x="934776" y="189145"/>
                  </a:lnTo>
                  <a:lnTo>
                    <a:pt x="966443" y="215736"/>
                  </a:lnTo>
                  <a:lnTo>
                    <a:pt x="996242" y="244511"/>
                  </a:lnTo>
                  <a:lnTo>
                    <a:pt x="1026103" y="274150"/>
                  </a:lnTo>
                  <a:lnTo>
                    <a:pt x="1057959" y="303338"/>
                  </a:lnTo>
                  <a:lnTo>
                    <a:pt x="1093740" y="330758"/>
                  </a:lnTo>
                  <a:lnTo>
                    <a:pt x="1135379" y="355091"/>
                  </a:lnTo>
                  <a:lnTo>
                    <a:pt x="1176805" y="375443"/>
                  </a:lnTo>
                  <a:lnTo>
                    <a:pt x="1220443" y="395374"/>
                  </a:lnTo>
                  <a:lnTo>
                    <a:pt x="1266038" y="414921"/>
                  </a:lnTo>
                  <a:lnTo>
                    <a:pt x="1313334" y="434120"/>
                  </a:lnTo>
                  <a:lnTo>
                    <a:pt x="1362074" y="453009"/>
                  </a:lnTo>
                  <a:lnTo>
                    <a:pt x="1412004" y="471623"/>
                  </a:lnTo>
                  <a:lnTo>
                    <a:pt x="1462866" y="489999"/>
                  </a:lnTo>
                  <a:lnTo>
                    <a:pt x="1514404" y="508174"/>
                  </a:lnTo>
                  <a:lnTo>
                    <a:pt x="1566364" y="526185"/>
                  </a:lnTo>
                  <a:lnTo>
                    <a:pt x="1618487" y="544067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7147560" y="2534411"/>
              <a:ext cx="1496695" cy="711835"/>
            </a:xfrm>
            <a:custGeom>
              <a:avLst/>
              <a:gdLst/>
              <a:ahLst/>
              <a:cxnLst/>
              <a:rect l="l" t="t" r="r" b="b"/>
              <a:pathLst>
                <a:path w="1496695" h="711835">
                  <a:moveTo>
                    <a:pt x="0" y="0"/>
                  </a:moveTo>
                  <a:lnTo>
                    <a:pt x="65722" y="18859"/>
                  </a:lnTo>
                  <a:lnTo>
                    <a:pt x="111656" y="37933"/>
                  </a:lnTo>
                  <a:lnTo>
                    <a:pt x="173736" y="68580"/>
                  </a:lnTo>
                  <a:lnTo>
                    <a:pt x="208152" y="88419"/>
                  </a:lnTo>
                  <a:lnTo>
                    <a:pt x="246883" y="113388"/>
                  </a:lnTo>
                  <a:lnTo>
                    <a:pt x="289164" y="141957"/>
                  </a:lnTo>
                  <a:lnTo>
                    <a:pt x="334230" y="172596"/>
                  </a:lnTo>
                  <a:lnTo>
                    <a:pt x="381315" y="203774"/>
                  </a:lnTo>
                  <a:lnTo>
                    <a:pt x="429655" y="233962"/>
                  </a:lnTo>
                  <a:lnTo>
                    <a:pt x="478483" y="261628"/>
                  </a:lnTo>
                  <a:lnTo>
                    <a:pt x="527036" y="285243"/>
                  </a:lnTo>
                  <a:lnTo>
                    <a:pt x="574548" y="303276"/>
                  </a:lnTo>
                  <a:lnTo>
                    <a:pt x="621459" y="313703"/>
                  </a:lnTo>
                  <a:lnTo>
                    <a:pt x="668747" y="317044"/>
                  </a:lnTo>
                  <a:lnTo>
                    <a:pt x="716449" y="315580"/>
                  </a:lnTo>
                  <a:lnTo>
                    <a:pt x="764602" y="311596"/>
                  </a:lnTo>
                  <a:lnTo>
                    <a:pt x="813245" y="307373"/>
                  </a:lnTo>
                  <a:lnTo>
                    <a:pt x="862414" y="305195"/>
                  </a:lnTo>
                  <a:lnTo>
                    <a:pt x="912148" y="307344"/>
                  </a:lnTo>
                  <a:lnTo>
                    <a:pt x="962484" y="316103"/>
                  </a:lnTo>
                  <a:lnTo>
                    <a:pt x="1013460" y="333756"/>
                  </a:lnTo>
                  <a:lnTo>
                    <a:pt x="1052157" y="352310"/>
                  </a:lnTo>
                  <a:lnTo>
                    <a:pt x="1091261" y="374240"/>
                  </a:lnTo>
                  <a:lnTo>
                    <a:pt x="1130736" y="399240"/>
                  </a:lnTo>
                  <a:lnTo>
                    <a:pt x="1170544" y="427002"/>
                  </a:lnTo>
                  <a:lnTo>
                    <a:pt x="1210649" y="457219"/>
                  </a:lnTo>
                  <a:lnTo>
                    <a:pt x="1251013" y="489585"/>
                  </a:lnTo>
                  <a:lnTo>
                    <a:pt x="1291599" y="523792"/>
                  </a:lnTo>
                  <a:lnTo>
                    <a:pt x="1332371" y="559533"/>
                  </a:lnTo>
                  <a:lnTo>
                    <a:pt x="1373290" y="596503"/>
                  </a:lnTo>
                  <a:lnTo>
                    <a:pt x="1414321" y="634393"/>
                  </a:lnTo>
                  <a:lnTo>
                    <a:pt x="1455426" y="672897"/>
                  </a:lnTo>
                  <a:lnTo>
                    <a:pt x="1496567" y="711708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7594092" y="2119884"/>
              <a:ext cx="1240790" cy="891540"/>
            </a:xfrm>
            <a:custGeom>
              <a:avLst/>
              <a:gdLst/>
              <a:ahLst/>
              <a:cxnLst/>
              <a:rect l="l" t="t" r="r" b="b"/>
              <a:pathLst>
                <a:path w="1240790" h="891539">
                  <a:moveTo>
                    <a:pt x="0" y="0"/>
                  </a:moveTo>
                  <a:lnTo>
                    <a:pt x="43883" y="18379"/>
                  </a:lnTo>
                  <a:lnTo>
                    <a:pt x="87721" y="37124"/>
                  </a:lnTo>
                  <a:lnTo>
                    <a:pt x="131467" y="56509"/>
                  </a:lnTo>
                  <a:lnTo>
                    <a:pt x="175077" y="76809"/>
                  </a:lnTo>
                  <a:lnTo>
                    <a:pt x="218503" y="98298"/>
                  </a:lnTo>
                  <a:lnTo>
                    <a:pt x="261701" y="121249"/>
                  </a:lnTo>
                  <a:lnTo>
                    <a:pt x="304624" y="145938"/>
                  </a:lnTo>
                  <a:lnTo>
                    <a:pt x="347228" y="172638"/>
                  </a:lnTo>
                  <a:lnTo>
                    <a:pt x="389465" y="201625"/>
                  </a:lnTo>
                  <a:lnTo>
                    <a:pt x="431291" y="233172"/>
                  </a:lnTo>
                  <a:lnTo>
                    <a:pt x="465251" y="262933"/>
                  </a:lnTo>
                  <a:lnTo>
                    <a:pt x="498623" y="296128"/>
                  </a:lnTo>
                  <a:lnTo>
                    <a:pt x="531518" y="332065"/>
                  </a:lnTo>
                  <a:lnTo>
                    <a:pt x="564049" y="370049"/>
                  </a:lnTo>
                  <a:lnTo>
                    <a:pt x="596325" y="409388"/>
                  </a:lnTo>
                  <a:lnTo>
                    <a:pt x="628459" y="449389"/>
                  </a:lnTo>
                  <a:lnTo>
                    <a:pt x="660561" y="489358"/>
                  </a:lnTo>
                  <a:lnTo>
                    <a:pt x="692742" y="528602"/>
                  </a:lnTo>
                  <a:lnTo>
                    <a:pt x="725114" y="566427"/>
                  </a:lnTo>
                  <a:lnTo>
                    <a:pt x="757787" y="602142"/>
                  </a:lnTo>
                  <a:lnTo>
                    <a:pt x="790873" y="635052"/>
                  </a:lnTo>
                  <a:lnTo>
                    <a:pt x="824483" y="664464"/>
                  </a:lnTo>
                  <a:lnTo>
                    <a:pt x="869407" y="699244"/>
                  </a:lnTo>
                  <a:lnTo>
                    <a:pt x="914744" y="730700"/>
                  </a:lnTo>
                  <a:lnTo>
                    <a:pt x="960458" y="759234"/>
                  </a:lnTo>
                  <a:lnTo>
                    <a:pt x="1006511" y="785246"/>
                  </a:lnTo>
                  <a:lnTo>
                    <a:pt x="1052864" y="809139"/>
                  </a:lnTo>
                  <a:lnTo>
                    <a:pt x="1099481" y="831313"/>
                  </a:lnTo>
                  <a:lnTo>
                    <a:pt x="1146323" y="852171"/>
                  </a:lnTo>
                  <a:lnTo>
                    <a:pt x="1193354" y="872112"/>
                  </a:lnTo>
                  <a:lnTo>
                    <a:pt x="1240536" y="891539"/>
                  </a:lnTo>
                </a:path>
              </a:pathLst>
            </a:custGeom>
            <a:ln w="27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8304276" y="2133600"/>
              <a:ext cx="809625" cy="855344"/>
            </a:xfrm>
            <a:custGeom>
              <a:avLst/>
              <a:gdLst/>
              <a:ahLst/>
              <a:cxnLst/>
              <a:rect l="l" t="t" r="r" b="b"/>
              <a:pathLst>
                <a:path w="809625" h="855344">
                  <a:moveTo>
                    <a:pt x="0" y="0"/>
                  </a:moveTo>
                  <a:lnTo>
                    <a:pt x="10077" y="43729"/>
                  </a:lnTo>
                  <a:lnTo>
                    <a:pt x="21460" y="87272"/>
                  </a:lnTo>
                  <a:lnTo>
                    <a:pt x="35269" y="130441"/>
                  </a:lnTo>
                  <a:lnTo>
                    <a:pt x="52624" y="173051"/>
                  </a:lnTo>
                  <a:lnTo>
                    <a:pt x="74644" y="214915"/>
                  </a:lnTo>
                  <a:lnTo>
                    <a:pt x="102450" y="255845"/>
                  </a:lnTo>
                  <a:lnTo>
                    <a:pt x="137160" y="295656"/>
                  </a:lnTo>
                  <a:lnTo>
                    <a:pt x="166817" y="322364"/>
                  </a:lnTo>
                  <a:lnTo>
                    <a:pt x="201960" y="347837"/>
                  </a:lnTo>
                  <a:lnTo>
                    <a:pt x="241401" y="372397"/>
                  </a:lnTo>
                  <a:lnTo>
                    <a:pt x="283951" y="396361"/>
                  </a:lnTo>
                  <a:lnTo>
                    <a:pt x="328421" y="420052"/>
                  </a:lnTo>
                  <a:lnTo>
                    <a:pt x="373623" y="443788"/>
                  </a:lnTo>
                  <a:lnTo>
                    <a:pt x="418368" y="467890"/>
                  </a:lnTo>
                  <a:lnTo>
                    <a:pt x="461467" y="492678"/>
                  </a:lnTo>
                  <a:lnTo>
                    <a:pt x="501731" y="518472"/>
                  </a:lnTo>
                  <a:lnTo>
                    <a:pt x="537972" y="545591"/>
                  </a:lnTo>
                  <a:lnTo>
                    <a:pt x="578319" y="581138"/>
                  </a:lnTo>
                  <a:lnTo>
                    <a:pt x="616148" y="617934"/>
                  </a:lnTo>
                  <a:lnTo>
                    <a:pt x="651798" y="655802"/>
                  </a:lnTo>
                  <a:lnTo>
                    <a:pt x="685609" y="694563"/>
                  </a:lnTo>
                  <a:lnTo>
                    <a:pt x="717920" y="734038"/>
                  </a:lnTo>
                  <a:lnTo>
                    <a:pt x="749069" y="774049"/>
                  </a:lnTo>
                  <a:lnTo>
                    <a:pt x="779398" y="814417"/>
                  </a:lnTo>
                  <a:lnTo>
                    <a:pt x="809243" y="854964"/>
                  </a:lnTo>
                </a:path>
              </a:pathLst>
            </a:custGeom>
            <a:ln w="274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40261907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5855" y="555038"/>
            <a:ext cx="134134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353" dirty="0"/>
              <a:t>T</a:t>
            </a:r>
            <a:r>
              <a:rPr sz="4236" spc="22" dirty="0"/>
              <a:t>o</a:t>
            </a:r>
            <a:r>
              <a:rPr sz="4236" spc="-18" dirty="0"/>
              <a:t>d</a:t>
            </a:r>
            <a:r>
              <a:rPr sz="4236" spc="-49" dirty="0"/>
              <a:t>a</a:t>
            </a:r>
            <a:r>
              <a:rPr sz="4236" spc="13" dirty="0"/>
              <a:t>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899"/>
            <a:ext cx="7497296" cy="312052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088" spc="-6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  <a:p>
            <a:pPr marL="344599" indent="-333953">
              <a:spcBef>
                <a:spcPts val="750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  <a:p>
            <a:pPr marL="344599" indent="-333953">
              <a:spcBef>
                <a:spcPts val="74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306" y="4908177"/>
            <a:ext cx="8357347" cy="410369"/>
          </a:xfrm>
          <a:prstGeom prst="rect">
            <a:avLst/>
          </a:prstGeom>
          <a:solidFill>
            <a:srgbClr val="EDEBE1"/>
          </a:solidFill>
          <a:ln w="27432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9850" indent="-333953">
              <a:lnSpc>
                <a:spcPts val="3221"/>
              </a:lnSpc>
              <a:buFont typeface="Arial MT"/>
              <a:buChar char="•"/>
              <a:tabLst>
                <a:tab pos="569850" algn="l"/>
                <a:tab pos="57041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discussion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i="1" dirty="0">
                <a:latin typeface="Calibri"/>
                <a:cs typeface="Calibri"/>
              </a:rPr>
              <a:t>sufficient</a:t>
            </a:r>
            <a:r>
              <a:rPr sz="3088" i="1" spc="57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width</a:t>
            </a:r>
            <a:endParaRPr sz="30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8599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437" y="555038"/>
            <a:ext cx="414505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-9" dirty="0"/>
              <a:t> </a:t>
            </a:r>
            <a:r>
              <a:rPr sz="4236" spc="9" dirty="0"/>
              <a:t>issue</a:t>
            </a:r>
            <a:r>
              <a:rPr sz="4236" spc="-9" dirty="0"/>
              <a:t> </a:t>
            </a:r>
            <a:r>
              <a:rPr sz="4236" spc="18" dirty="0"/>
              <a:t>of</a:t>
            </a:r>
            <a:r>
              <a:rPr sz="4236" spc="-18" dirty="0"/>
              <a:t> </a:t>
            </a:r>
            <a:r>
              <a:rPr sz="4236" spc="9" dirty="0"/>
              <a:t>depth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38" y="1517660"/>
            <a:ext cx="7712449" cy="4446319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344599" indent="-333953">
              <a:spcBef>
                <a:spcPts val="11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dirty="0">
                <a:latin typeface="Calibri"/>
                <a:cs typeface="Calibri"/>
              </a:rPr>
              <a:t>Previous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discussion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showed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that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13" dirty="0">
                <a:latin typeface="Calibri"/>
                <a:cs typeface="Calibri"/>
              </a:rPr>
              <a:t> </a:t>
            </a:r>
            <a:r>
              <a:rPr sz="2603" i="1" spc="4" dirty="0">
                <a:latin typeface="Calibri"/>
                <a:cs typeface="Calibri"/>
              </a:rPr>
              <a:t>single-hidden-layer</a:t>
            </a:r>
            <a:endParaRPr sz="2603">
              <a:latin typeface="Calibri"/>
              <a:cs typeface="Calibri"/>
            </a:endParaRPr>
          </a:p>
          <a:p>
            <a:pPr marL="344599">
              <a:spcBef>
                <a:spcPts val="22"/>
              </a:spcBef>
            </a:pPr>
            <a:r>
              <a:rPr sz="2603" spc="4" dirty="0">
                <a:latin typeface="Calibri"/>
                <a:cs typeface="Calibri"/>
              </a:rPr>
              <a:t>MLP</a:t>
            </a:r>
            <a:r>
              <a:rPr sz="2603" spc="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13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universal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approximator</a:t>
            </a:r>
            <a:endParaRPr sz="2603">
              <a:latin typeface="Calibri"/>
              <a:cs typeface="Calibri"/>
            </a:endParaRPr>
          </a:p>
          <a:p>
            <a:pPr marL="731783" lvl="1" indent="-277921">
              <a:spcBef>
                <a:spcPts val="569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Can </a:t>
            </a:r>
            <a:r>
              <a:rPr sz="2338" spc="-18" dirty="0">
                <a:latin typeface="Calibri"/>
                <a:cs typeface="Calibri"/>
              </a:rPr>
              <a:t>approximate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any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function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arbitrary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precision</a:t>
            </a:r>
            <a:endParaRPr sz="2338">
              <a:latin typeface="Calibri"/>
              <a:cs typeface="Calibri"/>
            </a:endParaRPr>
          </a:p>
          <a:p>
            <a:pPr marL="731783" lvl="1" indent="-277921">
              <a:spcBef>
                <a:spcPts val="552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4" dirty="0">
                <a:latin typeface="Calibri"/>
                <a:cs typeface="Calibri"/>
              </a:rPr>
              <a:t>But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may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require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infinite </a:t>
            </a:r>
            <a:r>
              <a:rPr sz="2338" spc="-9" dirty="0">
                <a:latin typeface="Calibri"/>
                <a:cs typeface="Calibri"/>
              </a:rPr>
              <a:t>neurons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in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layer</a:t>
            </a:r>
            <a:endParaRPr sz="2338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Font typeface="Arial MT"/>
              <a:buChar char="–"/>
            </a:pPr>
            <a:endParaRPr sz="2427">
              <a:latin typeface="Calibri"/>
              <a:cs typeface="Calibri"/>
            </a:endParaRPr>
          </a:p>
          <a:p>
            <a:pPr marL="344599" marR="4483" indent="-333953">
              <a:lnSpc>
                <a:spcPct val="100699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dirty="0">
                <a:latin typeface="Calibri"/>
                <a:cs typeface="Calibri"/>
              </a:rPr>
              <a:t>More </a:t>
            </a:r>
            <a:r>
              <a:rPr sz="2603" spc="-26" dirty="0">
                <a:latin typeface="Calibri"/>
                <a:cs typeface="Calibri"/>
              </a:rPr>
              <a:t>generally,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deeper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networks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will</a:t>
            </a:r>
            <a:r>
              <a:rPr sz="2603" spc="18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require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spc="-18" dirty="0">
                <a:latin typeface="Calibri"/>
                <a:cs typeface="Calibri"/>
              </a:rPr>
              <a:t>far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fewer </a:t>
            </a:r>
            <a:r>
              <a:rPr sz="2603" spc="-57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neurons</a:t>
            </a:r>
            <a:r>
              <a:rPr sz="2603" spc="-4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for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same</a:t>
            </a:r>
            <a:r>
              <a:rPr sz="2603" spc="-4" dirty="0">
                <a:latin typeface="Calibri"/>
                <a:cs typeface="Calibri"/>
              </a:rPr>
              <a:t> approximation</a:t>
            </a:r>
            <a:r>
              <a:rPr sz="2603" spc="-57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error</a:t>
            </a:r>
            <a:endParaRPr sz="2603">
              <a:latin typeface="Calibri"/>
              <a:cs typeface="Calibri"/>
            </a:endParaRPr>
          </a:p>
          <a:p>
            <a:pPr marL="731783" marR="498688" lvl="1" indent="-277360">
              <a:lnSpc>
                <a:spcPts val="2797"/>
              </a:lnSpc>
              <a:spcBef>
                <a:spcPts val="671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44" dirty="0">
                <a:latin typeface="Calibri"/>
                <a:cs typeface="Calibri"/>
              </a:rPr>
              <a:t>True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for</a:t>
            </a:r>
            <a:r>
              <a:rPr sz="2338" spc="-9" dirty="0">
                <a:latin typeface="Calibri"/>
                <a:cs typeface="Calibri"/>
              </a:rPr>
              <a:t> Boolean </a:t>
            </a:r>
            <a:r>
              <a:rPr sz="2338" spc="-4" dirty="0">
                <a:latin typeface="Calibri"/>
                <a:cs typeface="Calibri"/>
              </a:rPr>
              <a:t>functions,</a:t>
            </a:r>
            <a:r>
              <a:rPr sz="2338" spc="-13" dirty="0">
                <a:latin typeface="Calibri"/>
                <a:cs typeface="Calibri"/>
              </a:rPr>
              <a:t> classifiers,</a:t>
            </a:r>
            <a:r>
              <a:rPr sz="2338" spc="35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and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real-valued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functions</a:t>
            </a:r>
            <a:endParaRPr sz="2338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Font typeface="Arial MT"/>
              <a:buChar char="–"/>
            </a:pPr>
            <a:endParaRPr sz="2382">
              <a:latin typeface="Calibri"/>
              <a:cs typeface="Calibri"/>
            </a:endParaRPr>
          </a:p>
          <a:p>
            <a:pPr marL="344599" indent="-333953">
              <a:spcBef>
                <a:spcPts val="4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9" dirty="0">
                <a:latin typeface="Calibri"/>
                <a:cs typeface="Calibri"/>
              </a:rPr>
              <a:t>But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there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are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limitations…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2144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5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5743" y="362933"/>
            <a:ext cx="43607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Other</a:t>
            </a:r>
            <a:r>
              <a:rPr sz="4236" spc="13" dirty="0"/>
              <a:t> </a:t>
            </a:r>
            <a:r>
              <a:rPr sz="4236" spc="-9" dirty="0"/>
              <a:t>“activations”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84" y="5078166"/>
            <a:ext cx="7616078" cy="116079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44599" indent="-333953">
              <a:spcBef>
                <a:spcPts val="6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latin typeface="Calibri"/>
                <a:cs typeface="Calibri"/>
              </a:rPr>
              <a:t>Does</a:t>
            </a:r>
            <a:r>
              <a:rPr sz="2118" spc="4" dirty="0">
                <a:latin typeface="Calibri"/>
                <a:cs typeface="Calibri"/>
              </a:rPr>
              <a:t> not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always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have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to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be</a:t>
            </a:r>
            <a:r>
              <a:rPr sz="2118" spc="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a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squashing</a:t>
            </a:r>
            <a:r>
              <a:rPr sz="2118" spc="-40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function</a:t>
            </a:r>
            <a:endParaRPr sz="2118">
              <a:latin typeface="Calibri"/>
              <a:cs typeface="Calibri"/>
            </a:endParaRPr>
          </a:p>
          <a:p>
            <a:pPr marL="454422">
              <a:spcBef>
                <a:spcPts val="485"/>
              </a:spcBef>
              <a:tabLst>
                <a:tab pos="731783" algn="l"/>
              </a:tabLst>
            </a:pPr>
            <a:r>
              <a:rPr sz="1941" spc="-4" dirty="0">
                <a:latin typeface="Arial MT"/>
                <a:cs typeface="Arial MT"/>
              </a:rPr>
              <a:t>–	</a:t>
            </a:r>
            <a:r>
              <a:rPr sz="1941" spc="-44" dirty="0">
                <a:latin typeface="Calibri"/>
                <a:cs typeface="Calibri"/>
              </a:rPr>
              <a:t>We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will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hear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more </a:t>
            </a:r>
            <a:r>
              <a:rPr sz="1941" spc="-4" dirty="0">
                <a:latin typeface="Calibri"/>
                <a:cs typeface="Calibri"/>
              </a:rPr>
              <a:t>about </a:t>
            </a:r>
            <a:r>
              <a:rPr sz="1941" spc="-9" dirty="0">
                <a:latin typeface="Calibri"/>
                <a:cs typeface="Calibri"/>
              </a:rPr>
              <a:t>activations</a:t>
            </a:r>
            <a:r>
              <a:rPr sz="1941" spc="40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later</a:t>
            </a:r>
            <a:endParaRPr sz="1941">
              <a:latin typeface="Calibri"/>
              <a:cs typeface="Calibri"/>
            </a:endParaRPr>
          </a:p>
          <a:p>
            <a:pPr marL="344599" indent="-333953">
              <a:spcBef>
                <a:spcPts val="512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-22" dirty="0">
                <a:solidFill>
                  <a:srgbClr val="BF0000"/>
                </a:solidFill>
                <a:latin typeface="Calibri"/>
                <a:cs typeface="Calibri"/>
              </a:rPr>
              <a:t>We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will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continue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BF0000"/>
                </a:solidFill>
                <a:latin typeface="Calibri"/>
                <a:cs typeface="Calibri"/>
              </a:rPr>
              <a:t>assume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“threshold”</a:t>
            </a:r>
            <a:r>
              <a:rPr sz="2118" spc="-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activation</a:t>
            </a:r>
            <a:r>
              <a:rPr sz="2118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in</a:t>
            </a:r>
            <a:r>
              <a:rPr sz="2118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4" dirty="0">
                <a:solidFill>
                  <a:srgbClr val="BF0000"/>
                </a:solidFill>
                <a:latin typeface="Calibri"/>
                <a:cs typeface="Calibri"/>
              </a:rPr>
              <a:t>this</a:t>
            </a:r>
            <a:r>
              <a:rPr sz="2118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BF0000"/>
                </a:solidFill>
                <a:latin typeface="Calibri"/>
                <a:cs typeface="Calibri"/>
              </a:rPr>
              <a:t>lecture</a:t>
            </a:r>
            <a:endParaRPr sz="211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98320" y="1347396"/>
            <a:ext cx="3558428" cy="1306046"/>
            <a:chOff x="158495" y="1527048"/>
            <a:chExt cx="4032885" cy="1480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5" y="1527048"/>
              <a:ext cx="2769107" cy="1479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2491" y="2476512"/>
              <a:ext cx="1964689" cy="497205"/>
            </a:xfrm>
            <a:custGeom>
              <a:avLst/>
              <a:gdLst/>
              <a:ahLst/>
              <a:cxnLst/>
              <a:rect l="l" t="t" r="r" b="b"/>
              <a:pathLst>
                <a:path w="1964689" h="497205">
                  <a:moveTo>
                    <a:pt x="1937004" y="487680"/>
                  </a:moveTo>
                  <a:lnTo>
                    <a:pt x="467639" y="40665"/>
                  </a:lnTo>
                  <a:lnTo>
                    <a:pt x="468884" y="36576"/>
                  </a:lnTo>
                  <a:lnTo>
                    <a:pt x="478536" y="4572"/>
                  </a:lnTo>
                  <a:lnTo>
                    <a:pt x="387096" y="21336"/>
                  </a:lnTo>
                  <a:lnTo>
                    <a:pt x="454152" y="85344"/>
                  </a:lnTo>
                  <a:lnTo>
                    <a:pt x="464858" y="49898"/>
                  </a:lnTo>
                  <a:lnTo>
                    <a:pt x="1770075" y="446976"/>
                  </a:lnTo>
                  <a:lnTo>
                    <a:pt x="81305" y="35102"/>
                  </a:lnTo>
                  <a:lnTo>
                    <a:pt x="82067" y="32004"/>
                  </a:lnTo>
                  <a:lnTo>
                    <a:pt x="89916" y="0"/>
                  </a:lnTo>
                  <a:lnTo>
                    <a:pt x="0" y="21336"/>
                  </a:lnTo>
                  <a:lnTo>
                    <a:pt x="70104" y="80772"/>
                  </a:lnTo>
                  <a:lnTo>
                    <a:pt x="78676" y="45859"/>
                  </a:lnTo>
                  <a:lnTo>
                    <a:pt x="1933956" y="496824"/>
                  </a:lnTo>
                  <a:lnTo>
                    <a:pt x="1937004" y="487680"/>
                  </a:lnTo>
                  <a:close/>
                </a:path>
                <a:path w="1964689" h="497205">
                  <a:moveTo>
                    <a:pt x="1944624" y="469379"/>
                  </a:moveTo>
                  <a:lnTo>
                    <a:pt x="1936115" y="466204"/>
                  </a:lnTo>
                  <a:lnTo>
                    <a:pt x="1196289" y="56997"/>
                  </a:lnTo>
                  <a:lnTo>
                    <a:pt x="1200061" y="50279"/>
                  </a:lnTo>
                  <a:lnTo>
                    <a:pt x="1214628" y="24371"/>
                  </a:lnTo>
                  <a:lnTo>
                    <a:pt x="1120140" y="21323"/>
                  </a:lnTo>
                  <a:lnTo>
                    <a:pt x="1173480" y="97523"/>
                  </a:lnTo>
                  <a:lnTo>
                    <a:pt x="1191272" y="65900"/>
                  </a:lnTo>
                  <a:lnTo>
                    <a:pt x="1870938" y="441833"/>
                  </a:lnTo>
                  <a:lnTo>
                    <a:pt x="809015" y="44665"/>
                  </a:lnTo>
                  <a:lnTo>
                    <a:pt x="810856" y="39611"/>
                  </a:lnTo>
                  <a:lnTo>
                    <a:pt x="821436" y="10655"/>
                  </a:lnTo>
                  <a:lnTo>
                    <a:pt x="728472" y="21323"/>
                  </a:lnTo>
                  <a:lnTo>
                    <a:pt x="792480" y="89903"/>
                  </a:lnTo>
                  <a:lnTo>
                    <a:pt x="805040" y="55549"/>
                  </a:lnTo>
                  <a:lnTo>
                    <a:pt x="1940052" y="480047"/>
                  </a:lnTo>
                  <a:lnTo>
                    <a:pt x="1944624" y="470903"/>
                  </a:lnTo>
                  <a:lnTo>
                    <a:pt x="1944090" y="470623"/>
                  </a:lnTo>
                  <a:lnTo>
                    <a:pt x="1944624" y="469379"/>
                  </a:lnTo>
                  <a:close/>
                </a:path>
                <a:path w="1964689" h="497205">
                  <a:moveTo>
                    <a:pt x="1964436" y="466331"/>
                  </a:moveTo>
                  <a:lnTo>
                    <a:pt x="1877834" y="100838"/>
                  </a:lnTo>
                  <a:lnTo>
                    <a:pt x="1912620" y="92951"/>
                  </a:lnTo>
                  <a:lnTo>
                    <a:pt x="1907565" y="86855"/>
                  </a:lnTo>
                  <a:lnTo>
                    <a:pt x="1853184" y="21323"/>
                  </a:lnTo>
                  <a:lnTo>
                    <a:pt x="1831848" y="111239"/>
                  </a:lnTo>
                  <a:lnTo>
                    <a:pt x="1867077" y="103276"/>
                  </a:lnTo>
                  <a:lnTo>
                    <a:pt x="1951126" y="452107"/>
                  </a:lnTo>
                  <a:lnTo>
                    <a:pt x="1553540" y="74752"/>
                  </a:lnTo>
                  <a:lnTo>
                    <a:pt x="1562531" y="65519"/>
                  </a:lnTo>
                  <a:lnTo>
                    <a:pt x="1578876" y="48768"/>
                  </a:lnTo>
                  <a:lnTo>
                    <a:pt x="1488960" y="21323"/>
                  </a:lnTo>
                  <a:lnTo>
                    <a:pt x="1520964" y="108191"/>
                  </a:lnTo>
                  <a:lnTo>
                    <a:pt x="1546047" y="82448"/>
                  </a:lnTo>
                  <a:lnTo>
                    <a:pt x="1956828" y="470916"/>
                  </a:lnTo>
                  <a:lnTo>
                    <a:pt x="1959063" y="468122"/>
                  </a:lnTo>
                  <a:lnTo>
                    <a:pt x="1964436" y="466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4268" y="2930651"/>
              <a:ext cx="762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0980" y="2170175"/>
              <a:ext cx="2644140" cy="208915"/>
            </a:xfrm>
            <a:custGeom>
              <a:avLst/>
              <a:gdLst/>
              <a:ahLst/>
              <a:cxnLst/>
              <a:rect l="l" t="t" r="r" b="b"/>
              <a:pathLst>
                <a:path w="2644140" h="208914">
                  <a:moveTo>
                    <a:pt x="2228075" y="198120"/>
                  </a:moveTo>
                  <a:lnTo>
                    <a:pt x="1515897" y="117830"/>
                  </a:lnTo>
                  <a:lnTo>
                    <a:pt x="1771726" y="58572"/>
                  </a:lnTo>
                  <a:lnTo>
                    <a:pt x="1773936" y="82296"/>
                  </a:lnTo>
                  <a:lnTo>
                    <a:pt x="1775040" y="81622"/>
                  </a:lnTo>
                  <a:lnTo>
                    <a:pt x="1775460" y="85344"/>
                  </a:lnTo>
                  <a:lnTo>
                    <a:pt x="1776628" y="84582"/>
                  </a:lnTo>
                  <a:lnTo>
                    <a:pt x="1776971" y="86868"/>
                  </a:lnTo>
                  <a:lnTo>
                    <a:pt x="1779739" y="84975"/>
                  </a:lnTo>
                  <a:lnTo>
                    <a:pt x="1781556" y="92964"/>
                  </a:lnTo>
                  <a:lnTo>
                    <a:pt x="1841576" y="44196"/>
                  </a:lnTo>
                  <a:lnTo>
                    <a:pt x="1854708" y="33528"/>
                  </a:lnTo>
                  <a:lnTo>
                    <a:pt x="1766316" y="0"/>
                  </a:lnTo>
                  <a:lnTo>
                    <a:pt x="1766455" y="1587"/>
                  </a:lnTo>
                  <a:lnTo>
                    <a:pt x="1766316" y="1524"/>
                  </a:lnTo>
                  <a:lnTo>
                    <a:pt x="1766709" y="5207"/>
                  </a:lnTo>
                  <a:lnTo>
                    <a:pt x="1764779" y="4572"/>
                  </a:lnTo>
                  <a:lnTo>
                    <a:pt x="1765998" y="12839"/>
                  </a:lnTo>
                  <a:lnTo>
                    <a:pt x="1763255" y="12192"/>
                  </a:lnTo>
                  <a:lnTo>
                    <a:pt x="1768741" y="36512"/>
                  </a:lnTo>
                  <a:lnTo>
                    <a:pt x="1724685" y="40538"/>
                  </a:lnTo>
                  <a:lnTo>
                    <a:pt x="1724685" y="58089"/>
                  </a:lnTo>
                  <a:lnTo>
                    <a:pt x="1482864" y="114096"/>
                  </a:lnTo>
                  <a:lnTo>
                    <a:pt x="1454023" y="110845"/>
                  </a:lnTo>
                  <a:lnTo>
                    <a:pt x="1454023" y="120789"/>
                  </a:lnTo>
                  <a:lnTo>
                    <a:pt x="1410081" y="130962"/>
                  </a:lnTo>
                  <a:lnTo>
                    <a:pt x="1381607" y="126669"/>
                  </a:lnTo>
                  <a:lnTo>
                    <a:pt x="1381607" y="137553"/>
                  </a:lnTo>
                  <a:lnTo>
                    <a:pt x="1302385" y="155905"/>
                  </a:lnTo>
                  <a:lnTo>
                    <a:pt x="1211948" y="135775"/>
                  </a:lnTo>
                  <a:lnTo>
                    <a:pt x="1290739" y="123837"/>
                  </a:lnTo>
                  <a:lnTo>
                    <a:pt x="1381607" y="137553"/>
                  </a:lnTo>
                  <a:lnTo>
                    <a:pt x="1381607" y="126669"/>
                  </a:lnTo>
                  <a:lnTo>
                    <a:pt x="1326743" y="118376"/>
                  </a:lnTo>
                  <a:lnTo>
                    <a:pt x="1372209" y="111493"/>
                  </a:lnTo>
                  <a:lnTo>
                    <a:pt x="1454023" y="120789"/>
                  </a:lnTo>
                  <a:lnTo>
                    <a:pt x="1454023" y="110845"/>
                  </a:lnTo>
                  <a:lnTo>
                    <a:pt x="1409534" y="105829"/>
                  </a:lnTo>
                  <a:lnTo>
                    <a:pt x="1724685" y="58089"/>
                  </a:lnTo>
                  <a:lnTo>
                    <a:pt x="1724685" y="40538"/>
                  </a:lnTo>
                  <a:lnTo>
                    <a:pt x="1529334" y="58394"/>
                  </a:lnTo>
                  <a:lnTo>
                    <a:pt x="1529334" y="76796"/>
                  </a:lnTo>
                  <a:lnTo>
                    <a:pt x="1368298" y="101180"/>
                  </a:lnTo>
                  <a:lnTo>
                    <a:pt x="1343088" y="98348"/>
                  </a:lnTo>
                  <a:lnTo>
                    <a:pt x="1529334" y="76796"/>
                  </a:lnTo>
                  <a:lnTo>
                    <a:pt x="1529334" y="58394"/>
                  </a:lnTo>
                  <a:lnTo>
                    <a:pt x="1406232" y="69646"/>
                  </a:lnTo>
                  <a:lnTo>
                    <a:pt x="1406232" y="80340"/>
                  </a:lnTo>
                  <a:lnTo>
                    <a:pt x="1331125" y="89014"/>
                  </a:lnTo>
                  <a:lnTo>
                    <a:pt x="1331125" y="106819"/>
                  </a:lnTo>
                  <a:lnTo>
                    <a:pt x="1290739" y="112941"/>
                  </a:lnTo>
                  <a:lnTo>
                    <a:pt x="1258709" y="108102"/>
                  </a:lnTo>
                  <a:lnTo>
                    <a:pt x="1300187" y="103301"/>
                  </a:lnTo>
                  <a:lnTo>
                    <a:pt x="1331125" y="106819"/>
                  </a:lnTo>
                  <a:lnTo>
                    <a:pt x="1331125" y="89014"/>
                  </a:lnTo>
                  <a:lnTo>
                    <a:pt x="1296149" y="93052"/>
                  </a:lnTo>
                  <a:lnTo>
                    <a:pt x="1283131" y="91592"/>
                  </a:lnTo>
                  <a:lnTo>
                    <a:pt x="1406232" y="80340"/>
                  </a:lnTo>
                  <a:lnTo>
                    <a:pt x="1406232" y="69646"/>
                  </a:lnTo>
                  <a:lnTo>
                    <a:pt x="1254734" y="83489"/>
                  </a:lnTo>
                  <a:lnTo>
                    <a:pt x="1254734" y="118389"/>
                  </a:lnTo>
                  <a:lnTo>
                    <a:pt x="1182827" y="129286"/>
                  </a:lnTo>
                  <a:lnTo>
                    <a:pt x="1146175" y="121132"/>
                  </a:lnTo>
                  <a:lnTo>
                    <a:pt x="1217891" y="112826"/>
                  </a:lnTo>
                  <a:lnTo>
                    <a:pt x="1254734" y="118389"/>
                  </a:lnTo>
                  <a:lnTo>
                    <a:pt x="1254734" y="83489"/>
                  </a:lnTo>
                  <a:lnTo>
                    <a:pt x="1253426" y="83604"/>
                  </a:lnTo>
                  <a:lnTo>
                    <a:pt x="1253426" y="97993"/>
                  </a:lnTo>
                  <a:lnTo>
                    <a:pt x="1218488" y="102031"/>
                  </a:lnTo>
                  <a:lnTo>
                    <a:pt x="1199794" y="99212"/>
                  </a:lnTo>
                  <a:lnTo>
                    <a:pt x="1235443" y="95948"/>
                  </a:lnTo>
                  <a:lnTo>
                    <a:pt x="1253426" y="97993"/>
                  </a:lnTo>
                  <a:lnTo>
                    <a:pt x="1253426" y="83604"/>
                  </a:lnTo>
                  <a:lnTo>
                    <a:pt x="1230693" y="85674"/>
                  </a:lnTo>
                  <a:lnTo>
                    <a:pt x="1183233" y="80327"/>
                  </a:lnTo>
                  <a:lnTo>
                    <a:pt x="1183233" y="90017"/>
                  </a:lnTo>
                  <a:lnTo>
                    <a:pt x="1177645" y="90538"/>
                  </a:lnTo>
                  <a:lnTo>
                    <a:pt x="1177645" y="106743"/>
                  </a:lnTo>
                  <a:lnTo>
                    <a:pt x="1114412" y="114058"/>
                  </a:lnTo>
                  <a:lnTo>
                    <a:pt x="1091996" y="109067"/>
                  </a:lnTo>
                  <a:lnTo>
                    <a:pt x="1154925" y="103314"/>
                  </a:lnTo>
                  <a:lnTo>
                    <a:pt x="1177645" y="106743"/>
                  </a:lnTo>
                  <a:lnTo>
                    <a:pt x="1177645" y="90538"/>
                  </a:lnTo>
                  <a:lnTo>
                    <a:pt x="1155623" y="92532"/>
                  </a:lnTo>
                  <a:lnTo>
                    <a:pt x="1110716" y="85750"/>
                  </a:lnTo>
                  <a:lnTo>
                    <a:pt x="1110716" y="96634"/>
                  </a:lnTo>
                  <a:lnTo>
                    <a:pt x="1057859" y="101473"/>
                  </a:lnTo>
                  <a:lnTo>
                    <a:pt x="879068" y="61633"/>
                  </a:lnTo>
                  <a:lnTo>
                    <a:pt x="1110716" y="96634"/>
                  </a:lnTo>
                  <a:lnTo>
                    <a:pt x="1110716" y="85750"/>
                  </a:lnTo>
                  <a:lnTo>
                    <a:pt x="1004100" y="69621"/>
                  </a:lnTo>
                  <a:lnTo>
                    <a:pt x="1183233" y="90017"/>
                  </a:lnTo>
                  <a:lnTo>
                    <a:pt x="1183233" y="80327"/>
                  </a:lnTo>
                  <a:lnTo>
                    <a:pt x="810704" y="38303"/>
                  </a:lnTo>
                  <a:lnTo>
                    <a:pt x="816851" y="10668"/>
                  </a:lnTo>
                  <a:lnTo>
                    <a:pt x="812736" y="11696"/>
                  </a:lnTo>
                  <a:lnTo>
                    <a:pt x="813803" y="4572"/>
                  </a:lnTo>
                  <a:lnTo>
                    <a:pt x="813384" y="4711"/>
                  </a:lnTo>
                  <a:lnTo>
                    <a:pt x="813803" y="1524"/>
                  </a:lnTo>
                  <a:lnTo>
                    <a:pt x="725411" y="33528"/>
                  </a:lnTo>
                  <a:lnTo>
                    <a:pt x="798563" y="92964"/>
                  </a:lnTo>
                  <a:lnTo>
                    <a:pt x="800138" y="85852"/>
                  </a:lnTo>
                  <a:lnTo>
                    <a:pt x="801611" y="86868"/>
                  </a:lnTo>
                  <a:lnTo>
                    <a:pt x="802144" y="83197"/>
                  </a:lnTo>
                  <a:lnTo>
                    <a:pt x="803135" y="83820"/>
                  </a:lnTo>
                  <a:lnTo>
                    <a:pt x="806678" y="56515"/>
                  </a:lnTo>
                  <a:lnTo>
                    <a:pt x="1022819" y="104673"/>
                  </a:lnTo>
                  <a:lnTo>
                    <a:pt x="0" y="198120"/>
                  </a:lnTo>
                  <a:lnTo>
                    <a:pt x="1524" y="208788"/>
                  </a:lnTo>
                  <a:lnTo>
                    <a:pt x="1056957" y="112280"/>
                  </a:lnTo>
                  <a:lnTo>
                    <a:pt x="1081874" y="117817"/>
                  </a:lnTo>
                  <a:lnTo>
                    <a:pt x="387083" y="198120"/>
                  </a:lnTo>
                  <a:lnTo>
                    <a:pt x="388620" y="208788"/>
                  </a:lnTo>
                  <a:lnTo>
                    <a:pt x="1113650" y="124891"/>
                  </a:lnTo>
                  <a:lnTo>
                    <a:pt x="1153414" y="133743"/>
                  </a:lnTo>
                  <a:lnTo>
                    <a:pt x="728459" y="198120"/>
                  </a:lnTo>
                  <a:lnTo>
                    <a:pt x="729983" y="208788"/>
                  </a:lnTo>
                  <a:lnTo>
                    <a:pt x="1182535" y="140233"/>
                  </a:lnTo>
                  <a:lnTo>
                    <a:pt x="1278166" y="161518"/>
                  </a:lnTo>
                  <a:lnTo>
                    <a:pt x="1120127" y="198120"/>
                  </a:lnTo>
                  <a:lnTo>
                    <a:pt x="1123175" y="208788"/>
                  </a:lnTo>
                  <a:lnTo>
                    <a:pt x="1303197" y="167093"/>
                  </a:lnTo>
                  <a:lnTo>
                    <a:pt x="1490459" y="208788"/>
                  </a:lnTo>
                  <a:lnTo>
                    <a:pt x="1491983" y="198120"/>
                  </a:lnTo>
                  <a:lnTo>
                    <a:pt x="1327416" y="161480"/>
                  </a:lnTo>
                  <a:lnTo>
                    <a:pt x="1411325" y="142049"/>
                  </a:lnTo>
                  <a:lnTo>
                    <a:pt x="1853171" y="208788"/>
                  </a:lnTo>
                  <a:lnTo>
                    <a:pt x="1854695" y="198120"/>
                  </a:lnTo>
                  <a:lnTo>
                    <a:pt x="1439811" y="135445"/>
                  </a:lnTo>
                  <a:lnTo>
                    <a:pt x="1486954" y="124523"/>
                  </a:lnTo>
                  <a:lnTo>
                    <a:pt x="2228075" y="208788"/>
                  </a:lnTo>
                  <a:lnTo>
                    <a:pt x="2228075" y="198120"/>
                  </a:lnTo>
                  <a:close/>
                </a:path>
                <a:path w="2644140" h="208914">
                  <a:moveTo>
                    <a:pt x="2644140" y="198120"/>
                  </a:moveTo>
                  <a:lnTo>
                    <a:pt x="1937346" y="45707"/>
                  </a:lnTo>
                  <a:lnTo>
                    <a:pt x="1937969" y="42672"/>
                  </a:lnTo>
                  <a:lnTo>
                    <a:pt x="1944624" y="10668"/>
                  </a:lnTo>
                  <a:lnTo>
                    <a:pt x="1854708" y="33528"/>
                  </a:lnTo>
                  <a:lnTo>
                    <a:pt x="1927860" y="91440"/>
                  </a:lnTo>
                  <a:lnTo>
                    <a:pt x="1935162" y="56235"/>
                  </a:lnTo>
                  <a:lnTo>
                    <a:pt x="2642616" y="208788"/>
                  </a:lnTo>
                  <a:lnTo>
                    <a:pt x="264414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2192" y="16764"/>
                  </a:moveTo>
                  <a:lnTo>
                    <a:pt x="3048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6764" y="3048"/>
                  </a:lnTo>
                  <a:lnTo>
                    <a:pt x="16764" y="12192"/>
                  </a:lnTo>
                  <a:lnTo>
                    <a:pt x="12192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7620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6764" y="3048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2192" y="16764"/>
                  </a:lnTo>
                  <a:lnTo>
                    <a:pt x="7620" y="16764"/>
                  </a:lnTo>
                  <a:lnTo>
                    <a:pt x="3048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2851" y="2962655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12192" y="16764"/>
                  </a:moveTo>
                  <a:lnTo>
                    <a:pt x="3048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lnTo>
                    <a:pt x="15240" y="12192"/>
                  </a:lnTo>
                  <a:lnTo>
                    <a:pt x="12192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2851" y="2962655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0" y="7620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5240" y="3048"/>
                  </a:lnTo>
                  <a:lnTo>
                    <a:pt x="15240" y="7620"/>
                  </a:lnTo>
                  <a:lnTo>
                    <a:pt x="15240" y="12192"/>
                  </a:lnTo>
                  <a:lnTo>
                    <a:pt x="12192" y="16764"/>
                  </a:lnTo>
                  <a:lnTo>
                    <a:pt x="7620" y="16764"/>
                  </a:lnTo>
                  <a:lnTo>
                    <a:pt x="3048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2579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3716" y="16764"/>
                  </a:move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12192"/>
                  </a:lnTo>
                  <a:lnTo>
                    <a:pt x="13716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2579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7620"/>
                  </a:moveTo>
                  <a:lnTo>
                    <a:pt x="0" y="3048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3716" y="16764"/>
                  </a:lnTo>
                  <a:lnTo>
                    <a:pt x="9144" y="16764"/>
                  </a:ln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1640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3716" y="16764"/>
                  </a:move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12192"/>
                  </a:lnTo>
                  <a:lnTo>
                    <a:pt x="13716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1640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7620"/>
                  </a:moveTo>
                  <a:lnTo>
                    <a:pt x="0" y="3048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3716" y="16764"/>
                  </a:lnTo>
                  <a:lnTo>
                    <a:pt x="9144" y="16764"/>
                  </a:ln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6128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3716" y="16764"/>
                  </a:move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12192"/>
                  </a:lnTo>
                  <a:lnTo>
                    <a:pt x="13716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6128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7620"/>
                  </a:moveTo>
                  <a:lnTo>
                    <a:pt x="0" y="3048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3716" y="16764"/>
                  </a:lnTo>
                  <a:lnTo>
                    <a:pt x="9144" y="16764"/>
                  </a:ln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5188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3716" y="16764"/>
                  </a:move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12192"/>
                  </a:lnTo>
                  <a:lnTo>
                    <a:pt x="13716" y="16764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5188" y="29626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7620"/>
                  </a:moveTo>
                  <a:lnTo>
                    <a:pt x="0" y="3048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3716" y="16764"/>
                  </a:lnTo>
                  <a:lnTo>
                    <a:pt x="9144" y="16764"/>
                  </a:lnTo>
                  <a:lnTo>
                    <a:pt x="4572" y="16764"/>
                  </a:lnTo>
                  <a:lnTo>
                    <a:pt x="0" y="12192"/>
                  </a:lnTo>
                  <a:lnTo>
                    <a:pt x="0" y="762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87751" y="2203703"/>
              <a:ext cx="551815" cy="513715"/>
            </a:xfrm>
            <a:custGeom>
              <a:avLst/>
              <a:gdLst/>
              <a:ahLst/>
              <a:cxnLst/>
              <a:rect l="l" t="t" r="r" b="b"/>
              <a:pathLst>
                <a:path w="551814" h="513714">
                  <a:moveTo>
                    <a:pt x="0" y="257556"/>
                  </a:moveTo>
                  <a:lnTo>
                    <a:pt x="4442" y="210993"/>
                  </a:lnTo>
                  <a:lnTo>
                    <a:pt x="17251" y="167278"/>
                  </a:lnTo>
                  <a:lnTo>
                    <a:pt x="37648" y="127112"/>
                  </a:lnTo>
                  <a:lnTo>
                    <a:pt x="64856" y="91199"/>
                  </a:lnTo>
                  <a:lnTo>
                    <a:pt x="98098" y="60240"/>
                  </a:lnTo>
                  <a:lnTo>
                    <a:pt x="136595" y="34939"/>
                  </a:lnTo>
                  <a:lnTo>
                    <a:pt x="179570" y="15996"/>
                  </a:lnTo>
                  <a:lnTo>
                    <a:pt x="226246" y="4116"/>
                  </a:lnTo>
                  <a:lnTo>
                    <a:pt x="275843" y="0"/>
                  </a:lnTo>
                  <a:lnTo>
                    <a:pt x="325441" y="4116"/>
                  </a:lnTo>
                  <a:lnTo>
                    <a:pt x="372117" y="15996"/>
                  </a:lnTo>
                  <a:lnTo>
                    <a:pt x="415092" y="34939"/>
                  </a:lnTo>
                  <a:lnTo>
                    <a:pt x="453589" y="60240"/>
                  </a:lnTo>
                  <a:lnTo>
                    <a:pt x="486831" y="91199"/>
                  </a:lnTo>
                  <a:lnTo>
                    <a:pt x="514039" y="127112"/>
                  </a:lnTo>
                  <a:lnTo>
                    <a:pt x="534436" y="167278"/>
                  </a:lnTo>
                  <a:lnTo>
                    <a:pt x="547245" y="210993"/>
                  </a:lnTo>
                  <a:lnTo>
                    <a:pt x="551687" y="257556"/>
                  </a:lnTo>
                  <a:lnTo>
                    <a:pt x="547245" y="303664"/>
                  </a:lnTo>
                  <a:lnTo>
                    <a:pt x="534436" y="347026"/>
                  </a:lnTo>
                  <a:lnTo>
                    <a:pt x="514039" y="386926"/>
                  </a:lnTo>
                  <a:lnTo>
                    <a:pt x="486831" y="422649"/>
                  </a:lnTo>
                  <a:lnTo>
                    <a:pt x="453589" y="453480"/>
                  </a:lnTo>
                  <a:lnTo>
                    <a:pt x="415092" y="478705"/>
                  </a:lnTo>
                  <a:lnTo>
                    <a:pt x="372117" y="497607"/>
                  </a:lnTo>
                  <a:lnTo>
                    <a:pt x="325441" y="509473"/>
                  </a:lnTo>
                  <a:lnTo>
                    <a:pt x="275843" y="513588"/>
                  </a:lnTo>
                  <a:lnTo>
                    <a:pt x="226246" y="509473"/>
                  </a:lnTo>
                  <a:lnTo>
                    <a:pt x="179570" y="497607"/>
                  </a:lnTo>
                  <a:lnTo>
                    <a:pt x="136595" y="478705"/>
                  </a:lnTo>
                  <a:lnTo>
                    <a:pt x="98098" y="453480"/>
                  </a:lnTo>
                  <a:lnTo>
                    <a:pt x="64856" y="422649"/>
                  </a:lnTo>
                  <a:lnTo>
                    <a:pt x="37648" y="386926"/>
                  </a:lnTo>
                  <a:lnTo>
                    <a:pt x="17251" y="347026"/>
                  </a:lnTo>
                  <a:lnTo>
                    <a:pt x="4442" y="303664"/>
                  </a:lnTo>
                  <a:lnTo>
                    <a:pt x="0" y="257556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7916" y="2180844"/>
              <a:ext cx="1053465" cy="285115"/>
            </a:xfrm>
            <a:custGeom>
              <a:avLst/>
              <a:gdLst/>
              <a:ahLst/>
              <a:cxnLst/>
              <a:rect l="l" t="t" r="r" b="b"/>
              <a:pathLst>
                <a:path w="1053464" h="285114">
                  <a:moveTo>
                    <a:pt x="1025178" y="33013"/>
                  </a:moveTo>
                  <a:lnTo>
                    <a:pt x="949452" y="10668"/>
                  </a:lnTo>
                  <a:lnTo>
                    <a:pt x="946404" y="9144"/>
                  </a:lnTo>
                  <a:lnTo>
                    <a:pt x="944879" y="6095"/>
                  </a:lnTo>
                  <a:lnTo>
                    <a:pt x="946404" y="4571"/>
                  </a:lnTo>
                  <a:lnTo>
                    <a:pt x="946404" y="1524"/>
                  </a:lnTo>
                  <a:lnTo>
                    <a:pt x="949452" y="0"/>
                  </a:lnTo>
                  <a:lnTo>
                    <a:pt x="952500" y="0"/>
                  </a:lnTo>
                  <a:lnTo>
                    <a:pt x="1043504" y="28956"/>
                  </a:lnTo>
                  <a:lnTo>
                    <a:pt x="1042416" y="28956"/>
                  </a:lnTo>
                  <a:lnTo>
                    <a:pt x="1025178" y="33013"/>
                  </a:lnTo>
                  <a:close/>
                </a:path>
                <a:path w="1053464" h="285114">
                  <a:moveTo>
                    <a:pt x="1033998" y="35616"/>
                  </a:moveTo>
                  <a:lnTo>
                    <a:pt x="1025178" y="33013"/>
                  </a:lnTo>
                  <a:lnTo>
                    <a:pt x="1042416" y="28956"/>
                  </a:lnTo>
                  <a:lnTo>
                    <a:pt x="1042851" y="30480"/>
                  </a:lnTo>
                  <a:lnTo>
                    <a:pt x="1039368" y="30480"/>
                  </a:lnTo>
                  <a:lnTo>
                    <a:pt x="1033998" y="35616"/>
                  </a:lnTo>
                  <a:close/>
                </a:path>
                <a:path w="1053464" h="285114">
                  <a:moveTo>
                    <a:pt x="1045395" y="39384"/>
                  </a:moveTo>
                  <a:lnTo>
                    <a:pt x="1042416" y="28956"/>
                  </a:lnTo>
                  <a:lnTo>
                    <a:pt x="1043504" y="28956"/>
                  </a:lnTo>
                  <a:lnTo>
                    <a:pt x="1053084" y="32004"/>
                  </a:lnTo>
                  <a:lnTo>
                    <a:pt x="1045395" y="39384"/>
                  </a:lnTo>
                  <a:close/>
                </a:path>
                <a:path w="1053464" h="285114">
                  <a:moveTo>
                    <a:pt x="1042416" y="38100"/>
                  </a:moveTo>
                  <a:lnTo>
                    <a:pt x="1033998" y="35616"/>
                  </a:lnTo>
                  <a:lnTo>
                    <a:pt x="1039368" y="30480"/>
                  </a:lnTo>
                  <a:lnTo>
                    <a:pt x="1042416" y="38100"/>
                  </a:lnTo>
                  <a:close/>
                </a:path>
                <a:path w="1053464" h="285114">
                  <a:moveTo>
                    <a:pt x="1045028" y="38100"/>
                  </a:moveTo>
                  <a:lnTo>
                    <a:pt x="1042416" y="38100"/>
                  </a:lnTo>
                  <a:lnTo>
                    <a:pt x="1039368" y="30480"/>
                  </a:lnTo>
                  <a:lnTo>
                    <a:pt x="1042851" y="30480"/>
                  </a:lnTo>
                  <a:lnTo>
                    <a:pt x="1045028" y="38100"/>
                  </a:lnTo>
                  <a:close/>
                </a:path>
                <a:path w="1053464" h="285114">
                  <a:moveTo>
                    <a:pt x="3048" y="284988"/>
                  </a:moveTo>
                  <a:lnTo>
                    <a:pt x="0" y="274320"/>
                  </a:lnTo>
                  <a:lnTo>
                    <a:pt x="1025178" y="33013"/>
                  </a:lnTo>
                  <a:lnTo>
                    <a:pt x="1033998" y="35616"/>
                  </a:lnTo>
                  <a:lnTo>
                    <a:pt x="1024698" y="44511"/>
                  </a:lnTo>
                  <a:lnTo>
                    <a:pt x="3048" y="284988"/>
                  </a:lnTo>
                  <a:close/>
                </a:path>
                <a:path w="1053464" h="285114">
                  <a:moveTo>
                    <a:pt x="1024698" y="44511"/>
                  </a:moveTo>
                  <a:lnTo>
                    <a:pt x="1033998" y="35616"/>
                  </a:lnTo>
                  <a:lnTo>
                    <a:pt x="1042416" y="38100"/>
                  </a:lnTo>
                  <a:lnTo>
                    <a:pt x="1045028" y="38100"/>
                  </a:lnTo>
                  <a:lnTo>
                    <a:pt x="1045395" y="39384"/>
                  </a:lnTo>
                  <a:lnTo>
                    <a:pt x="1045043" y="39723"/>
                  </a:lnTo>
                  <a:lnTo>
                    <a:pt x="1024698" y="44511"/>
                  </a:lnTo>
                  <a:close/>
                </a:path>
                <a:path w="1053464" h="285114">
                  <a:moveTo>
                    <a:pt x="1045043" y="39723"/>
                  </a:moveTo>
                  <a:lnTo>
                    <a:pt x="1045395" y="39384"/>
                  </a:lnTo>
                  <a:lnTo>
                    <a:pt x="1045464" y="39624"/>
                  </a:lnTo>
                  <a:lnTo>
                    <a:pt x="1045043" y="39723"/>
                  </a:lnTo>
                  <a:close/>
                </a:path>
                <a:path w="1053464" h="285114">
                  <a:moveTo>
                    <a:pt x="975360" y="106680"/>
                  </a:moveTo>
                  <a:lnTo>
                    <a:pt x="972312" y="106680"/>
                  </a:lnTo>
                  <a:lnTo>
                    <a:pt x="967740" y="102107"/>
                  </a:lnTo>
                  <a:lnTo>
                    <a:pt x="967740" y="99060"/>
                  </a:lnTo>
                  <a:lnTo>
                    <a:pt x="969264" y="97536"/>
                  </a:lnTo>
                  <a:lnTo>
                    <a:pt x="1024698" y="44511"/>
                  </a:lnTo>
                  <a:lnTo>
                    <a:pt x="1045043" y="39723"/>
                  </a:lnTo>
                  <a:lnTo>
                    <a:pt x="976884" y="105156"/>
                  </a:lnTo>
                  <a:lnTo>
                    <a:pt x="975360" y="1066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785610" y="1593252"/>
            <a:ext cx="1241612" cy="804582"/>
            <a:chOff x="5810758" y="1805685"/>
            <a:chExt cx="1407160" cy="911860"/>
          </a:xfrm>
        </p:grpSpPr>
        <p:sp>
          <p:nvSpPr>
            <p:cNvPr id="24" name="object 24"/>
            <p:cNvSpPr/>
            <p:nvPr/>
          </p:nvSpPr>
          <p:spPr>
            <a:xfrm>
              <a:off x="6281928" y="1819655"/>
              <a:ext cx="922019" cy="883919"/>
            </a:xfrm>
            <a:custGeom>
              <a:avLst/>
              <a:gdLst/>
              <a:ahLst/>
              <a:cxnLst/>
              <a:rect l="l" t="t" r="r" b="b"/>
              <a:pathLst>
                <a:path w="922020" h="883919">
                  <a:moveTo>
                    <a:pt x="0" y="441960"/>
                  </a:moveTo>
                  <a:lnTo>
                    <a:pt x="2716" y="393846"/>
                  </a:lnTo>
                  <a:lnTo>
                    <a:pt x="10674" y="347223"/>
                  </a:lnTo>
                  <a:lnTo>
                    <a:pt x="23591" y="302361"/>
                  </a:lnTo>
                  <a:lnTo>
                    <a:pt x="41181" y="259531"/>
                  </a:lnTo>
                  <a:lnTo>
                    <a:pt x="63161" y="219004"/>
                  </a:lnTo>
                  <a:lnTo>
                    <a:pt x="89245" y="181051"/>
                  </a:lnTo>
                  <a:lnTo>
                    <a:pt x="119149" y="145942"/>
                  </a:lnTo>
                  <a:lnTo>
                    <a:pt x="152589" y="113950"/>
                  </a:lnTo>
                  <a:lnTo>
                    <a:pt x="189280" y="85344"/>
                  </a:lnTo>
                  <a:lnTo>
                    <a:pt x="228938" y="60395"/>
                  </a:lnTo>
                  <a:lnTo>
                    <a:pt x="271278" y="39375"/>
                  </a:lnTo>
                  <a:lnTo>
                    <a:pt x="316016" y="22555"/>
                  </a:lnTo>
                  <a:lnTo>
                    <a:pt x="362867" y="10205"/>
                  </a:lnTo>
                  <a:lnTo>
                    <a:pt x="411547" y="2596"/>
                  </a:lnTo>
                  <a:lnTo>
                    <a:pt x="461772" y="0"/>
                  </a:lnTo>
                  <a:lnTo>
                    <a:pt x="511976" y="2596"/>
                  </a:lnTo>
                  <a:lnTo>
                    <a:pt x="560602" y="10205"/>
                  </a:lnTo>
                  <a:lnTo>
                    <a:pt x="607368" y="22555"/>
                  </a:lnTo>
                  <a:lnTo>
                    <a:pt x="651997" y="39375"/>
                  </a:lnTo>
                  <a:lnTo>
                    <a:pt x="694210" y="60395"/>
                  </a:lnTo>
                  <a:lnTo>
                    <a:pt x="733726" y="85344"/>
                  </a:lnTo>
                  <a:lnTo>
                    <a:pt x="770268" y="113950"/>
                  </a:lnTo>
                  <a:lnTo>
                    <a:pt x="803556" y="145942"/>
                  </a:lnTo>
                  <a:lnTo>
                    <a:pt x="833311" y="181051"/>
                  </a:lnTo>
                  <a:lnTo>
                    <a:pt x="859253" y="219004"/>
                  </a:lnTo>
                  <a:lnTo>
                    <a:pt x="881105" y="259531"/>
                  </a:lnTo>
                  <a:lnTo>
                    <a:pt x="898586" y="302361"/>
                  </a:lnTo>
                  <a:lnTo>
                    <a:pt x="911419" y="347223"/>
                  </a:lnTo>
                  <a:lnTo>
                    <a:pt x="919323" y="393846"/>
                  </a:lnTo>
                  <a:lnTo>
                    <a:pt x="922020" y="441960"/>
                  </a:lnTo>
                  <a:lnTo>
                    <a:pt x="919323" y="490073"/>
                  </a:lnTo>
                  <a:lnTo>
                    <a:pt x="911419" y="536696"/>
                  </a:lnTo>
                  <a:lnTo>
                    <a:pt x="898586" y="581558"/>
                  </a:lnTo>
                  <a:lnTo>
                    <a:pt x="881105" y="624388"/>
                  </a:lnTo>
                  <a:lnTo>
                    <a:pt x="859253" y="664915"/>
                  </a:lnTo>
                  <a:lnTo>
                    <a:pt x="833311" y="702868"/>
                  </a:lnTo>
                  <a:lnTo>
                    <a:pt x="803556" y="737977"/>
                  </a:lnTo>
                  <a:lnTo>
                    <a:pt x="770268" y="769969"/>
                  </a:lnTo>
                  <a:lnTo>
                    <a:pt x="733726" y="798576"/>
                  </a:lnTo>
                  <a:lnTo>
                    <a:pt x="694210" y="823524"/>
                  </a:lnTo>
                  <a:lnTo>
                    <a:pt x="651997" y="844544"/>
                  </a:lnTo>
                  <a:lnTo>
                    <a:pt x="607368" y="861364"/>
                  </a:lnTo>
                  <a:lnTo>
                    <a:pt x="560602" y="873714"/>
                  </a:lnTo>
                  <a:lnTo>
                    <a:pt x="511976" y="881323"/>
                  </a:lnTo>
                  <a:lnTo>
                    <a:pt x="461772" y="883920"/>
                  </a:lnTo>
                  <a:lnTo>
                    <a:pt x="411547" y="881323"/>
                  </a:lnTo>
                  <a:lnTo>
                    <a:pt x="362867" y="873714"/>
                  </a:lnTo>
                  <a:lnTo>
                    <a:pt x="316016" y="861364"/>
                  </a:lnTo>
                  <a:lnTo>
                    <a:pt x="271278" y="844544"/>
                  </a:lnTo>
                  <a:lnTo>
                    <a:pt x="228938" y="823524"/>
                  </a:lnTo>
                  <a:lnTo>
                    <a:pt x="189280" y="798576"/>
                  </a:lnTo>
                  <a:lnTo>
                    <a:pt x="152589" y="769969"/>
                  </a:lnTo>
                  <a:lnTo>
                    <a:pt x="119149" y="737977"/>
                  </a:lnTo>
                  <a:lnTo>
                    <a:pt x="89245" y="702868"/>
                  </a:lnTo>
                  <a:lnTo>
                    <a:pt x="63161" y="664915"/>
                  </a:lnTo>
                  <a:lnTo>
                    <a:pt x="41181" y="624388"/>
                  </a:lnTo>
                  <a:lnTo>
                    <a:pt x="23591" y="581558"/>
                  </a:lnTo>
                  <a:lnTo>
                    <a:pt x="10674" y="536696"/>
                  </a:lnTo>
                  <a:lnTo>
                    <a:pt x="2716" y="490073"/>
                  </a:lnTo>
                  <a:lnTo>
                    <a:pt x="0" y="441960"/>
                  </a:lnTo>
                </a:path>
              </a:pathLst>
            </a:custGeom>
            <a:ln w="27432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5824728" y="2075687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169164" y="339851"/>
                  </a:moveTo>
                  <a:lnTo>
                    <a:pt x="124354" y="333770"/>
                  </a:lnTo>
                  <a:lnTo>
                    <a:pt x="83989" y="316596"/>
                  </a:lnTo>
                  <a:lnTo>
                    <a:pt x="49720" y="289940"/>
                  </a:lnTo>
                  <a:lnTo>
                    <a:pt x="23198" y="255411"/>
                  </a:lnTo>
                  <a:lnTo>
                    <a:pt x="6074" y="214615"/>
                  </a:lnTo>
                  <a:lnTo>
                    <a:pt x="0" y="169163"/>
                  </a:lnTo>
                  <a:lnTo>
                    <a:pt x="6074" y="124354"/>
                  </a:lnTo>
                  <a:lnTo>
                    <a:pt x="23198" y="83989"/>
                  </a:lnTo>
                  <a:lnTo>
                    <a:pt x="49720" y="49720"/>
                  </a:lnTo>
                  <a:lnTo>
                    <a:pt x="83989" y="23198"/>
                  </a:lnTo>
                  <a:lnTo>
                    <a:pt x="124354" y="6074"/>
                  </a:lnTo>
                  <a:lnTo>
                    <a:pt x="169164" y="0"/>
                  </a:lnTo>
                  <a:lnTo>
                    <a:pt x="214615" y="6074"/>
                  </a:lnTo>
                  <a:lnTo>
                    <a:pt x="255411" y="23198"/>
                  </a:lnTo>
                  <a:lnTo>
                    <a:pt x="289940" y="49720"/>
                  </a:lnTo>
                  <a:lnTo>
                    <a:pt x="316596" y="83989"/>
                  </a:lnTo>
                  <a:lnTo>
                    <a:pt x="333770" y="124354"/>
                  </a:lnTo>
                  <a:lnTo>
                    <a:pt x="339852" y="169163"/>
                  </a:lnTo>
                  <a:lnTo>
                    <a:pt x="333770" y="214615"/>
                  </a:lnTo>
                  <a:lnTo>
                    <a:pt x="316596" y="255411"/>
                  </a:lnTo>
                  <a:lnTo>
                    <a:pt x="289940" y="289940"/>
                  </a:lnTo>
                  <a:lnTo>
                    <a:pt x="255411" y="316596"/>
                  </a:lnTo>
                  <a:lnTo>
                    <a:pt x="214615" y="333770"/>
                  </a:lnTo>
                  <a:lnTo>
                    <a:pt x="169164" y="33985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5824728" y="2075687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60" h="340360">
                  <a:moveTo>
                    <a:pt x="0" y="169163"/>
                  </a:moveTo>
                  <a:lnTo>
                    <a:pt x="6074" y="124354"/>
                  </a:lnTo>
                  <a:lnTo>
                    <a:pt x="23198" y="83989"/>
                  </a:lnTo>
                  <a:lnTo>
                    <a:pt x="49720" y="49720"/>
                  </a:lnTo>
                  <a:lnTo>
                    <a:pt x="83989" y="23198"/>
                  </a:lnTo>
                  <a:lnTo>
                    <a:pt x="124354" y="6074"/>
                  </a:lnTo>
                  <a:lnTo>
                    <a:pt x="169164" y="0"/>
                  </a:lnTo>
                  <a:lnTo>
                    <a:pt x="214615" y="6074"/>
                  </a:lnTo>
                  <a:lnTo>
                    <a:pt x="255411" y="23198"/>
                  </a:lnTo>
                  <a:lnTo>
                    <a:pt x="289940" y="49720"/>
                  </a:lnTo>
                  <a:lnTo>
                    <a:pt x="316596" y="83989"/>
                  </a:lnTo>
                  <a:lnTo>
                    <a:pt x="333770" y="124354"/>
                  </a:lnTo>
                  <a:lnTo>
                    <a:pt x="339852" y="169163"/>
                  </a:lnTo>
                  <a:lnTo>
                    <a:pt x="333770" y="214615"/>
                  </a:lnTo>
                  <a:lnTo>
                    <a:pt x="316596" y="255411"/>
                  </a:lnTo>
                  <a:lnTo>
                    <a:pt x="289940" y="289940"/>
                  </a:lnTo>
                  <a:lnTo>
                    <a:pt x="255411" y="316596"/>
                  </a:lnTo>
                  <a:lnTo>
                    <a:pt x="214615" y="333770"/>
                  </a:lnTo>
                  <a:lnTo>
                    <a:pt x="169164" y="339851"/>
                  </a:lnTo>
                  <a:lnTo>
                    <a:pt x="124354" y="333770"/>
                  </a:lnTo>
                  <a:lnTo>
                    <a:pt x="83989" y="316596"/>
                  </a:lnTo>
                  <a:lnTo>
                    <a:pt x="49720" y="289940"/>
                  </a:lnTo>
                  <a:lnTo>
                    <a:pt x="23198" y="255411"/>
                  </a:lnTo>
                  <a:lnTo>
                    <a:pt x="6074" y="214615"/>
                  </a:lnTo>
                  <a:lnTo>
                    <a:pt x="0" y="169163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301240" y="3281082"/>
            <a:ext cx="1961029" cy="851647"/>
            <a:chOff x="728472" y="3718559"/>
            <a:chExt cx="2222500" cy="96520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472" y="3718559"/>
              <a:ext cx="2221991" cy="9646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99132" y="3828288"/>
              <a:ext cx="603885" cy="271780"/>
            </a:xfrm>
            <a:custGeom>
              <a:avLst/>
              <a:gdLst/>
              <a:ahLst/>
              <a:cxnLst/>
              <a:rect l="l" t="t" r="r" b="b"/>
              <a:pathLst>
                <a:path w="603885" h="271779">
                  <a:moveTo>
                    <a:pt x="603503" y="271271"/>
                  </a:moveTo>
                  <a:lnTo>
                    <a:pt x="0" y="271271"/>
                  </a:lnTo>
                  <a:lnTo>
                    <a:pt x="0" y="0"/>
                  </a:lnTo>
                  <a:lnTo>
                    <a:pt x="603503" y="0"/>
                  </a:lnTo>
                  <a:lnTo>
                    <a:pt x="603503" y="271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9132" y="3828288"/>
              <a:ext cx="603885" cy="271780"/>
            </a:xfrm>
            <a:custGeom>
              <a:avLst/>
              <a:gdLst/>
              <a:ahLst/>
              <a:cxnLst/>
              <a:rect l="l" t="t" r="r" b="b"/>
              <a:pathLst>
                <a:path w="603885" h="271779">
                  <a:moveTo>
                    <a:pt x="0" y="0"/>
                  </a:moveTo>
                  <a:lnTo>
                    <a:pt x="603503" y="0"/>
                  </a:lnTo>
                  <a:lnTo>
                    <a:pt x="603503" y="271271"/>
                  </a:lnTo>
                  <a:lnTo>
                    <a:pt x="0" y="271271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075687" y="3941063"/>
              <a:ext cx="727075" cy="230504"/>
            </a:xfrm>
            <a:custGeom>
              <a:avLst/>
              <a:gdLst/>
              <a:ahLst/>
              <a:cxnLst/>
              <a:rect l="l" t="t" r="r" b="b"/>
              <a:pathLst>
                <a:path w="727075" h="230504">
                  <a:moveTo>
                    <a:pt x="726947" y="230124"/>
                  </a:moveTo>
                  <a:lnTo>
                    <a:pt x="0" y="230124"/>
                  </a:lnTo>
                  <a:lnTo>
                    <a:pt x="0" y="0"/>
                  </a:lnTo>
                  <a:lnTo>
                    <a:pt x="726947" y="0"/>
                  </a:lnTo>
                  <a:lnTo>
                    <a:pt x="726947" y="230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075687" y="3941063"/>
              <a:ext cx="727075" cy="230504"/>
            </a:xfrm>
            <a:custGeom>
              <a:avLst/>
              <a:gdLst/>
              <a:ahLst/>
              <a:cxnLst/>
              <a:rect l="l" t="t" r="r" b="b"/>
              <a:pathLst>
                <a:path w="727075" h="230504">
                  <a:moveTo>
                    <a:pt x="0" y="0"/>
                  </a:moveTo>
                  <a:lnTo>
                    <a:pt x="726947" y="0"/>
                  </a:lnTo>
                  <a:lnTo>
                    <a:pt x="726947" y="230124"/>
                  </a:lnTo>
                  <a:lnTo>
                    <a:pt x="0" y="230124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8493" y="3281082"/>
            <a:ext cx="1436146" cy="92919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908638" y="2974036"/>
            <a:ext cx="72726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si</a:t>
            </a:r>
            <a:r>
              <a:rPr sz="1721" spc="22" dirty="0">
                <a:latin typeface="Calibri"/>
                <a:cs typeface="Calibri"/>
              </a:rPr>
              <a:t>g</a:t>
            </a:r>
            <a:r>
              <a:rPr sz="1721" spc="18" dirty="0">
                <a:latin typeface="Calibri"/>
                <a:cs typeface="Calibri"/>
              </a:rPr>
              <a:t>m</a:t>
            </a:r>
            <a:r>
              <a:rPr sz="1721" dirty="0">
                <a:latin typeface="Calibri"/>
                <a:cs typeface="Calibri"/>
              </a:rPr>
              <a:t>o</a:t>
            </a:r>
            <a:r>
              <a:rPr sz="1721" spc="9" dirty="0">
                <a:latin typeface="Calibri"/>
                <a:cs typeface="Calibri"/>
              </a:rPr>
              <a:t>id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13300" y="2974036"/>
            <a:ext cx="43422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dirty="0">
                <a:latin typeface="Calibri"/>
                <a:cs typeface="Calibri"/>
              </a:rPr>
              <a:t>t</a:t>
            </a:r>
            <a:r>
              <a:rPr sz="1721" spc="-9" dirty="0">
                <a:latin typeface="Calibri"/>
                <a:cs typeface="Calibri"/>
              </a:rPr>
              <a:t>a</a:t>
            </a:r>
            <a:r>
              <a:rPr sz="1721" spc="18" dirty="0">
                <a:latin typeface="Calibri"/>
                <a:cs typeface="Calibri"/>
              </a:rPr>
              <a:t>n</a:t>
            </a:r>
            <a:r>
              <a:rPr sz="1721" spc="13" dirty="0">
                <a:latin typeface="Calibri"/>
                <a:cs typeface="Calibri"/>
              </a:rPr>
              <a:t>h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75667" y="2550907"/>
            <a:ext cx="2466191" cy="185972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876827" y="1821649"/>
            <a:ext cx="1333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+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29879" y="1305720"/>
            <a:ext cx="1300443" cy="1363756"/>
          </a:xfrm>
          <a:custGeom>
            <a:avLst/>
            <a:gdLst/>
            <a:ahLst/>
            <a:cxnLst/>
            <a:rect l="l" t="t" r="r" b="b"/>
            <a:pathLst>
              <a:path w="1473835" h="1545589">
                <a:moveTo>
                  <a:pt x="1472184" y="880872"/>
                </a:moveTo>
                <a:lnTo>
                  <a:pt x="1414272" y="885418"/>
                </a:lnTo>
                <a:lnTo>
                  <a:pt x="1416443" y="882383"/>
                </a:lnTo>
                <a:lnTo>
                  <a:pt x="1452359" y="832091"/>
                </a:lnTo>
                <a:lnTo>
                  <a:pt x="1295387" y="836663"/>
                </a:lnTo>
                <a:lnTo>
                  <a:pt x="1322616" y="887945"/>
                </a:lnTo>
                <a:lnTo>
                  <a:pt x="384810" y="1261859"/>
                </a:lnTo>
                <a:lnTo>
                  <a:pt x="1511" y="1261859"/>
                </a:lnTo>
                <a:lnTo>
                  <a:pt x="1511" y="1283195"/>
                </a:lnTo>
                <a:lnTo>
                  <a:pt x="388607" y="1283195"/>
                </a:lnTo>
                <a:lnTo>
                  <a:pt x="438099" y="1263383"/>
                </a:lnTo>
                <a:lnTo>
                  <a:pt x="441909" y="1261859"/>
                </a:lnTo>
                <a:lnTo>
                  <a:pt x="1325753" y="908050"/>
                </a:lnTo>
                <a:lnTo>
                  <a:pt x="1347622" y="944321"/>
                </a:lnTo>
                <a:lnTo>
                  <a:pt x="382003" y="1524000"/>
                </a:lnTo>
                <a:lnTo>
                  <a:pt x="0" y="1524000"/>
                </a:lnTo>
                <a:lnTo>
                  <a:pt x="0" y="1545336"/>
                </a:lnTo>
                <a:lnTo>
                  <a:pt x="388620" y="1545336"/>
                </a:lnTo>
                <a:lnTo>
                  <a:pt x="390144" y="1543812"/>
                </a:lnTo>
                <a:lnTo>
                  <a:pt x="420522" y="1525524"/>
                </a:lnTo>
                <a:lnTo>
                  <a:pt x="423049" y="1524000"/>
                </a:lnTo>
                <a:lnTo>
                  <a:pt x="1357884" y="961351"/>
                </a:lnTo>
                <a:lnTo>
                  <a:pt x="1388364" y="1011936"/>
                </a:lnTo>
                <a:lnTo>
                  <a:pt x="1436116" y="937260"/>
                </a:lnTo>
                <a:lnTo>
                  <a:pt x="1472184" y="880872"/>
                </a:lnTo>
                <a:close/>
              </a:path>
              <a:path w="1473835" h="1545589">
                <a:moveTo>
                  <a:pt x="1473695" y="664464"/>
                </a:moveTo>
                <a:lnTo>
                  <a:pt x="1438617" y="609600"/>
                </a:lnTo>
                <a:lnTo>
                  <a:pt x="1389875" y="533400"/>
                </a:lnTo>
                <a:lnTo>
                  <a:pt x="1358519" y="584352"/>
                </a:lnTo>
                <a:lnTo>
                  <a:pt x="423049" y="21336"/>
                </a:lnTo>
                <a:lnTo>
                  <a:pt x="420522" y="19812"/>
                </a:lnTo>
                <a:lnTo>
                  <a:pt x="390131" y="1524"/>
                </a:lnTo>
                <a:lnTo>
                  <a:pt x="388607" y="1524"/>
                </a:lnTo>
                <a:lnTo>
                  <a:pt x="387083" y="0"/>
                </a:lnTo>
                <a:lnTo>
                  <a:pt x="1511" y="0"/>
                </a:lnTo>
                <a:lnTo>
                  <a:pt x="1511" y="21336"/>
                </a:lnTo>
                <a:lnTo>
                  <a:pt x="381990" y="21336"/>
                </a:lnTo>
                <a:lnTo>
                  <a:pt x="1347419" y="602386"/>
                </a:lnTo>
                <a:lnTo>
                  <a:pt x="1333195" y="625500"/>
                </a:lnTo>
                <a:lnTo>
                  <a:pt x="1333195" y="653554"/>
                </a:lnTo>
                <a:lnTo>
                  <a:pt x="1332331" y="655167"/>
                </a:lnTo>
                <a:lnTo>
                  <a:pt x="1327086" y="653084"/>
                </a:lnTo>
                <a:lnTo>
                  <a:pt x="1333195" y="653554"/>
                </a:lnTo>
                <a:lnTo>
                  <a:pt x="1333195" y="625500"/>
                </a:lnTo>
                <a:lnTo>
                  <a:pt x="1318361" y="649605"/>
                </a:lnTo>
                <a:lnTo>
                  <a:pt x="388607" y="278879"/>
                </a:lnTo>
                <a:lnTo>
                  <a:pt x="388607" y="277355"/>
                </a:lnTo>
                <a:lnTo>
                  <a:pt x="1511" y="277355"/>
                </a:lnTo>
                <a:lnTo>
                  <a:pt x="1511" y="298691"/>
                </a:lnTo>
                <a:lnTo>
                  <a:pt x="380987" y="298691"/>
                </a:lnTo>
                <a:lnTo>
                  <a:pt x="1317904" y="672274"/>
                </a:lnTo>
                <a:lnTo>
                  <a:pt x="1314792" y="687793"/>
                </a:lnTo>
                <a:lnTo>
                  <a:pt x="1301699" y="712152"/>
                </a:lnTo>
                <a:lnTo>
                  <a:pt x="387083" y="533400"/>
                </a:lnTo>
                <a:lnTo>
                  <a:pt x="1511" y="533400"/>
                </a:lnTo>
                <a:lnTo>
                  <a:pt x="1511" y="554736"/>
                </a:lnTo>
                <a:lnTo>
                  <a:pt x="384035" y="554736"/>
                </a:lnTo>
                <a:lnTo>
                  <a:pt x="1305687" y="733361"/>
                </a:lnTo>
                <a:lnTo>
                  <a:pt x="1293863" y="792480"/>
                </a:lnTo>
                <a:lnTo>
                  <a:pt x="1444739" y="749808"/>
                </a:lnTo>
                <a:lnTo>
                  <a:pt x="1426832" y="736092"/>
                </a:lnTo>
                <a:lnTo>
                  <a:pt x="1415453" y="727392"/>
                </a:lnTo>
                <a:lnTo>
                  <a:pt x="1452359" y="728459"/>
                </a:lnTo>
                <a:lnTo>
                  <a:pt x="1417116" y="679691"/>
                </a:lnTo>
                <a:lnTo>
                  <a:pt x="1402080" y="658914"/>
                </a:lnTo>
                <a:lnTo>
                  <a:pt x="1473695" y="664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5791637" y="1804182"/>
            <a:ext cx="5995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.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1637" y="1952099"/>
            <a:ext cx="5995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.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1637" y="2026058"/>
            <a:ext cx="5995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.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637" y="2100018"/>
            <a:ext cx="5995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4" dirty="0">
                <a:latin typeface="Calibri"/>
                <a:cs typeface="Calibri"/>
              </a:rPr>
              <a:t>.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48365" y="1162791"/>
            <a:ext cx="205068" cy="50498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740" marR="26896" indent="-1681">
              <a:lnSpc>
                <a:spcPct val="140000"/>
              </a:lnSpc>
              <a:spcBef>
                <a:spcPts val="84"/>
              </a:spcBef>
            </a:pPr>
            <a:r>
              <a:rPr sz="1147" spc="-9" dirty="0">
                <a:latin typeface="Cambria Math"/>
                <a:cs typeface="Cambria Math"/>
              </a:rPr>
              <a:t>x</a:t>
            </a:r>
            <a:r>
              <a:rPr sz="1257" spc="19" baseline="-14619" dirty="0">
                <a:latin typeface="Cambria Math"/>
                <a:cs typeface="Cambria Math"/>
              </a:rPr>
              <a:t>1  </a:t>
            </a:r>
            <a:r>
              <a:rPr sz="1147" spc="22" dirty="0">
                <a:latin typeface="Cambria Math"/>
                <a:cs typeface="Cambria Math"/>
              </a:rPr>
              <a:t>x</a:t>
            </a:r>
            <a:r>
              <a:rPr sz="1257" spc="33" baseline="-14619" dirty="0">
                <a:latin typeface="Cambria Math"/>
                <a:cs typeface="Cambria Math"/>
              </a:rPr>
              <a:t>2</a:t>
            </a:r>
            <a:endParaRPr sz="1257" baseline="-14619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49665" y="1700610"/>
            <a:ext cx="20394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22" dirty="0">
                <a:latin typeface="Cambria Math"/>
                <a:cs typeface="Cambria Math"/>
              </a:rPr>
              <a:t>x</a:t>
            </a:r>
            <a:r>
              <a:rPr sz="1257" spc="33" baseline="-14619" dirty="0">
                <a:latin typeface="Cambria Math"/>
                <a:cs typeface="Cambria Math"/>
              </a:rPr>
              <a:t>3</a:t>
            </a:r>
            <a:endParaRPr sz="1257" baseline="-14619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48366" y="2574683"/>
            <a:ext cx="22299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44" dirty="0">
                <a:latin typeface="Cambria Math"/>
                <a:cs typeface="Cambria Math"/>
              </a:rPr>
              <a:t>x</a:t>
            </a:r>
            <a:r>
              <a:rPr sz="1257" spc="66" baseline="-14619" dirty="0">
                <a:latin typeface="Cambria Math"/>
                <a:cs typeface="Cambria Math"/>
              </a:rPr>
              <a:t>N</a:t>
            </a:r>
            <a:endParaRPr sz="1257" baseline="-14619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86688" y="2127324"/>
            <a:ext cx="122704" cy="379319"/>
          </a:xfrm>
          <a:custGeom>
            <a:avLst/>
            <a:gdLst/>
            <a:ahLst/>
            <a:cxnLst/>
            <a:rect l="l" t="t" r="r" b="b"/>
            <a:pathLst>
              <a:path w="139064" h="429894">
                <a:moveTo>
                  <a:pt x="59436" y="140207"/>
                </a:moveTo>
                <a:lnTo>
                  <a:pt x="0" y="140207"/>
                </a:lnTo>
                <a:lnTo>
                  <a:pt x="68580" y="0"/>
                </a:lnTo>
                <a:lnTo>
                  <a:pt x="131826" y="126491"/>
                </a:lnTo>
                <a:lnTo>
                  <a:pt x="59436" y="126491"/>
                </a:lnTo>
                <a:lnTo>
                  <a:pt x="59436" y="140207"/>
                </a:lnTo>
                <a:close/>
              </a:path>
              <a:path w="139064" h="429894">
                <a:moveTo>
                  <a:pt x="79248" y="429768"/>
                </a:moveTo>
                <a:lnTo>
                  <a:pt x="59436" y="429768"/>
                </a:lnTo>
                <a:lnTo>
                  <a:pt x="59436" y="126491"/>
                </a:lnTo>
                <a:lnTo>
                  <a:pt x="79248" y="126491"/>
                </a:lnTo>
                <a:lnTo>
                  <a:pt x="79248" y="429768"/>
                </a:lnTo>
                <a:close/>
              </a:path>
              <a:path w="139064" h="429894">
                <a:moveTo>
                  <a:pt x="138684" y="140207"/>
                </a:moveTo>
                <a:lnTo>
                  <a:pt x="79248" y="140207"/>
                </a:lnTo>
                <a:lnTo>
                  <a:pt x="79248" y="126491"/>
                </a:lnTo>
                <a:lnTo>
                  <a:pt x="131826" y="126491"/>
                </a:lnTo>
                <a:lnTo>
                  <a:pt x="138684" y="140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 txBox="1"/>
          <p:nvPr/>
        </p:nvSpPr>
        <p:spPr>
          <a:xfrm>
            <a:off x="6893002" y="2527592"/>
            <a:ext cx="10253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latin typeface="Cambria Math"/>
                <a:cs typeface="Cambria Math"/>
              </a:rPr>
              <a:t>𝑏</a:t>
            </a:r>
            <a:endParaRPr sz="1147">
              <a:latin typeface="Cambria Math"/>
              <a:cs typeface="Cambria Math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97805" y="1819387"/>
            <a:ext cx="900953" cy="320488"/>
            <a:chOff x="6164579" y="2061972"/>
            <a:chExt cx="1021080" cy="363220"/>
          </a:xfrm>
        </p:grpSpPr>
        <p:sp>
          <p:nvSpPr>
            <p:cNvPr id="49" name="object 49"/>
            <p:cNvSpPr/>
            <p:nvPr/>
          </p:nvSpPr>
          <p:spPr>
            <a:xfrm>
              <a:off x="6164579" y="2176272"/>
              <a:ext cx="306705" cy="139065"/>
            </a:xfrm>
            <a:custGeom>
              <a:avLst/>
              <a:gdLst/>
              <a:ahLst/>
              <a:cxnLst/>
              <a:rect l="l" t="t" r="r" b="b"/>
              <a:pathLst>
                <a:path w="306704" h="139064">
                  <a:moveTo>
                    <a:pt x="166116" y="138684"/>
                  </a:moveTo>
                  <a:lnTo>
                    <a:pt x="166116" y="0"/>
                  </a:lnTo>
                  <a:lnTo>
                    <a:pt x="287629" y="59436"/>
                  </a:lnTo>
                  <a:lnTo>
                    <a:pt x="179831" y="59436"/>
                  </a:lnTo>
                  <a:lnTo>
                    <a:pt x="179831" y="79248"/>
                  </a:lnTo>
                  <a:lnTo>
                    <a:pt x="284988" y="79248"/>
                  </a:lnTo>
                  <a:lnTo>
                    <a:pt x="166116" y="138684"/>
                  </a:lnTo>
                  <a:close/>
                </a:path>
                <a:path w="306704" h="139064">
                  <a:moveTo>
                    <a:pt x="166116" y="79248"/>
                  </a:moveTo>
                  <a:lnTo>
                    <a:pt x="0" y="79248"/>
                  </a:lnTo>
                  <a:lnTo>
                    <a:pt x="0" y="59436"/>
                  </a:lnTo>
                  <a:lnTo>
                    <a:pt x="166116" y="59436"/>
                  </a:lnTo>
                  <a:lnTo>
                    <a:pt x="166116" y="79248"/>
                  </a:lnTo>
                  <a:close/>
                </a:path>
                <a:path w="306704" h="139064">
                  <a:moveTo>
                    <a:pt x="284988" y="79248"/>
                  </a:moveTo>
                  <a:lnTo>
                    <a:pt x="179831" y="79248"/>
                  </a:lnTo>
                  <a:lnTo>
                    <a:pt x="179831" y="59436"/>
                  </a:lnTo>
                  <a:lnTo>
                    <a:pt x="287629" y="59436"/>
                  </a:lnTo>
                  <a:lnTo>
                    <a:pt x="306324" y="68580"/>
                  </a:lnTo>
                  <a:lnTo>
                    <a:pt x="284988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70903" y="2075688"/>
              <a:ext cx="407034" cy="335280"/>
            </a:xfrm>
            <a:custGeom>
              <a:avLst/>
              <a:gdLst/>
              <a:ahLst/>
              <a:cxnLst/>
              <a:rect l="l" t="t" r="r" b="b"/>
              <a:pathLst>
                <a:path w="407034" h="335280">
                  <a:moveTo>
                    <a:pt x="0" y="56387"/>
                  </a:moveTo>
                  <a:lnTo>
                    <a:pt x="4310" y="34718"/>
                  </a:lnTo>
                  <a:lnTo>
                    <a:pt x="16192" y="16763"/>
                  </a:lnTo>
                  <a:lnTo>
                    <a:pt x="34075" y="4524"/>
                  </a:lnTo>
                  <a:lnTo>
                    <a:pt x="56387" y="0"/>
                  </a:lnTo>
                  <a:lnTo>
                    <a:pt x="352043" y="0"/>
                  </a:lnTo>
                  <a:lnTo>
                    <a:pt x="373475" y="4524"/>
                  </a:lnTo>
                  <a:lnTo>
                    <a:pt x="390906" y="16763"/>
                  </a:lnTo>
                  <a:lnTo>
                    <a:pt x="402621" y="34718"/>
                  </a:lnTo>
                  <a:lnTo>
                    <a:pt x="406908" y="56387"/>
                  </a:lnTo>
                  <a:lnTo>
                    <a:pt x="406908" y="280416"/>
                  </a:lnTo>
                  <a:lnTo>
                    <a:pt x="402621" y="301847"/>
                  </a:lnTo>
                  <a:lnTo>
                    <a:pt x="390906" y="319278"/>
                  </a:lnTo>
                  <a:lnTo>
                    <a:pt x="373475" y="330993"/>
                  </a:lnTo>
                  <a:lnTo>
                    <a:pt x="352043" y="335280"/>
                  </a:lnTo>
                  <a:lnTo>
                    <a:pt x="56387" y="335280"/>
                  </a:lnTo>
                  <a:lnTo>
                    <a:pt x="34075" y="330993"/>
                  </a:lnTo>
                  <a:lnTo>
                    <a:pt x="16192" y="319278"/>
                  </a:lnTo>
                  <a:lnTo>
                    <a:pt x="4310" y="301847"/>
                  </a:lnTo>
                  <a:lnTo>
                    <a:pt x="0" y="280416"/>
                  </a:lnTo>
                  <a:lnTo>
                    <a:pt x="0" y="56387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6877811" y="2176272"/>
              <a:ext cx="307975" cy="139065"/>
            </a:xfrm>
            <a:custGeom>
              <a:avLst/>
              <a:gdLst/>
              <a:ahLst/>
              <a:cxnLst/>
              <a:rect l="l" t="t" r="r" b="b"/>
              <a:pathLst>
                <a:path w="307975" h="139064">
                  <a:moveTo>
                    <a:pt x="167640" y="138684"/>
                  </a:moveTo>
                  <a:lnTo>
                    <a:pt x="167640" y="0"/>
                  </a:lnTo>
                  <a:lnTo>
                    <a:pt x="289153" y="59436"/>
                  </a:lnTo>
                  <a:lnTo>
                    <a:pt x="181356" y="59436"/>
                  </a:lnTo>
                  <a:lnTo>
                    <a:pt x="181356" y="79248"/>
                  </a:lnTo>
                  <a:lnTo>
                    <a:pt x="286512" y="79248"/>
                  </a:lnTo>
                  <a:lnTo>
                    <a:pt x="167640" y="138684"/>
                  </a:lnTo>
                  <a:close/>
                </a:path>
                <a:path w="307975" h="139064">
                  <a:moveTo>
                    <a:pt x="167640" y="79248"/>
                  </a:moveTo>
                  <a:lnTo>
                    <a:pt x="0" y="79248"/>
                  </a:lnTo>
                  <a:lnTo>
                    <a:pt x="0" y="59436"/>
                  </a:lnTo>
                  <a:lnTo>
                    <a:pt x="167640" y="59436"/>
                  </a:lnTo>
                  <a:lnTo>
                    <a:pt x="167640" y="79248"/>
                  </a:lnTo>
                  <a:close/>
                </a:path>
                <a:path w="307975" h="139064">
                  <a:moveTo>
                    <a:pt x="286512" y="79248"/>
                  </a:moveTo>
                  <a:lnTo>
                    <a:pt x="181356" y="79248"/>
                  </a:lnTo>
                  <a:lnTo>
                    <a:pt x="181356" y="59436"/>
                  </a:lnTo>
                  <a:lnTo>
                    <a:pt x="289153" y="59436"/>
                  </a:lnTo>
                  <a:lnTo>
                    <a:pt x="307848" y="68580"/>
                  </a:lnTo>
                  <a:lnTo>
                    <a:pt x="286512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152517" y="1677715"/>
            <a:ext cx="9412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latin typeface="Cambria Math"/>
                <a:cs typeface="Cambria Math"/>
              </a:rPr>
              <a:t>𝑧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48113" y="1876768"/>
            <a:ext cx="10533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latin typeface="Cambria Math"/>
                <a:cs typeface="Cambria Math"/>
              </a:rPr>
              <a:t>𝑦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72796" y="1227245"/>
            <a:ext cx="401170" cy="607267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03958">
              <a:spcBef>
                <a:spcPts val="106"/>
              </a:spcBef>
            </a:pPr>
            <a:r>
              <a:rPr sz="1147" spc="-18" dirty="0">
                <a:latin typeface="Cambria Math"/>
                <a:cs typeface="Cambria Math"/>
              </a:rPr>
              <a:t>𝑤</a:t>
            </a:r>
            <a:r>
              <a:rPr sz="1257" spc="-26" baseline="-14619" dirty="0">
                <a:latin typeface="Cambria Math"/>
                <a:cs typeface="Cambria Math"/>
              </a:rPr>
              <a:t>1</a:t>
            </a:r>
            <a:endParaRPr sz="1257" baseline="-14619">
              <a:latin typeface="Cambria Math"/>
              <a:cs typeface="Cambria Math"/>
            </a:endParaRPr>
          </a:p>
          <a:p>
            <a:pPr marL="45386">
              <a:spcBef>
                <a:spcPts val="53"/>
              </a:spcBef>
            </a:pPr>
            <a:r>
              <a:rPr sz="1147" spc="-9" dirty="0">
                <a:latin typeface="Cambria Math"/>
                <a:cs typeface="Cambria Math"/>
              </a:rPr>
              <a:t>𝑤</a:t>
            </a:r>
            <a:r>
              <a:rPr sz="1257" spc="-13" baseline="-14619" dirty="0">
                <a:latin typeface="Cambria Math"/>
                <a:cs typeface="Cambria Math"/>
              </a:rPr>
              <a:t>2</a:t>
            </a:r>
            <a:endParaRPr sz="1257" baseline="-14619">
              <a:latin typeface="Cambria Math"/>
              <a:cs typeface="Cambria Math"/>
            </a:endParaRPr>
          </a:p>
          <a:p>
            <a:pPr marL="33619">
              <a:spcBef>
                <a:spcPts val="424"/>
              </a:spcBef>
            </a:pPr>
            <a:r>
              <a:rPr sz="1147" spc="-9" dirty="0">
                <a:latin typeface="Cambria Math"/>
                <a:cs typeface="Cambria Math"/>
              </a:rPr>
              <a:t>𝑤</a:t>
            </a:r>
            <a:r>
              <a:rPr sz="1257" spc="-13" baseline="-14619" dirty="0">
                <a:latin typeface="Cambria Math"/>
                <a:cs typeface="Cambria Math"/>
              </a:rPr>
              <a:t>3</a:t>
            </a:r>
            <a:endParaRPr sz="1257" baseline="-14619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72796" y="2416004"/>
            <a:ext cx="252693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13" dirty="0">
                <a:latin typeface="Cambria Math"/>
                <a:cs typeface="Cambria Math"/>
              </a:rPr>
              <a:t>𝑤</a:t>
            </a:r>
            <a:r>
              <a:rPr sz="1257" spc="19" baseline="-14619" dirty="0">
                <a:latin typeface="Cambria Math"/>
                <a:cs typeface="Cambria Math"/>
              </a:rPr>
              <a:t>N</a:t>
            </a:r>
            <a:endParaRPr sz="1257" baseline="-14619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32351" y="3495787"/>
            <a:ext cx="587749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mbria Math"/>
                <a:cs typeface="Cambria Math"/>
              </a:rPr>
              <a:t>tan</a:t>
            </a:r>
            <a:r>
              <a:rPr sz="1324" spc="26" dirty="0">
                <a:latin typeface="Cambria Math"/>
                <a:cs typeface="Cambria Math"/>
              </a:rPr>
              <a:t>h</a:t>
            </a:r>
            <a:r>
              <a:rPr sz="1324" spc="4" dirty="0">
                <a:latin typeface="Cambria Math"/>
                <a:cs typeface="Cambria Math"/>
              </a:rPr>
              <a:t>(</a:t>
            </a:r>
            <a:r>
              <a:rPr sz="1324" spc="53" dirty="0">
                <a:latin typeface="Cambria Math"/>
                <a:cs typeface="Cambria Math"/>
              </a:rPr>
              <a:t>𝑧</a:t>
            </a:r>
            <a:r>
              <a:rPr sz="1324" spc="9" dirty="0">
                <a:latin typeface="Cambria Math"/>
                <a:cs typeface="Cambria Math"/>
              </a:rPr>
              <a:t>)</a:t>
            </a:r>
            <a:endParaRPr sz="1324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89960" y="3450057"/>
            <a:ext cx="6415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R="49309" algn="ctr">
              <a:spcBef>
                <a:spcPts val="106"/>
              </a:spcBef>
            </a:pPr>
            <a:r>
              <a:rPr sz="1147" spc="9" dirty="0">
                <a:latin typeface="Cambria Math"/>
                <a:cs typeface="Cambria Math"/>
              </a:rPr>
              <a:t>1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76560" y="3661172"/>
            <a:ext cx="81410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latin typeface="Cambria Math"/>
                <a:cs typeface="Cambria Math"/>
              </a:rPr>
              <a:t>1</a:t>
            </a:r>
            <a:r>
              <a:rPr sz="1147" spc="-35" dirty="0">
                <a:latin typeface="Cambria Math"/>
                <a:cs typeface="Cambria Math"/>
              </a:rPr>
              <a:t> </a:t>
            </a:r>
            <a:r>
              <a:rPr sz="1147" spc="9" dirty="0">
                <a:latin typeface="Cambria Math"/>
                <a:cs typeface="Cambria Math"/>
              </a:rPr>
              <a:t>+</a:t>
            </a:r>
            <a:r>
              <a:rPr sz="1147" spc="-13" dirty="0">
                <a:latin typeface="Cambria Math"/>
                <a:cs typeface="Cambria Math"/>
              </a:rPr>
              <a:t> </a:t>
            </a:r>
            <a:r>
              <a:rPr sz="1147" spc="9" dirty="0">
                <a:latin typeface="Cambria Math"/>
                <a:cs typeface="Cambria Math"/>
              </a:rPr>
              <a:t>exp(−𝑧)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89108" y="3676425"/>
            <a:ext cx="791134" cy="9525"/>
          </a:xfrm>
          <a:custGeom>
            <a:avLst/>
            <a:gdLst/>
            <a:ahLst/>
            <a:cxnLst/>
            <a:rect l="l" t="t" r="r" b="b"/>
            <a:pathLst>
              <a:path w="896619" h="10795">
                <a:moveTo>
                  <a:pt x="896112" y="10668"/>
                </a:moveTo>
                <a:lnTo>
                  <a:pt x="0" y="10668"/>
                </a:lnTo>
                <a:lnTo>
                  <a:pt x="0" y="0"/>
                </a:lnTo>
                <a:lnTo>
                  <a:pt x="896112" y="0"/>
                </a:lnTo>
                <a:lnTo>
                  <a:pt x="896112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 txBox="1"/>
          <p:nvPr/>
        </p:nvSpPr>
        <p:spPr>
          <a:xfrm>
            <a:off x="7819903" y="3311562"/>
            <a:ext cx="90935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1324" spc="9" dirty="0">
                <a:latin typeface="Cambria Math"/>
                <a:cs typeface="Cambria Math"/>
              </a:rPr>
              <a:t>log(1</a:t>
            </a:r>
            <a:r>
              <a:rPr sz="1324" spc="-13" dirty="0">
                <a:latin typeface="Cambria Math"/>
                <a:cs typeface="Cambria Math"/>
              </a:rPr>
              <a:t> </a:t>
            </a:r>
            <a:r>
              <a:rPr sz="1324" spc="22" dirty="0">
                <a:latin typeface="Cambria Math"/>
                <a:cs typeface="Cambria Math"/>
              </a:rPr>
              <a:t>+</a:t>
            </a:r>
            <a:r>
              <a:rPr sz="1324" spc="-18" dirty="0">
                <a:latin typeface="Cambria Math"/>
                <a:cs typeface="Cambria Math"/>
              </a:rPr>
              <a:t> </a:t>
            </a:r>
            <a:r>
              <a:rPr sz="1324" spc="97" dirty="0">
                <a:latin typeface="Cambria Math"/>
                <a:cs typeface="Cambria Math"/>
              </a:rPr>
              <a:t>𝑒</a:t>
            </a:r>
            <a:r>
              <a:rPr sz="1456" spc="146" baseline="27777" dirty="0">
                <a:latin typeface="Cambria Math"/>
                <a:cs typeface="Cambria Math"/>
              </a:rPr>
              <a:t>z</a:t>
            </a:r>
            <a:r>
              <a:rPr sz="1324" spc="97" dirty="0">
                <a:latin typeface="Cambria Math"/>
                <a:cs typeface="Cambria Math"/>
              </a:rPr>
              <a:t>)</a:t>
            </a:r>
            <a:endParaRPr sz="1324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51552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178" y="555038"/>
            <a:ext cx="606630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dirty="0"/>
              <a:t> </a:t>
            </a:r>
            <a:r>
              <a:rPr sz="4236" i="1" spc="9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4236" i="1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236" spc="-4" dirty="0"/>
              <a:t>perceptron</a:t>
            </a:r>
            <a:endParaRPr sz="423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1190" y="4379283"/>
            <a:ext cx="7297271" cy="1717005"/>
          </a:xfrm>
          <a:prstGeom prst="rect">
            <a:avLst/>
          </a:prstGeom>
        </p:spPr>
        <p:txBody>
          <a:bodyPr vert="horz" wrap="square" lIns="0" tIns="60512" rIns="0" bIns="0" rtlCol="0">
            <a:spAutoFit/>
          </a:bodyPr>
          <a:lstStyle/>
          <a:p>
            <a:pPr marL="344039" indent="-333393">
              <a:spcBef>
                <a:spcPts val="476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A</a:t>
            </a:r>
            <a:r>
              <a:rPr sz="2912" spc="-22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network </a:t>
            </a:r>
            <a:r>
              <a:rPr sz="2912" dirty="0">
                <a:latin typeface="Calibri"/>
                <a:cs typeface="Calibri"/>
              </a:rPr>
              <a:t>of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18" dirty="0">
                <a:latin typeface="Calibri"/>
                <a:cs typeface="Calibri"/>
              </a:rPr>
              <a:t>perceptrons</a:t>
            </a:r>
            <a:endParaRPr sz="2912">
              <a:latin typeface="Calibri"/>
              <a:cs typeface="Calibri"/>
            </a:endParaRPr>
          </a:p>
          <a:p>
            <a:pPr marL="731783" marR="3291343" lvl="1" indent="-277360">
              <a:lnSpc>
                <a:spcPts val="2718"/>
              </a:lnSpc>
              <a:spcBef>
                <a:spcPts val="688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13" dirty="0">
                <a:latin typeface="Calibri"/>
                <a:cs typeface="Calibri"/>
              </a:rPr>
              <a:t>Perceptrons “feed” </a:t>
            </a:r>
            <a:r>
              <a:rPr sz="2515" dirty="0">
                <a:latin typeface="Calibri"/>
                <a:cs typeface="Calibri"/>
              </a:rPr>
              <a:t>other </a:t>
            </a:r>
            <a:r>
              <a:rPr sz="2515" spc="-556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perceptrons</a:t>
            </a:r>
            <a:endParaRPr sz="2515">
              <a:latin typeface="Calibri"/>
              <a:cs typeface="Calibri"/>
            </a:endParaRPr>
          </a:p>
          <a:p>
            <a:pPr marL="731783" lvl="1" indent="-277921">
              <a:spcBef>
                <a:spcPts val="278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49" dirty="0">
                <a:latin typeface="Calibri"/>
                <a:cs typeface="Calibri"/>
              </a:rPr>
              <a:t>We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give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you</a:t>
            </a:r>
            <a:r>
              <a:rPr sz="2515" spc="-26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the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“formal”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definition</a:t>
            </a:r>
            <a:r>
              <a:rPr sz="2515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dirty="0">
                <a:latin typeface="Calibri"/>
                <a:cs typeface="Calibri"/>
              </a:rPr>
              <a:t> a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13" dirty="0">
                <a:latin typeface="Calibri"/>
                <a:cs typeface="Calibri"/>
              </a:rPr>
              <a:t>later</a:t>
            </a:r>
            <a:endParaRPr sz="251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30954" y="1974028"/>
            <a:ext cx="4092388" cy="2181225"/>
            <a:chOff x="422148" y="2237231"/>
            <a:chExt cx="4638040" cy="2472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8" y="3654552"/>
              <a:ext cx="211836" cy="210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8" y="3654552"/>
              <a:ext cx="210311" cy="2103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872" y="3654552"/>
              <a:ext cx="210312" cy="2103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3162300"/>
              <a:ext cx="210312" cy="210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780" y="3349764"/>
              <a:ext cx="1259205" cy="311150"/>
            </a:xfrm>
            <a:custGeom>
              <a:avLst/>
              <a:gdLst/>
              <a:ahLst/>
              <a:cxnLst/>
              <a:rect l="l" t="t" r="r" b="b"/>
              <a:pathLst>
                <a:path w="1259205" h="311150">
                  <a:moveTo>
                    <a:pt x="1258824" y="105143"/>
                  </a:moveTo>
                  <a:lnTo>
                    <a:pt x="1251585" y="91427"/>
                  </a:lnTo>
                  <a:lnTo>
                    <a:pt x="1214628" y="21336"/>
                  </a:lnTo>
                  <a:lnTo>
                    <a:pt x="1123188" y="0"/>
                  </a:lnTo>
                  <a:lnTo>
                    <a:pt x="1128649" y="22745"/>
                  </a:lnTo>
                  <a:lnTo>
                    <a:pt x="1121664" y="22860"/>
                  </a:lnTo>
                  <a:lnTo>
                    <a:pt x="1128191" y="36195"/>
                  </a:lnTo>
                  <a:lnTo>
                    <a:pt x="0" y="301752"/>
                  </a:lnTo>
                  <a:lnTo>
                    <a:pt x="1524" y="310896"/>
                  </a:lnTo>
                  <a:lnTo>
                    <a:pt x="1133030" y="46075"/>
                  </a:lnTo>
                  <a:lnTo>
                    <a:pt x="1135468" y="51079"/>
                  </a:lnTo>
                  <a:lnTo>
                    <a:pt x="1136611" y="55803"/>
                  </a:lnTo>
                  <a:lnTo>
                    <a:pt x="647687" y="301752"/>
                  </a:lnTo>
                  <a:lnTo>
                    <a:pt x="652272" y="310896"/>
                  </a:lnTo>
                  <a:lnTo>
                    <a:pt x="1139075" y="66014"/>
                  </a:lnTo>
                  <a:lnTo>
                    <a:pt x="1143000" y="82296"/>
                  </a:lnTo>
                  <a:lnTo>
                    <a:pt x="1148486" y="77635"/>
                  </a:lnTo>
                  <a:lnTo>
                    <a:pt x="1158240" y="97536"/>
                  </a:lnTo>
                  <a:lnTo>
                    <a:pt x="1194320" y="48768"/>
                  </a:lnTo>
                  <a:lnTo>
                    <a:pt x="1214602" y="21361"/>
                  </a:lnTo>
                  <a:lnTo>
                    <a:pt x="1175004" y="106667"/>
                  </a:lnTo>
                  <a:lnTo>
                    <a:pt x="1211884" y="106006"/>
                  </a:lnTo>
                  <a:lnTo>
                    <a:pt x="1216152" y="306311"/>
                  </a:lnTo>
                  <a:lnTo>
                    <a:pt x="1226820" y="306311"/>
                  </a:lnTo>
                  <a:lnTo>
                    <a:pt x="1222552" y="105803"/>
                  </a:lnTo>
                  <a:lnTo>
                    <a:pt x="1258824" y="105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9716" y="3654552"/>
              <a:ext cx="210312" cy="2103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40408" y="3366516"/>
              <a:ext cx="666115" cy="294640"/>
            </a:xfrm>
            <a:custGeom>
              <a:avLst/>
              <a:gdLst/>
              <a:ahLst/>
              <a:cxnLst/>
              <a:rect l="l" t="t" r="r" b="b"/>
              <a:pathLst>
                <a:path w="666114" h="294639">
                  <a:moveTo>
                    <a:pt x="60959" y="76200"/>
                  </a:moveTo>
                  <a:lnTo>
                    <a:pt x="0" y="4571"/>
                  </a:lnTo>
                  <a:lnTo>
                    <a:pt x="94487" y="0"/>
                  </a:lnTo>
                  <a:lnTo>
                    <a:pt x="82417" y="27431"/>
                  </a:lnTo>
                  <a:lnTo>
                    <a:pt x="67055" y="27431"/>
                  </a:lnTo>
                  <a:lnTo>
                    <a:pt x="62483" y="38100"/>
                  </a:lnTo>
                  <a:lnTo>
                    <a:pt x="75316" y="43571"/>
                  </a:lnTo>
                  <a:lnTo>
                    <a:pt x="60959" y="76200"/>
                  </a:lnTo>
                  <a:close/>
                </a:path>
                <a:path w="666114" h="294639">
                  <a:moveTo>
                    <a:pt x="75316" y="43571"/>
                  </a:moveTo>
                  <a:lnTo>
                    <a:pt x="62483" y="38100"/>
                  </a:lnTo>
                  <a:lnTo>
                    <a:pt x="67055" y="27431"/>
                  </a:lnTo>
                  <a:lnTo>
                    <a:pt x="79973" y="32986"/>
                  </a:lnTo>
                  <a:lnTo>
                    <a:pt x="75316" y="43571"/>
                  </a:lnTo>
                  <a:close/>
                </a:path>
                <a:path w="666114" h="294639">
                  <a:moveTo>
                    <a:pt x="79973" y="32986"/>
                  </a:moveTo>
                  <a:lnTo>
                    <a:pt x="67055" y="27431"/>
                  </a:lnTo>
                  <a:lnTo>
                    <a:pt x="82417" y="27431"/>
                  </a:lnTo>
                  <a:lnTo>
                    <a:pt x="79973" y="32986"/>
                  </a:lnTo>
                  <a:close/>
                </a:path>
                <a:path w="666114" h="294639">
                  <a:moveTo>
                    <a:pt x="662940" y="294131"/>
                  </a:moveTo>
                  <a:lnTo>
                    <a:pt x="75316" y="43571"/>
                  </a:lnTo>
                  <a:lnTo>
                    <a:pt x="79973" y="32986"/>
                  </a:lnTo>
                  <a:lnTo>
                    <a:pt x="665988" y="284987"/>
                  </a:lnTo>
                  <a:lnTo>
                    <a:pt x="662940" y="294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943" y="2648711"/>
              <a:ext cx="210312" cy="2103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38884" y="2843783"/>
              <a:ext cx="966469" cy="326390"/>
            </a:xfrm>
            <a:custGeom>
              <a:avLst/>
              <a:gdLst/>
              <a:ahLst/>
              <a:cxnLst/>
              <a:rect l="l" t="t" r="r" b="b"/>
              <a:pathLst>
                <a:path w="966469" h="326389">
                  <a:moveTo>
                    <a:pt x="884572" y="34627"/>
                  </a:moveTo>
                  <a:lnTo>
                    <a:pt x="873252" y="0"/>
                  </a:lnTo>
                  <a:lnTo>
                    <a:pt x="966216" y="13716"/>
                  </a:lnTo>
                  <a:lnTo>
                    <a:pt x="949062" y="30480"/>
                  </a:lnTo>
                  <a:lnTo>
                    <a:pt x="897636" y="30480"/>
                  </a:lnTo>
                  <a:lnTo>
                    <a:pt x="884572" y="34627"/>
                  </a:lnTo>
                  <a:close/>
                </a:path>
                <a:path w="966469" h="326389">
                  <a:moveTo>
                    <a:pt x="888018" y="45169"/>
                  </a:moveTo>
                  <a:lnTo>
                    <a:pt x="884572" y="34627"/>
                  </a:lnTo>
                  <a:lnTo>
                    <a:pt x="897636" y="30480"/>
                  </a:lnTo>
                  <a:lnTo>
                    <a:pt x="900684" y="41148"/>
                  </a:lnTo>
                  <a:lnTo>
                    <a:pt x="888018" y="45169"/>
                  </a:lnTo>
                  <a:close/>
                </a:path>
                <a:path w="966469" h="326389">
                  <a:moveTo>
                    <a:pt x="899160" y="79248"/>
                  </a:moveTo>
                  <a:lnTo>
                    <a:pt x="888018" y="45169"/>
                  </a:lnTo>
                  <a:lnTo>
                    <a:pt x="900684" y="41148"/>
                  </a:lnTo>
                  <a:lnTo>
                    <a:pt x="897636" y="30480"/>
                  </a:lnTo>
                  <a:lnTo>
                    <a:pt x="949062" y="30480"/>
                  </a:lnTo>
                  <a:lnTo>
                    <a:pt x="899160" y="79248"/>
                  </a:lnTo>
                  <a:close/>
                </a:path>
                <a:path w="966469" h="326389">
                  <a:moveTo>
                    <a:pt x="3048" y="326136"/>
                  </a:moveTo>
                  <a:lnTo>
                    <a:pt x="0" y="315468"/>
                  </a:lnTo>
                  <a:lnTo>
                    <a:pt x="884572" y="34627"/>
                  </a:lnTo>
                  <a:lnTo>
                    <a:pt x="888018" y="45169"/>
                  </a:lnTo>
                  <a:lnTo>
                    <a:pt x="3048" y="326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6536" y="3654552"/>
              <a:ext cx="210312" cy="210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8459" y="3654552"/>
              <a:ext cx="210312" cy="2103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6" y="3162300"/>
              <a:ext cx="210312" cy="2103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22092" y="3369576"/>
              <a:ext cx="652780" cy="291465"/>
            </a:xfrm>
            <a:custGeom>
              <a:avLst/>
              <a:gdLst/>
              <a:ahLst/>
              <a:cxnLst/>
              <a:rect l="l" t="t" r="r" b="b"/>
              <a:pathLst>
                <a:path w="652779" h="291464">
                  <a:moveTo>
                    <a:pt x="652272" y="85331"/>
                  </a:moveTo>
                  <a:lnTo>
                    <a:pt x="645287" y="71615"/>
                  </a:lnTo>
                  <a:lnTo>
                    <a:pt x="609600" y="1524"/>
                  </a:lnTo>
                  <a:lnTo>
                    <a:pt x="516636" y="0"/>
                  </a:lnTo>
                  <a:lnTo>
                    <a:pt x="531876" y="33134"/>
                  </a:lnTo>
                  <a:lnTo>
                    <a:pt x="0" y="281940"/>
                  </a:lnTo>
                  <a:lnTo>
                    <a:pt x="4572" y="291084"/>
                  </a:lnTo>
                  <a:lnTo>
                    <a:pt x="536143" y="42418"/>
                  </a:lnTo>
                  <a:lnTo>
                    <a:pt x="551688" y="76200"/>
                  </a:lnTo>
                  <a:lnTo>
                    <a:pt x="589495" y="27432"/>
                  </a:lnTo>
                  <a:lnTo>
                    <a:pt x="609574" y="1549"/>
                  </a:lnTo>
                  <a:lnTo>
                    <a:pt x="568452" y="85331"/>
                  </a:lnTo>
                  <a:lnTo>
                    <a:pt x="605028" y="85331"/>
                  </a:lnTo>
                  <a:lnTo>
                    <a:pt x="605028" y="286499"/>
                  </a:lnTo>
                  <a:lnTo>
                    <a:pt x="615696" y="286499"/>
                  </a:lnTo>
                  <a:lnTo>
                    <a:pt x="615696" y="85331"/>
                  </a:lnTo>
                  <a:lnTo>
                    <a:pt x="652272" y="85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2900" y="3654552"/>
              <a:ext cx="211836" cy="2103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31692" y="3368040"/>
              <a:ext cx="629920" cy="292735"/>
            </a:xfrm>
            <a:custGeom>
              <a:avLst/>
              <a:gdLst/>
              <a:ahLst/>
              <a:cxnLst/>
              <a:rect l="l" t="t" r="r" b="b"/>
              <a:pathLst>
                <a:path w="629920" h="292735">
                  <a:moveTo>
                    <a:pt x="59435" y="76200"/>
                  </a:moveTo>
                  <a:lnTo>
                    <a:pt x="0" y="3047"/>
                  </a:lnTo>
                  <a:lnTo>
                    <a:pt x="94487" y="0"/>
                  </a:lnTo>
                  <a:lnTo>
                    <a:pt x="81869" y="27431"/>
                  </a:lnTo>
                  <a:lnTo>
                    <a:pt x="65531" y="27431"/>
                  </a:lnTo>
                  <a:lnTo>
                    <a:pt x="60959" y="36576"/>
                  </a:lnTo>
                  <a:lnTo>
                    <a:pt x="74777" y="42849"/>
                  </a:lnTo>
                  <a:lnTo>
                    <a:pt x="59435" y="76200"/>
                  </a:lnTo>
                  <a:close/>
                </a:path>
                <a:path w="629920" h="292735">
                  <a:moveTo>
                    <a:pt x="74777" y="42849"/>
                  </a:moveTo>
                  <a:lnTo>
                    <a:pt x="60959" y="36576"/>
                  </a:lnTo>
                  <a:lnTo>
                    <a:pt x="65531" y="27431"/>
                  </a:lnTo>
                  <a:lnTo>
                    <a:pt x="79046" y="33568"/>
                  </a:lnTo>
                  <a:lnTo>
                    <a:pt x="74777" y="42849"/>
                  </a:lnTo>
                  <a:close/>
                </a:path>
                <a:path w="629920" h="292735">
                  <a:moveTo>
                    <a:pt x="79046" y="33568"/>
                  </a:moveTo>
                  <a:lnTo>
                    <a:pt x="65531" y="27431"/>
                  </a:lnTo>
                  <a:lnTo>
                    <a:pt x="81869" y="27431"/>
                  </a:lnTo>
                  <a:lnTo>
                    <a:pt x="79046" y="33568"/>
                  </a:lnTo>
                  <a:close/>
                </a:path>
                <a:path w="629920" h="292735">
                  <a:moveTo>
                    <a:pt x="624839" y="292607"/>
                  </a:moveTo>
                  <a:lnTo>
                    <a:pt x="74777" y="42849"/>
                  </a:lnTo>
                  <a:lnTo>
                    <a:pt x="79046" y="33568"/>
                  </a:lnTo>
                  <a:lnTo>
                    <a:pt x="629411" y="283463"/>
                  </a:lnTo>
                  <a:lnTo>
                    <a:pt x="624839" y="292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368" y="3654552"/>
              <a:ext cx="210312" cy="2103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7291" y="2237231"/>
              <a:ext cx="4427855" cy="2425065"/>
            </a:xfrm>
            <a:custGeom>
              <a:avLst/>
              <a:gdLst/>
              <a:ahLst/>
              <a:cxnLst/>
              <a:rect l="l" t="t" r="r" b="b"/>
              <a:pathLst>
                <a:path w="4427855" h="2425065">
                  <a:moveTo>
                    <a:pt x="1289316" y="2383548"/>
                  </a:moveTo>
                  <a:lnTo>
                    <a:pt x="74282" y="1665097"/>
                  </a:lnTo>
                  <a:lnTo>
                    <a:pt x="78447" y="1658124"/>
                  </a:lnTo>
                  <a:lnTo>
                    <a:pt x="92964" y="1633740"/>
                  </a:lnTo>
                  <a:lnTo>
                    <a:pt x="0" y="1626120"/>
                  </a:lnTo>
                  <a:lnTo>
                    <a:pt x="50292" y="1705368"/>
                  </a:lnTo>
                  <a:lnTo>
                    <a:pt x="69342" y="1673390"/>
                  </a:lnTo>
                  <a:lnTo>
                    <a:pt x="1284744" y="2391168"/>
                  </a:lnTo>
                  <a:lnTo>
                    <a:pt x="1289316" y="2383548"/>
                  </a:lnTo>
                  <a:close/>
                </a:path>
                <a:path w="4427855" h="2425065">
                  <a:moveTo>
                    <a:pt x="1877580" y="1626120"/>
                  </a:moveTo>
                  <a:lnTo>
                    <a:pt x="1795284" y="1671840"/>
                  </a:lnTo>
                  <a:lnTo>
                    <a:pt x="1825294" y="1692516"/>
                  </a:lnTo>
                  <a:lnTo>
                    <a:pt x="1341132" y="2383548"/>
                  </a:lnTo>
                  <a:lnTo>
                    <a:pt x="1348752" y="2389644"/>
                  </a:lnTo>
                  <a:lnTo>
                    <a:pt x="1834324" y="1698739"/>
                  </a:lnTo>
                  <a:lnTo>
                    <a:pt x="1863864" y="1719084"/>
                  </a:lnTo>
                  <a:lnTo>
                    <a:pt x="1869478" y="1680984"/>
                  </a:lnTo>
                  <a:lnTo>
                    <a:pt x="1877580" y="1626120"/>
                  </a:lnTo>
                  <a:close/>
                </a:path>
                <a:path w="4427855" h="2425065">
                  <a:moveTo>
                    <a:pt x="2218944" y="83820"/>
                  </a:moveTo>
                  <a:lnTo>
                    <a:pt x="2212213" y="70104"/>
                  </a:lnTo>
                  <a:lnTo>
                    <a:pt x="2177796" y="0"/>
                  </a:lnTo>
                  <a:lnTo>
                    <a:pt x="2135124" y="83820"/>
                  </a:lnTo>
                  <a:lnTo>
                    <a:pt x="2173224" y="83820"/>
                  </a:lnTo>
                  <a:lnTo>
                    <a:pt x="2173224" y="413004"/>
                  </a:lnTo>
                  <a:lnTo>
                    <a:pt x="2182368" y="413004"/>
                  </a:lnTo>
                  <a:lnTo>
                    <a:pt x="2182368" y="83820"/>
                  </a:lnTo>
                  <a:lnTo>
                    <a:pt x="2218944" y="83820"/>
                  </a:lnTo>
                  <a:close/>
                </a:path>
                <a:path w="4427855" h="2425065">
                  <a:moveTo>
                    <a:pt x="3105912" y="922020"/>
                  </a:moveTo>
                  <a:lnTo>
                    <a:pt x="2259584" y="641413"/>
                  </a:lnTo>
                  <a:lnTo>
                    <a:pt x="2260993" y="637032"/>
                  </a:lnTo>
                  <a:lnTo>
                    <a:pt x="2270760" y="606552"/>
                  </a:lnTo>
                  <a:lnTo>
                    <a:pt x="2177796" y="620268"/>
                  </a:lnTo>
                  <a:lnTo>
                    <a:pt x="2244852" y="687324"/>
                  </a:lnTo>
                  <a:lnTo>
                    <a:pt x="2256053" y="652424"/>
                  </a:lnTo>
                  <a:lnTo>
                    <a:pt x="3102864" y="932688"/>
                  </a:lnTo>
                  <a:lnTo>
                    <a:pt x="3105912" y="922020"/>
                  </a:lnTo>
                  <a:close/>
                </a:path>
                <a:path w="4427855" h="2425065">
                  <a:moveTo>
                    <a:pt x="4427220" y="1626108"/>
                  </a:moveTo>
                  <a:lnTo>
                    <a:pt x="4334268" y="1606296"/>
                  </a:lnTo>
                  <a:lnTo>
                    <a:pt x="4343476" y="1641817"/>
                  </a:lnTo>
                  <a:lnTo>
                    <a:pt x="1511363" y="2371064"/>
                  </a:lnTo>
                  <a:lnTo>
                    <a:pt x="3653891" y="1657832"/>
                  </a:lnTo>
                  <a:lnTo>
                    <a:pt x="3665232" y="1693164"/>
                  </a:lnTo>
                  <a:lnTo>
                    <a:pt x="3714381" y="1642872"/>
                  </a:lnTo>
                  <a:lnTo>
                    <a:pt x="3730764" y="1626108"/>
                  </a:lnTo>
                  <a:lnTo>
                    <a:pt x="3639324" y="1612392"/>
                  </a:lnTo>
                  <a:lnTo>
                    <a:pt x="3650500" y="1647266"/>
                  </a:lnTo>
                  <a:lnTo>
                    <a:pt x="1461173" y="2375598"/>
                  </a:lnTo>
                  <a:lnTo>
                    <a:pt x="3030169" y="1665643"/>
                  </a:lnTo>
                  <a:lnTo>
                    <a:pt x="3044964" y="1699260"/>
                  </a:lnTo>
                  <a:lnTo>
                    <a:pt x="3084588" y="1650492"/>
                  </a:lnTo>
                  <a:lnTo>
                    <a:pt x="3104400" y="1626108"/>
                  </a:lnTo>
                  <a:lnTo>
                    <a:pt x="3011436" y="1623060"/>
                  </a:lnTo>
                  <a:lnTo>
                    <a:pt x="3026041" y="1656283"/>
                  </a:lnTo>
                  <a:lnTo>
                    <a:pt x="1423720" y="2379865"/>
                  </a:lnTo>
                  <a:lnTo>
                    <a:pt x="2430475" y="1677962"/>
                  </a:lnTo>
                  <a:lnTo>
                    <a:pt x="2452128" y="1708416"/>
                  </a:lnTo>
                  <a:lnTo>
                    <a:pt x="2476677" y="1662684"/>
                  </a:lnTo>
                  <a:lnTo>
                    <a:pt x="2496324" y="1626120"/>
                  </a:lnTo>
                  <a:lnTo>
                    <a:pt x="2403360" y="1639824"/>
                  </a:lnTo>
                  <a:lnTo>
                    <a:pt x="2424823" y="1670024"/>
                  </a:lnTo>
                  <a:lnTo>
                    <a:pt x="1369288" y="2404453"/>
                  </a:lnTo>
                  <a:lnTo>
                    <a:pt x="1358201" y="2409456"/>
                  </a:lnTo>
                  <a:lnTo>
                    <a:pt x="1319745" y="2366568"/>
                  </a:lnTo>
                  <a:lnTo>
                    <a:pt x="1328928" y="2365248"/>
                  </a:lnTo>
                  <a:lnTo>
                    <a:pt x="1237970" y="1709089"/>
                  </a:lnTo>
                  <a:lnTo>
                    <a:pt x="1274064" y="1703832"/>
                  </a:lnTo>
                  <a:lnTo>
                    <a:pt x="1267790" y="1694688"/>
                  </a:lnTo>
                  <a:lnTo>
                    <a:pt x="1220724" y="1626108"/>
                  </a:lnTo>
                  <a:lnTo>
                    <a:pt x="1190244" y="1716024"/>
                  </a:lnTo>
                  <a:lnTo>
                    <a:pt x="1227302" y="1710639"/>
                  </a:lnTo>
                  <a:lnTo>
                    <a:pt x="1317942" y="2364549"/>
                  </a:lnTo>
                  <a:lnTo>
                    <a:pt x="709079" y="1685544"/>
                  </a:lnTo>
                  <a:lnTo>
                    <a:pt x="720902" y="1674876"/>
                  </a:lnTo>
                  <a:lnTo>
                    <a:pt x="736092" y="1661160"/>
                  </a:lnTo>
                  <a:lnTo>
                    <a:pt x="647700" y="1626108"/>
                  </a:lnTo>
                  <a:lnTo>
                    <a:pt x="673608" y="1717548"/>
                  </a:lnTo>
                  <a:lnTo>
                    <a:pt x="701090" y="1692757"/>
                  </a:lnTo>
                  <a:lnTo>
                    <a:pt x="1353324" y="2420112"/>
                  </a:lnTo>
                  <a:lnTo>
                    <a:pt x="1355140" y="2418296"/>
                  </a:lnTo>
                  <a:lnTo>
                    <a:pt x="1359420" y="2424696"/>
                  </a:lnTo>
                  <a:lnTo>
                    <a:pt x="1367269" y="2419223"/>
                  </a:lnTo>
                  <a:lnTo>
                    <a:pt x="4346257" y="1652562"/>
                  </a:lnTo>
                  <a:lnTo>
                    <a:pt x="4355604" y="1688592"/>
                  </a:lnTo>
                  <a:lnTo>
                    <a:pt x="4413250" y="1638300"/>
                  </a:lnTo>
                  <a:lnTo>
                    <a:pt x="4427220" y="1626108"/>
                  </a:lnTo>
                  <a:close/>
                </a:path>
                <a:path w="4427855" h="2425065">
                  <a:moveTo>
                    <a:pt x="4427232" y="1414284"/>
                  </a:moveTo>
                  <a:lnTo>
                    <a:pt x="3187750" y="1147381"/>
                  </a:lnTo>
                  <a:lnTo>
                    <a:pt x="3188385" y="1144536"/>
                  </a:lnTo>
                  <a:lnTo>
                    <a:pt x="3195840" y="1111008"/>
                  </a:lnTo>
                  <a:lnTo>
                    <a:pt x="3104388" y="1133868"/>
                  </a:lnTo>
                  <a:lnTo>
                    <a:pt x="3177552" y="1193304"/>
                  </a:lnTo>
                  <a:lnTo>
                    <a:pt x="3185668" y="1156728"/>
                  </a:lnTo>
                  <a:lnTo>
                    <a:pt x="4425708" y="1423428"/>
                  </a:lnTo>
                  <a:lnTo>
                    <a:pt x="4427232" y="1414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7651" y="4599432"/>
              <a:ext cx="109728" cy="1097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7291" y="3843527"/>
              <a:ext cx="4427220" cy="815340"/>
            </a:xfrm>
            <a:custGeom>
              <a:avLst/>
              <a:gdLst/>
              <a:ahLst/>
              <a:cxnLst/>
              <a:rect l="l" t="t" r="r" b="b"/>
              <a:pathLst>
                <a:path w="4427220" h="815339">
                  <a:moveTo>
                    <a:pt x="3244596" y="804672"/>
                  </a:moveTo>
                  <a:lnTo>
                    <a:pt x="730186" y="39293"/>
                  </a:lnTo>
                  <a:lnTo>
                    <a:pt x="731469" y="35052"/>
                  </a:lnTo>
                  <a:lnTo>
                    <a:pt x="740664" y="4572"/>
                  </a:lnTo>
                  <a:lnTo>
                    <a:pt x="647700" y="19812"/>
                  </a:lnTo>
                  <a:lnTo>
                    <a:pt x="716280" y="85344"/>
                  </a:lnTo>
                  <a:lnTo>
                    <a:pt x="726986" y="49911"/>
                  </a:lnTo>
                  <a:lnTo>
                    <a:pt x="3054858" y="758520"/>
                  </a:lnTo>
                  <a:lnTo>
                    <a:pt x="82753" y="35458"/>
                  </a:lnTo>
                  <a:lnTo>
                    <a:pt x="83591" y="32004"/>
                  </a:lnTo>
                  <a:lnTo>
                    <a:pt x="91440" y="0"/>
                  </a:lnTo>
                  <a:lnTo>
                    <a:pt x="0" y="19812"/>
                  </a:lnTo>
                  <a:lnTo>
                    <a:pt x="71628" y="80772"/>
                  </a:lnTo>
                  <a:lnTo>
                    <a:pt x="80467" y="44792"/>
                  </a:lnTo>
                  <a:lnTo>
                    <a:pt x="3241548" y="815340"/>
                  </a:lnTo>
                  <a:lnTo>
                    <a:pt x="3244596" y="804672"/>
                  </a:lnTo>
                  <a:close/>
                </a:path>
                <a:path w="4427220" h="815339">
                  <a:moveTo>
                    <a:pt x="3258312" y="775728"/>
                  </a:moveTo>
                  <a:lnTo>
                    <a:pt x="1953704" y="55473"/>
                  </a:lnTo>
                  <a:lnTo>
                    <a:pt x="1957324" y="48780"/>
                  </a:lnTo>
                  <a:lnTo>
                    <a:pt x="1970532" y="24396"/>
                  </a:lnTo>
                  <a:lnTo>
                    <a:pt x="1877568" y="19824"/>
                  </a:lnTo>
                  <a:lnTo>
                    <a:pt x="1930908" y="97548"/>
                  </a:lnTo>
                  <a:lnTo>
                    <a:pt x="1948840" y="64452"/>
                  </a:lnTo>
                  <a:lnTo>
                    <a:pt x="3191472" y="751306"/>
                  </a:lnTo>
                  <a:lnTo>
                    <a:pt x="1301064" y="44589"/>
                  </a:lnTo>
                  <a:lnTo>
                    <a:pt x="1302905" y="39624"/>
                  </a:lnTo>
                  <a:lnTo>
                    <a:pt x="1313688" y="10668"/>
                  </a:lnTo>
                  <a:lnTo>
                    <a:pt x="1220724" y="19812"/>
                  </a:lnTo>
                  <a:lnTo>
                    <a:pt x="1284732" y="88392"/>
                  </a:lnTo>
                  <a:lnTo>
                    <a:pt x="1297686" y="53632"/>
                  </a:lnTo>
                  <a:lnTo>
                    <a:pt x="3253740" y="786384"/>
                  </a:lnTo>
                  <a:lnTo>
                    <a:pt x="3255632" y="779741"/>
                  </a:lnTo>
                  <a:lnTo>
                    <a:pt x="3258312" y="775728"/>
                  </a:lnTo>
                  <a:close/>
                </a:path>
                <a:path w="4427220" h="815339">
                  <a:moveTo>
                    <a:pt x="3288792" y="768108"/>
                  </a:moveTo>
                  <a:lnTo>
                    <a:pt x="3128924" y="100215"/>
                  </a:lnTo>
                  <a:lnTo>
                    <a:pt x="3165348" y="91452"/>
                  </a:lnTo>
                  <a:lnTo>
                    <a:pt x="3161461" y="86880"/>
                  </a:lnTo>
                  <a:lnTo>
                    <a:pt x="3104388" y="19824"/>
                  </a:lnTo>
                  <a:lnTo>
                    <a:pt x="3083052" y="111264"/>
                  </a:lnTo>
                  <a:lnTo>
                    <a:pt x="3118180" y="102806"/>
                  </a:lnTo>
                  <a:lnTo>
                    <a:pt x="3275914" y="754265"/>
                  </a:lnTo>
                  <a:lnTo>
                    <a:pt x="2561221" y="73583"/>
                  </a:lnTo>
                  <a:lnTo>
                    <a:pt x="2570302" y="64020"/>
                  </a:lnTo>
                  <a:lnTo>
                    <a:pt x="2586228" y="47256"/>
                  </a:lnTo>
                  <a:lnTo>
                    <a:pt x="2496312" y="19824"/>
                  </a:lnTo>
                  <a:lnTo>
                    <a:pt x="2528316" y="108216"/>
                  </a:lnTo>
                  <a:lnTo>
                    <a:pt x="2553817" y="81381"/>
                  </a:lnTo>
                  <a:lnTo>
                    <a:pt x="3281172" y="772680"/>
                  </a:lnTo>
                  <a:lnTo>
                    <a:pt x="3284220" y="768870"/>
                  </a:lnTo>
                  <a:lnTo>
                    <a:pt x="3288792" y="768108"/>
                  </a:lnTo>
                  <a:close/>
                </a:path>
                <a:path w="4427220" h="815339">
                  <a:moveTo>
                    <a:pt x="4427220" y="19824"/>
                  </a:moveTo>
                  <a:lnTo>
                    <a:pt x="4334256" y="33540"/>
                  </a:lnTo>
                  <a:lnTo>
                    <a:pt x="4354500" y="62915"/>
                  </a:lnTo>
                  <a:lnTo>
                    <a:pt x="3327679" y="765251"/>
                  </a:lnTo>
                  <a:lnTo>
                    <a:pt x="3695128" y="95973"/>
                  </a:lnTo>
                  <a:lnTo>
                    <a:pt x="3727704" y="114312"/>
                  </a:lnTo>
                  <a:lnTo>
                    <a:pt x="3728847" y="79260"/>
                  </a:lnTo>
                  <a:lnTo>
                    <a:pt x="3730752" y="19824"/>
                  </a:lnTo>
                  <a:lnTo>
                    <a:pt x="3654552" y="73164"/>
                  </a:lnTo>
                  <a:lnTo>
                    <a:pt x="3686225" y="90970"/>
                  </a:lnTo>
                  <a:lnTo>
                    <a:pt x="3308604" y="778776"/>
                  </a:lnTo>
                  <a:lnTo>
                    <a:pt x="3313176" y="781062"/>
                  </a:lnTo>
                  <a:lnTo>
                    <a:pt x="3316224" y="784872"/>
                  </a:lnTo>
                  <a:lnTo>
                    <a:pt x="4360735" y="71958"/>
                  </a:lnTo>
                  <a:lnTo>
                    <a:pt x="4381500" y="102120"/>
                  </a:lnTo>
                  <a:lnTo>
                    <a:pt x="4407751" y="54876"/>
                  </a:lnTo>
                  <a:lnTo>
                    <a:pt x="4427220" y="19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6659" y="4599432"/>
              <a:ext cx="109727" cy="1097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5780" y="3337572"/>
              <a:ext cx="4429125" cy="325120"/>
            </a:xfrm>
            <a:custGeom>
              <a:avLst/>
              <a:gdLst/>
              <a:ahLst/>
              <a:cxnLst/>
              <a:rect l="l" t="t" r="r" b="b"/>
              <a:pathLst>
                <a:path w="4429125" h="325120">
                  <a:moveTo>
                    <a:pt x="4428744" y="313944"/>
                  </a:moveTo>
                  <a:lnTo>
                    <a:pt x="3189262" y="47040"/>
                  </a:lnTo>
                  <a:lnTo>
                    <a:pt x="3189897" y="44196"/>
                  </a:lnTo>
                  <a:lnTo>
                    <a:pt x="3197352" y="10668"/>
                  </a:lnTo>
                  <a:lnTo>
                    <a:pt x="3105912" y="33528"/>
                  </a:lnTo>
                  <a:lnTo>
                    <a:pt x="3019031" y="0"/>
                  </a:lnTo>
                  <a:lnTo>
                    <a:pt x="3019221" y="2146"/>
                  </a:lnTo>
                  <a:lnTo>
                    <a:pt x="3017520" y="1524"/>
                  </a:lnTo>
                  <a:lnTo>
                    <a:pt x="3017913" y="4711"/>
                  </a:lnTo>
                  <a:lnTo>
                    <a:pt x="3017520" y="4572"/>
                  </a:lnTo>
                  <a:lnTo>
                    <a:pt x="3018764" y="13208"/>
                  </a:lnTo>
                  <a:lnTo>
                    <a:pt x="3014472" y="12192"/>
                  </a:lnTo>
                  <a:lnTo>
                    <a:pt x="3020276" y="36474"/>
                  </a:lnTo>
                  <a:lnTo>
                    <a:pt x="2962389" y="41795"/>
                  </a:lnTo>
                  <a:lnTo>
                    <a:pt x="2962389" y="61620"/>
                  </a:lnTo>
                  <a:lnTo>
                    <a:pt x="2485390" y="172567"/>
                  </a:lnTo>
                  <a:lnTo>
                    <a:pt x="2454059" y="169024"/>
                  </a:lnTo>
                  <a:lnTo>
                    <a:pt x="2454059" y="179857"/>
                  </a:lnTo>
                  <a:lnTo>
                    <a:pt x="2360701" y="201574"/>
                  </a:lnTo>
                  <a:lnTo>
                    <a:pt x="2332253" y="197294"/>
                  </a:lnTo>
                  <a:lnTo>
                    <a:pt x="2332253" y="208191"/>
                  </a:lnTo>
                  <a:lnTo>
                    <a:pt x="2181250" y="243306"/>
                  </a:lnTo>
                  <a:lnTo>
                    <a:pt x="2010740" y="205447"/>
                  </a:lnTo>
                  <a:lnTo>
                    <a:pt x="2162048" y="182575"/>
                  </a:lnTo>
                  <a:lnTo>
                    <a:pt x="2332253" y="208191"/>
                  </a:lnTo>
                  <a:lnTo>
                    <a:pt x="2332253" y="197294"/>
                  </a:lnTo>
                  <a:lnTo>
                    <a:pt x="2198179" y="177114"/>
                  </a:lnTo>
                  <a:lnTo>
                    <a:pt x="2297404" y="162115"/>
                  </a:lnTo>
                  <a:lnTo>
                    <a:pt x="2454059" y="179857"/>
                  </a:lnTo>
                  <a:lnTo>
                    <a:pt x="2454059" y="169024"/>
                  </a:lnTo>
                  <a:lnTo>
                    <a:pt x="2338400" y="155930"/>
                  </a:lnTo>
                  <a:lnTo>
                    <a:pt x="2962389" y="61620"/>
                  </a:lnTo>
                  <a:lnTo>
                    <a:pt x="2962389" y="41795"/>
                  </a:lnTo>
                  <a:lnTo>
                    <a:pt x="2812440" y="55575"/>
                  </a:lnTo>
                  <a:lnTo>
                    <a:pt x="2812440" y="73380"/>
                  </a:lnTo>
                  <a:lnTo>
                    <a:pt x="2297163" y="151257"/>
                  </a:lnTo>
                  <a:lnTo>
                    <a:pt x="2256180" y="146621"/>
                  </a:lnTo>
                  <a:lnTo>
                    <a:pt x="2256180" y="157454"/>
                  </a:lnTo>
                  <a:lnTo>
                    <a:pt x="2162035" y="171678"/>
                  </a:lnTo>
                  <a:lnTo>
                    <a:pt x="2125903" y="166243"/>
                  </a:lnTo>
                  <a:lnTo>
                    <a:pt x="2125903" y="177139"/>
                  </a:lnTo>
                  <a:lnTo>
                    <a:pt x="1981530" y="198958"/>
                  </a:lnTo>
                  <a:lnTo>
                    <a:pt x="1895767" y="179920"/>
                  </a:lnTo>
                  <a:lnTo>
                    <a:pt x="2036025" y="163614"/>
                  </a:lnTo>
                  <a:lnTo>
                    <a:pt x="2125903" y="177139"/>
                  </a:lnTo>
                  <a:lnTo>
                    <a:pt x="2125903" y="166243"/>
                  </a:lnTo>
                  <a:lnTo>
                    <a:pt x="2076894" y="158864"/>
                  </a:lnTo>
                  <a:lnTo>
                    <a:pt x="2171522" y="147866"/>
                  </a:lnTo>
                  <a:lnTo>
                    <a:pt x="2256180" y="157454"/>
                  </a:lnTo>
                  <a:lnTo>
                    <a:pt x="2256180" y="146621"/>
                  </a:lnTo>
                  <a:lnTo>
                    <a:pt x="2218753" y="142379"/>
                  </a:lnTo>
                  <a:lnTo>
                    <a:pt x="2812440" y="73380"/>
                  </a:lnTo>
                  <a:lnTo>
                    <a:pt x="2812440" y="55575"/>
                  </a:lnTo>
                  <a:lnTo>
                    <a:pt x="2654846" y="70053"/>
                  </a:lnTo>
                  <a:lnTo>
                    <a:pt x="2654846" y="80860"/>
                  </a:lnTo>
                  <a:lnTo>
                    <a:pt x="2171471" y="137033"/>
                  </a:lnTo>
                  <a:lnTo>
                    <a:pt x="2124252" y="131699"/>
                  </a:lnTo>
                  <a:lnTo>
                    <a:pt x="2124252" y="142519"/>
                  </a:lnTo>
                  <a:lnTo>
                    <a:pt x="2036216" y="152742"/>
                  </a:lnTo>
                  <a:lnTo>
                    <a:pt x="1995360" y="146608"/>
                  </a:lnTo>
                  <a:lnTo>
                    <a:pt x="1995360" y="157492"/>
                  </a:lnTo>
                  <a:lnTo>
                    <a:pt x="1863699" y="172796"/>
                  </a:lnTo>
                  <a:lnTo>
                    <a:pt x="1802345" y="159181"/>
                  </a:lnTo>
                  <a:lnTo>
                    <a:pt x="1929130" y="147535"/>
                  </a:lnTo>
                  <a:lnTo>
                    <a:pt x="1995360" y="157492"/>
                  </a:lnTo>
                  <a:lnTo>
                    <a:pt x="1995360" y="146608"/>
                  </a:lnTo>
                  <a:lnTo>
                    <a:pt x="1974088" y="143395"/>
                  </a:lnTo>
                  <a:lnTo>
                    <a:pt x="2061273" y="135394"/>
                  </a:lnTo>
                  <a:lnTo>
                    <a:pt x="2124252" y="142519"/>
                  </a:lnTo>
                  <a:lnTo>
                    <a:pt x="2124252" y="131699"/>
                  </a:lnTo>
                  <a:lnTo>
                    <a:pt x="2114080" y="130543"/>
                  </a:lnTo>
                  <a:lnTo>
                    <a:pt x="2654846" y="80860"/>
                  </a:lnTo>
                  <a:lnTo>
                    <a:pt x="2654846" y="70053"/>
                  </a:lnTo>
                  <a:lnTo>
                    <a:pt x="2061400" y="124574"/>
                  </a:lnTo>
                  <a:lnTo>
                    <a:pt x="2008581" y="118592"/>
                  </a:lnTo>
                  <a:lnTo>
                    <a:pt x="2008581" y="129425"/>
                  </a:lnTo>
                  <a:lnTo>
                    <a:pt x="1929498" y="136690"/>
                  </a:lnTo>
                  <a:lnTo>
                    <a:pt x="1884540" y="129933"/>
                  </a:lnTo>
                  <a:lnTo>
                    <a:pt x="1884540" y="140817"/>
                  </a:lnTo>
                  <a:lnTo>
                    <a:pt x="1767928" y="151536"/>
                  </a:lnTo>
                  <a:lnTo>
                    <a:pt x="1373098" y="63830"/>
                  </a:lnTo>
                  <a:lnTo>
                    <a:pt x="1884540" y="140817"/>
                  </a:lnTo>
                  <a:lnTo>
                    <a:pt x="1884540" y="129933"/>
                  </a:lnTo>
                  <a:lnTo>
                    <a:pt x="1493697" y="71081"/>
                  </a:lnTo>
                  <a:lnTo>
                    <a:pt x="2008581" y="129425"/>
                  </a:lnTo>
                  <a:lnTo>
                    <a:pt x="2008581" y="118592"/>
                  </a:lnTo>
                  <a:lnTo>
                    <a:pt x="1299921" y="38303"/>
                  </a:lnTo>
                  <a:lnTo>
                    <a:pt x="1306055" y="10668"/>
                  </a:lnTo>
                  <a:lnTo>
                    <a:pt x="1303426" y="11328"/>
                  </a:lnTo>
                  <a:lnTo>
                    <a:pt x="1304531" y="4572"/>
                  </a:lnTo>
                  <a:lnTo>
                    <a:pt x="1302613" y="5194"/>
                  </a:lnTo>
                  <a:lnTo>
                    <a:pt x="1303020" y="1524"/>
                  </a:lnTo>
                  <a:lnTo>
                    <a:pt x="1214615" y="33528"/>
                  </a:lnTo>
                  <a:lnTo>
                    <a:pt x="1287767" y="92964"/>
                  </a:lnTo>
                  <a:lnTo>
                    <a:pt x="1289062" y="87134"/>
                  </a:lnTo>
                  <a:lnTo>
                    <a:pt x="1290815" y="88392"/>
                  </a:lnTo>
                  <a:lnTo>
                    <a:pt x="1291551" y="83832"/>
                  </a:lnTo>
                  <a:lnTo>
                    <a:pt x="1293876" y="85344"/>
                  </a:lnTo>
                  <a:lnTo>
                    <a:pt x="1296822" y="58229"/>
                  </a:lnTo>
                  <a:lnTo>
                    <a:pt x="1733550" y="154686"/>
                  </a:lnTo>
                  <a:lnTo>
                    <a:pt x="0" y="313944"/>
                  </a:lnTo>
                  <a:lnTo>
                    <a:pt x="1524" y="324612"/>
                  </a:lnTo>
                  <a:lnTo>
                    <a:pt x="1768119" y="162318"/>
                  </a:lnTo>
                  <a:lnTo>
                    <a:pt x="1832190" y="176466"/>
                  </a:lnTo>
                  <a:lnTo>
                    <a:pt x="649211" y="313944"/>
                  </a:lnTo>
                  <a:lnTo>
                    <a:pt x="650735" y="324612"/>
                  </a:lnTo>
                  <a:lnTo>
                    <a:pt x="1864372" y="183565"/>
                  </a:lnTo>
                  <a:lnTo>
                    <a:pt x="1953374" y="203212"/>
                  </a:lnTo>
                  <a:lnTo>
                    <a:pt x="1220724" y="313944"/>
                  </a:lnTo>
                  <a:lnTo>
                    <a:pt x="1222248" y="324612"/>
                  </a:lnTo>
                  <a:lnTo>
                    <a:pt x="1982673" y="209689"/>
                  </a:lnTo>
                  <a:lnTo>
                    <a:pt x="2158708" y="248551"/>
                  </a:lnTo>
                  <a:lnTo>
                    <a:pt x="1877555" y="313944"/>
                  </a:lnTo>
                  <a:lnTo>
                    <a:pt x="1880603" y="323088"/>
                  </a:lnTo>
                  <a:lnTo>
                    <a:pt x="2181110" y="253504"/>
                  </a:lnTo>
                  <a:lnTo>
                    <a:pt x="2496299" y="323088"/>
                  </a:lnTo>
                  <a:lnTo>
                    <a:pt x="2499347" y="313944"/>
                  </a:lnTo>
                  <a:lnTo>
                    <a:pt x="2203640" y="248285"/>
                  </a:lnTo>
                  <a:lnTo>
                    <a:pt x="2359241" y="212242"/>
                  </a:lnTo>
                  <a:lnTo>
                    <a:pt x="3105899" y="324612"/>
                  </a:lnTo>
                  <a:lnTo>
                    <a:pt x="3107423" y="313944"/>
                  </a:lnTo>
                  <a:lnTo>
                    <a:pt x="2387752" y="205638"/>
                  </a:lnTo>
                  <a:lnTo>
                    <a:pt x="2484310" y="183286"/>
                  </a:lnTo>
                  <a:lnTo>
                    <a:pt x="3732276" y="324612"/>
                  </a:lnTo>
                  <a:lnTo>
                    <a:pt x="3733800" y="313944"/>
                  </a:lnTo>
                  <a:lnTo>
                    <a:pt x="2515743" y="176009"/>
                  </a:lnTo>
                  <a:lnTo>
                    <a:pt x="3024327" y="58242"/>
                  </a:lnTo>
                  <a:lnTo>
                    <a:pt x="3026664" y="83820"/>
                  </a:lnTo>
                  <a:lnTo>
                    <a:pt x="3027883" y="83045"/>
                  </a:lnTo>
                  <a:lnTo>
                    <a:pt x="3028188" y="85344"/>
                  </a:lnTo>
                  <a:lnTo>
                    <a:pt x="3029166" y="84696"/>
                  </a:lnTo>
                  <a:lnTo>
                    <a:pt x="3029712" y="88392"/>
                  </a:lnTo>
                  <a:lnTo>
                    <a:pt x="3032353" y="86499"/>
                  </a:lnTo>
                  <a:lnTo>
                    <a:pt x="3034284" y="94488"/>
                  </a:lnTo>
                  <a:lnTo>
                    <a:pt x="3093377" y="44196"/>
                  </a:lnTo>
                  <a:lnTo>
                    <a:pt x="3105899" y="33540"/>
                  </a:lnTo>
                  <a:lnTo>
                    <a:pt x="3179064" y="92964"/>
                  </a:lnTo>
                  <a:lnTo>
                    <a:pt x="3187179" y="56388"/>
                  </a:lnTo>
                  <a:lnTo>
                    <a:pt x="4427220" y="323088"/>
                  </a:lnTo>
                  <a:lnTo>
                    <a:pt x="4428744" y="313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53640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53640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38043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8956" y="6096"/>
                  </a:lnTo>
                  <a:lnTo>
                    <a:pt x="28956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38043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8956" y="6096"/>
                  </a:lnTo>
                  <a:lnTo>
                    <a:pt x="28956" y="13716"/>
                  </a:lnTo>
                  <a:lnTo>
                    <a:pt x="28956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3972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3972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0088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2859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2859" y="0"/>
                  </a:lnTo>
                  <a:lnTo>
                    <a:pt x="28956" y="6096"/>
                  </a:lnTo>
                  <a:lnTo>
                    <a:pt x="28956" y="21336"/>
                  </a:lnTo>
                  <a:lnTo>
                    <a:pt x="22859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0088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2859" y="0"/>
                  </a:lnTo>
                  <a:lnTo>
                    <a:pt x="28956" y="6096"/>
                  </a:lnTo>
                  <a:lnTo>
                    <a:pt x="28956" y="13716"/>
                  </a:lnTo>
                  <a:lnTo>
                    <a:pt x="28956" y="21336"/>
                  </a:lnTo>
                  <a:lnTo>
                    <a:pt x="22859" y="27432"/>
                  </a:lnTo>
                  <a:lnTo>
                    <a:pt x="15240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8583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8583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4699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314699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91835" y="1863762"/>
            <a:ext cx="3402105" cy="203991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50611" y="4242548"/>
            <a:ext cx="2214730" cy="11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2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0140" y="555038"/>
            <a:ext cx="381336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Defining</a:t>
            </a:r>
            <a:r>
              <a:rPr sz="4236" spc="-49" dirty="0"/>
              <a:t> </a:t>
            </a:r>
            <a:r>
              <a:rPr sz="4236" spc="-18" dirty="0"/>
              <a:t>“depth”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5064977"/>
            <a:ext cx="447899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 </a:t>
            </a:r>
            <a:r>
              <a:rPr sz="3088" spc="-22" dirty="0">
                <a:latin typeface="Calibri"/>
                <a:cs typeface="Calibri"/>
              </a:rPr>
              <a:t>“deep”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30954" y="1974028"/>
            <a:ext cx="4092388" cy="2181225"/>
            <a:chOff x="422148" y="2237231"/>
            <a:chExt cx="4638040" cy="2472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8" y="3654552"/>
              <a:ext cx="211836" cy="210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8" y="3654552"/>
              <a:ext cx="210311" cy="2103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872" y="3654552"/>
              <a:ext cx="210312" cy="2103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3162300"/>
              <a:ext cx="210312" cy="210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780" y="3349764"/>
              <a:ext cx="1259205" cy="311150"/>
            </a:xfrm>
            <a:custGeom>
              <a:avLst/>
              <a:gdLst/>
              <a:ahLst/>
              <a:cxnLst/>
              <a:rect l="l" t="t" r="r" b="b"/>
              <a:pathLst>
                <a:path w="1259205" h="311150">
                  <a:moveTo>
                    <a:pt x="1258824" y="105143"/>
                  </a:moveTo>
                  <a:lnTo>
                    <a:pt x="1251585" y="91427"/>
                  </a:lnTo>
                  <a:lnTo>
                    <a:pt x="1214628" y="21336"/>
                  </a:lnTo>
                  <a:lnTo>
                    <a:pt x="1123188" y="0"/>
                  </a:lnTo>
                  <a:lnTo>
                    <a:pt x="1128649" y="22745"/>
                  </a:lnTo>
                  <a:lnTo>
                    <a:pt x="1121664" y="22860"/>
                  </a:lnTo>
                  <a:lnTo>
                    <a:pt x="1128191" y="36195"/>
                  </a:lnTo>
                  <a:lnTo>
                    <a:pt x="0" y="301752"/>
                  </a:lnTo>
                  <a:lnTo>
                    <a:pt x="1524" y="310896"/>
                  </a:lnTo>
                  <a:lnTo>
                    <a:pt x="1133030" y="46075"/>
                  </a:lnTo>
                  <a:lnTo>
                    <a:pt x="1135468" y="51079"/>
                  </a:lnTo>
                  <a:lnTo>
                    <a:pt x="1136611" y="55803"/>
                  </a:lnTo>
                  <a:lnTo>
                    <a:pt x="647687" y="301752"/>
                  </a:lnTo>
                  <a:lnTo>
                    <a:pt x="652272" y="310896"/>
                  </a:lnTo>
                  <a:lnTo>
                    <a:pt x="1139075" y="66014"/>
                  </a:lnTo>
                  <a:lnTo>
                    <a:pt x="1143000" y="82296"/>
                  </a:lnTo>
                  <a:lnTo>
                    <a:pt x="1148486" y="77635"/>
                  </a:lnTo>
                  <a:lnTo>
                    <a:pt x="1158240" y="97536"/>
                  </a:lnTo>
                  <a:lnTo>
                    <a:pt x="1194320" y="48768"/>
                  </a:lnTo>
                  <a:lnTo>
                    <a:pt x="1214602" y="21361"/>
                  </a:lnTo>
                  <a:lnTo>
                    <a:pt x="1175004" y="106667"/>
                  </a:lnTo>
                  <a:lnTo>
                    <a:pt x="1211884" y="106006"/>
                  </a:lnTo>
                  <a:lnTo>
                    <a:pt x="1216152" y="306311"/>
                  </a:lnTo>
                  <a:lnTo>
                    <a:pt x="1226820" y="306311"/>
                  </a:lnTo>
                  <a:lnTo>
                    <a:pt x="1222552" y="105803"/>
                  </a:lnTo>
                  <a:lnTo>
                    <a:pt x="1258824" y="105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9716" y="3654552"/>
              <a:ext cx="210312" cy="2103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40408" y="3366516"/>
              <a:ext cx="666115" cy="294640"/>
            </a:xfrm>
            <a:custGeom>
              <a:avLst/>
              <a:gdLst/>
              <a:ahLst/>
              <a:cxnLst/>
              <a:rect l="l" t="t" r="r" b="b"/>
              <a:pathLst>
                <a:path w="666114" h="294639">
                  <a:moveTo>
                    <a:pt x="60959" y="76200"/>
                  </a:moveTo>
                  <a:lnTo>
                    <a:pt x="0" y="4571"/>
                  </a:lnTo>
                  <a:lnTo>
                    <a:pt x="94487" y="0"/>
                  </a:lnTo>
                  <a:lnTo>
                    <a:pt x="82417" y="27431"/>
                  </a:lnTo>
                  <a:lnTo>
                    <a:pt x="67055" y="27431"/>
                  </a:lnTo>
                  <a:lnTo>
                    <a:pt x="62483" y="38100"/>
                  </a:lnTo>
                  <a:lnTo>
                    <a:pt x="75316" y="43571"/>
                  </a:lnTo>
                  <a:lnTo>
                    <a:pt x="60959" y="76200"/>
                  </a:lnTo>
                  <a:close/>
                </a:path>
                <a:path w="666114" h="294639">
                  <a:moveTo>
                    <a:pt x="75316" y="43571"/>
                  </a:moveTo>
                  <a:lnTo>
                    <a:pt x="62483" y="38100"/>
                  </a:lnTo>
                  <a:lnTo>
                    <a:pt x="67055" y="27431"/>
                  </a:lnTo>
                  <a:lnTo>
                    <a:pt x="79973" y="32986"/>
                  </a:lnTo>
                  <a:lnTo>
                    <a:pt x="75316" y="43571"/>
                  </a:lnTo>
                  <a:close/>
                </a:path>
                <a:path w="666114" h="294639">
                  <a:moveTo>
                    <a:pt x="79973" y="32986"/>
                  </a:moveTo>
                  <a:lnTo>
                    <a:pt x="67055" y="27431"/>
                  </a:lnTo>
                  <a:lnTo>
                    <a:pt x="82417" y="27431"/>
                  </a:lnTo>
                  <a:lnTo>
                    <a:pt x="79973" y="32986"/>
                  </a:lnTo>
                  <a:close/>
                </a:path>
                <a:path w="666114" h="294639">
                  <a:moveTo>
                    <a:pt x="662940" y="294131"/>
                  </a:moveTo>
                  <a:lnTo>
                    <a:pt x="75316" y="43571"/>
                  </a:lnTo>
                  <a:lnTo>
                    <a:pt x="79973" y="32986"/>
                  </a:lnTo>
                  <a:lnTo>
                    <a:pt x="665988" y="284987"/>
                  </a:lnTo>
                  <a:lnTo>
                    <a:pt x="662940" y="294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943" y="2648711"/>
              <a:ext cx="210312" cy="2103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38884" y="2843783"/>
              <a:ext cx="966469" cy="326390"/>
            </a:xfrm>
            <a:custGeom>
              <a:avLst/>
              <a:gdLst/>
              <a:ahLst/>
              <a:cxnLst/>
              <a:rect l="l" t="t" r="r" b="b"/>
              <a:pathLst>
                <a:path w="966469" h="326389">
                  <a:moveTo>
                    <a:pt x="884572" y="34627"/>
                  </a:moveTo>
                  <a:lnTo>
                    <a:pt x="873252" y="0"/>
                  </a:lnTo>
                  <a:lnTo>
                    <a:pt x="966216" y="13716"/>
                  </a:lnTo>
                  <a:lnTo>
                    <a:pt x="949062" y="30480"/>
                  </a:lnTo>
                  <a:lnTo>
                    <a:pt x="897636" y="30480"/>
                  </a:lnTo>
                  <a:lnTo>
                    <a:pt x="884572" y="34627"/>
                  </a:lnTo>
                  <a:close/>
                </a:path>
                <a:path w="966469" h="326389">
                  <a:moveTo>
                    <a:pt x="888018" y="45169"/>
                  </a:moveTo>
                  <a:lnTo>
                    <a:pt x="884572" y="34627"/>
                  </a:lnTo>
                  <a:lnTo>
                    <a:pt x="897636" y="30480"/>
                  </a:lnTo>
                  <a:lnTo>
                    <a:pt x="900684" y="41148"/>
                  </a:lnTo>
                  <a:lnTo>
                    <a:pt x="888018" y="45169"/>
                  </a:lnTo>
                  <a:close/>
                </a:path>
                <a:path w="966469" h="326389">
                  <a:moveTo>
                    <a:pt x="899160" y="79248"/>
                  </a:moveTo>
                  <a:lnTo>
                    <a:pt x="888018" y="45169"/>
                  </a:lnTo>
                  <a:lnTo>
                    <a:pt x="900684" y="41148"/>
                  </a:lnTo>
                  <a:lnTo>
                    <a:pt x="897636" y="30480"/>
                  </a:lnTo>
                  <a:lnTo>
                    <a:pt x="949062" y="30480"/>
                  </a:lnTo>
                  <a:lnTo>
                    <a:pt x="899160" y="79248"/>
                  </a:lnTo>
                  <a:close/>
                </a:path>
                <a:path w="966469" h="326389">
                  <a:moveTo>
                    <a:pt x="3048" y="326136"/>
                  </a:moveTo>
                  <a:lnTo>
                    <a:pt x="0" y="315468"/>
                  </a:lnTo>
                  <a:lnTo>
                    <a:pt x="884572" y="34627"/>
                  </a:lnTo>
                  <a:lnTo>
                    <a:pt x="888018" y="45169"/>
                  </a:lnTo>
                  <a:lnTo>
                    <a:pt x="3048" y="326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6536" y="3654552"/>
              <a:ext cx="210312" cy="210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8459" y="3654552"/>
              <a:ext cx="210312" cy="2103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6" y="3162300"/>
              <a:ext cx="210312" cy="2103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22092" y="3369576"/>
              <a:ext cx="652780" cy="291465"/>
            </a:xfrm>
            <a:custGeom>
              <a:avLst/>
              <a:gdLst/>
              <a:ahLst/>
              <a:cxnLst/>
              <a:rect l="l" t="t" r="r" b="b"/>
              <a:pathLst>
                <a:path w="652779" h="291464">
                  <a:moveTo>
                    <a:pt x="652272" y="85331"/>
                  </a:moveTo>
                  <a:lnTo>
                    <a:pt x="645287" y="71615"/>
                  </a:lnTo>
                  <a:lnTo>
                    <a:pt x="609600" y="1524"/>
                  </a:lnTo>
                  <a:lnTo>
                    <a:pt x="516636" y="0"/>
                  </a:lnTo>
                  <a:lnTo>
                    <a:pt x="531876" y="33134"/>
                  </a:lnTo>
                  <a:lnTo>
                    <a:pt x="0" y="281940"/>
                  </a:lnTo>
                  <a:lnTo>
                    <a:pt x="4572" y="291084"/>
                  </a:lnTo>
                  <a:lnTo>
                    <a:pt x="536143" y="42418"/>
                  </a:lnTo>
                  <a:lnTo>
                    <a:pt x="551688" y="76200"/>
                  </a:lnTo>
                  <a:lnTo>
                    <a:pt x="589495" y="27432"/>
                  </a:lnTo>
                  <a:lnTo>
                    <a:pt x="609574" y="1549"/>
                  </a:lnTo>
                  <a:lnTo>
                    <a:pt x="568452" y="85331"/>
                  </a:lnTo>
                  <a:lnTo>
                    <a:pt x="605028" y="85331"/>
                  </a:lnTo>
                  <a:lnTo>
                    <a:pt x="605028" y="286499"/>
                  </a:lnTo>
                  <a:lnTo>
                    <a:pt x="615696" y="286499"/>
                  </a:lnTo>
                  <a:lnTo>
                    <a:pt x="615696" y="85331"/>
                  </a:lnTo>
                  <a:lnTo>
                    <a:pt x="652272" y="85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2900" y="3654552"/>
              <a:ext cx="211836" cy="2103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31692" y="3368040"/>
              <a:ext cx="629920" cy="292735"/>
            </a:xfrm>
            <a:custGeom>
              <a:avLst/>
              <a:gdLst/>
              <a:ahLst/>
              <a:cxnLst/>
              <a:rect l="l" t="t" r="r" b="b"/>
              <a:pathLst>
                <a:path w="629920" h="292735">
                  <a:moveTo>
                    <a:pt x="59435" y="76200"/>
                  </a:moveTo>
                  <a:lnTo>
                    <a:pt x="0" y="3047"/>
                  </a:lnTo>
                  <a:lnTo>
                    <a:pt x="94487" y="0"/>
                  </a:lnTo>
                  <a:lnTo>
                    <a:pt x="81869" y="27431"/>
                  </a:lnTo>
                  <a:lnTo>
                    <a:pt x="65531" y="27431"/>
                  </a:lnTo>
                  <a:lnTo>
                    <a:pt x="60959" y="36576"/>
                  </a:lnTo>
                  <a:lnTo>
                    <a:pt x="74777" y="42849"/>
                  </a:lnTo>
                  <a:lnTo>
                    <a:pt x="59435" y="76200"/>
                  </a:lnTo>
                  <a:close/>
                </a:path>
                <a:path w="629920" h="292735">
                  <a:moveTo>
                    <a:pt x="74777" y="42849"/>
                  </a:moveTo>
                  <a:lnTo>
                    <a:pt x="60959" y="36576"/>
                  </a:lnTo>
                  <a:lnTo>
                    <a:pt x="65531" y="27431"/>
                  </a:lnTo>
                  <a:lnTo>
                    <a:pt x="79046" y="33568"/>
                  </a:lnTo>
                  <a:lnTo>
                    <a:pt x="74777" y="42849"/>
                  </a:lnTo>
                  <a:close/>
                </a:path>
                <a:path w="629920" h="292735">
                  <a:moveTo>
                    <a:pt x="79046" y="33568"/>
                  </a:moveTo>
                  <a:lnTo>
                    <a:pt x="65531" y="27431"/>
                  </a:lnTo>
                  <a:lnTo>
                    <a:pt x="81869" y="27431"/>
                  </a:lnTo>
                  <a:lnTo>
                    <a:pt x="79046" y="33568"/>
                  </a:lnTo>
                  <a:close/>
                </a:path>
                <a:path w="629920" h="292735">
                  <a:moveTo>
                    <a:pt x="624839" y="292607"/>
                  </a:moveTo>
                  <a:lnTo>
                    <a:pt x="74777" y="42849"/>
                  </a:lnTo>
                  <a:lnTo>
                    <a:pt x="79046" y="33568"/>
                  </a:lnTo>
                  <a:lnTo>
                    <a:pt x="629411" y="283463"/>
                  </a:lnTo>
                  <a:lnTo>
                    <a:pt x="624839" y="292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368" y="3654552"/>
              <a:ext cx="210312" cy="2103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7291" y="2237231"/>
              <a:ext cx="4427855" cy="2425065"/>
            </a:xfrm>
            <a:custGeom>
              <a:avLst/>
              <a:gdLst/>
              <a:ahLst/>
              <a:cxnLst/>
              <a:rect l="l" t="t" r="r" b="b"/>
              <a:pathLst>
                <a:path w="4427855" h="2425065">
                  <a:moveTo>
                    <a:pt x="1289316" y="2383548"/>
                  </a:moveTo>
                  <a:lnTo>
                    <a:pt x="74282" y="1665097"/>
                  </a:lnTo>
                  <a:lnTo>
                    <a:pt x="78447" y="1658124"/>
                  </a:lnTo>
                  <a:lnTo>
                    <a:pt x="92964" y="1633740"/>
                  </a:lnTo>
                  <a:lnTo>
                    <a:pt x="0" y="1626120"/>
                  </a:lnTo>
                  <a:lnTo>
                    <a:pt x="50292" y="1705368"/>
                  </a:lnTo>
                  <a:lnTo>
                    <a:pt x="69342" y="1673390"/>
                  </a:lnTo>
                  <a:lnTo>
                    <a:pt x="1284744" y="2391168"/>
                  </a:lnTo>
                  <a:lnTo>
                    <a:pt x="1289316" y="2383548"/>
                  </a:lnTo>
                  <a:close/>
                </a:path>
                <a:path w="4427855" h="2425065">
                  <a:moveTo>
                    <a:pt x="1877580" y="1626120"/>
                  </a:moveTo>
                  <a:lnTo>
                    <a:pt x="1795284" y="1671840"/>
                  </a:lnTo>
                  <a:lnTo>
                    <a:pt x="1825294" y="1692516"/>
                  </a:lnTo>
                  <a:lnTo>
                    <a:pt x="1341132" y="2383548"/>
                  </a:lnTo>
                  <a:lnTo>
                    <a:pt x="1348752" y="2389644"/>
                  </a:lnTo>
                  <a:lnTo>
                    <a:pt x="1834324" y="1698739"/>
                  </a:lnTo>
                  <a:lnTo>
                    <a:pt x="1863864" y="1719084"/>
                  </a:lnTo>
                  <a:lnTo>
                    <a:pt x="1869478" y="1680984"/>
                  </a:lnTo>
                  <a:lnTo>
                    <a:pt x="1877580" y="1626120"/>
                  </a:lnTo>
                  <a:close/>
                </a:path>
                <a:path w="4427855" h="2425065">
                  <a:moveTo>
                    <a:pt x="2218944" y="83820"/>
                  </a:moveTo>
                  <a:lnTo>
                    <a:pt x="2212213" y="70104"/>
                  </a:lnTo>
                  <a:lnTo>
                    <a:pt x="2177796" y="0"/>
                  </a:lnTo>
                  <a:lnTo>
                    <a:pt x="2135124" y="83820"/>
                  </a:lnTo>
                  <a:lnTo>
                    <a:pt x="2173224" y="83820"/>
                  </a:lnTo>
                  <a:lnTo>
                    <a:pt x="2173224" y="413004"/>
                  </a:lnTo>
                  <a:lnTo>
                    <a:pt x="2182368" y="413004"/>
                  </a:lnTo>
                  <a:lnTo>
                    <a:pt x="2182368" y="83820"/>
                  </a:lnTo>
                  <a:lnTo>
                    <a:pt x="2218944" y="83820"/>
                  </a:lnTo>
                  <a:close/>
                </a:path>
                <a:path w="4427855" h="2425065">
                  <a:moveTo>
                    <a:pt x="3105912" y="922020"/>
                  </a:moveTo>
                  <a:lnTo>
                    <a:pt x="2259584" y="641413"/>
                  </a:lnTo>
                  <a:lnTo>
                    <a:pt x="2260993" y="637032"/>
                  </a:lnTo>
                  <a:lnTo>
                    <a:pt x="2270760" y="606552"/>
                  </a:lnTo>
                  <a:lnTo>
                    <a:pt x="2177796" y="620268"/>
                  </a:lnTo>
                  <a:lnTo>
                    <a:pt x="2244852" y="687324"/>
                  </a:lnTo>
                  <a:lnTo>
                    <a:pt x="2256053" y="652424"/>
                  </a:lnTo>
                  <a:lnTo>
                    <a:pt x="3102864" y="932688"/>
                  </a:lnTo>
                  <a:lnTo>
                    <a:pt x="3105912" y="922020"/>
                  </a:lnTo>
                  <a:close/>
                </a:path>
                <a:path w="4427855" h="2425065">
                  <a:moveTo>
                    <a:pt x="4427220" y="1626108"/>
                  </a:moveTo>
                  <a:lnTo>
                    <a:pt x="4334268" y="1606296"/>
                  </a:lnTo>
                  <a:lnTo>
                    <a:pt x="4343476" y="1641817"/>
                  </a:lnTo>
                  <a:lnTo>
                    <a:pt x="1511363" y="2371064"/>
                  </a:lnTo>
                  <a:lnTo>
                    <a:pt x="3653891" y="1657832"/>
                  </a:lnTo>
                  <a:lnTo>
                    <a:pt x="3665232" y="1693164"/>
                  </a:lnTo>
                  <a:lnTo>
                    <a:pt x="3714381" y="1642872"/>
                  </a:lnTo>
                  <a:lnTo>
                    <a:pt x="3730764" y="1626108"/>
                  </a:lnTo>
                  <a:lnTo>
                    <a:pt x="3639324" y="1612392"/>
                  </a:lnTo>
                  <a:lnTo>
                    <a:pt x="3650500" y="1647266"/>
                  </a:lnTo>
                  <a:lnTo>
                    <a:pt x="1461173" y="2375598"/>
                  </a:lnTo>
                  <a:lnTo>
                    <a:pt x="3030169" y="1665643"/>
                  </a:lnTo>
                  <a:lnTo>
                    <a:pt x="3044964" y="1699260"/>
                  </a:lnTo>
                  <a:lnTo>
                    <a:pt x="3084588" y="1650492"/>
                  </a:lnTo>
                  <a:lnTo>
                    <a:pt x="3104400" y="1626108"/>
                  </a:lnTo>
                  <a:lnTo>
                    <a:pt x="3011436" y="1623060"/>
                  </a:lnTo>
                  <a:lnTo>
                    <a:pt x="3026041" y="1656283"/>
                  </a:lnTo>
                  <a:lnTo>
                    <a:pt x="1423720" y="2379865"/>
                  </a:lnTo>
                  <a:lnTo>
                    <a:pt x="2430475" y="1677962"/>
                  </a:lnTo>
                  <a:lnTo>
                    <a:pt x="2452128" y="1708416"/>
                  </a:lnTo>
                  <a:lnTo>
                    <a:pt x="2476677" y="1662684"/>
                  </a:lnTo>
                  <a:lnTo>
                    <a:pt x="2496324" y="1626120"/>
                  </a:lnTo>
                  <a:lnTo>
                    <a:pt x="2403360" y="1639824"/>
                  </a:lnTo>
                  <a:lnTo>
                    <a:pt x="2424823" y="1670024"/>
                  </a:lnTo>
                  <a:lnTo>
                    <a:pt x="1369288" y="2404453"/>
                  </a:lnTo>
                  <a:lnTo>
                    <a:pt x="1358201" y="2409456"/>
                  </a:lnTo>
                  <a:lnTo>
                    <a:pt x="1319745" y="2366568"/>
                  </a:lnTo>
                  <a:lnTo>
                    <a:pt x="1328928" y="2365248"/>
                  </a:lnTo>
                  <a:lnTo>
                    <a:pt x="1237970" y="1709089"/>
                  </a:lnTo>
                  <a:lnTo>
                    <a:pt x="1274064" y="1703832"/>
                  </a:lnTo>
                  <a:lnTo>
                    <a:pt x="1267790" y="1694688"/>
                  </a:lnTo>
                  <a:lnTo>
                    <a:pt x="1220724" y="1626108"/>
                  </a:lnTo>
                  <a:lnTo>
                    <a:pt x="1190244" y="1716024"/>
                  </a:lnTo>
                  <a:lnTo>
                    <a:pt x="1227302" y="1710639"/>
                  </a:lnTo>
                  <a:lnTo>
                    <a:pt x="1317942" y="2364549"/>
                  </a:lnTo>
                  <a:lnTo>
                    <a:pt x="709079" y="1685544"/>
                  </a:lnTo>
                  <a:lnTo>
                    <a:pt x="720902" y="1674876"/>
                  </a:lnTo>
                  <a:lnTo>
                    <a:pt x="736092" y="1661160"/>
                  </a:lnTo>
                  <a:lnTo>
                    <a:pt x="647700" y="1626108"/>
                  </a:lnTo>
                  <a:lnTo>
                    <a:pt x="673608" y="1717548"/>
                  </a:lnTo>
                  <a:lnTo>
                    <a:pt x="701090" y="1692757"/>
                  </a:lnTo>
                  <a:lnTo>
                    <a:pt x="1353324" y="2420112"/>
                  </a:lnTo>
                  <a:lnTo>
                    <a:pt x="1355140" y="2418296"/>
                  </a:lnTo>
                  <a:lnTo>
                    <a:pt x="1359420" y="2424696"/>
                  </a:lnTo>
                  <a:lnTo>
                    <a:pt x="1367269" y="2419223"/>
                  </a:lnTo>
                  <a:lnTo>
                    <a:pt x="4346257" y="1652562"/>
                  </a:lnTo>
                  <a:lnTo>
                    <a:pt x="4355604" y="1688592"/>
                  </a:lnTo>
                  <a:lnTo>
                    <a:pt x="4413250" y="1638300"/>
                  </a:lnTo>
                  <a:lnTo>
                    <a:pt x="4427220" y="1626108"/>
                  </a:lnTo>
                  <a:close/>
                </a:path>
                <a:path w="4427855" h="2425065">
                  <a:moveTo>
                    <a:pt x="4427232" y="1414284"/>
                  </a:moveTo>
                  <a:lnTo>
                    <a:pt x="3187750" y="1147381"/>
                  </a:lnTo>
                  <a:lnTo>
                    <a:pt x="3188385" y="1144536"/>
                  </a:lnTo>
                  <a:lnTo>
                    <a:pt x="3195840" y="1111008"/>
                  </a:lnTo>
                  <a:lnTo>
                    <a:pt x="3104388" y="1133868"/>
                  </a:lnTo>
                  <a:lnTo>
                    <a:pt x="3177552" y="1193304"/>
                  </a:lnTo>
                  <a:lnTo>
                    <a:pt x="3185668" y="1156728"/>
                  </a:lnTo>
                  <a:lnTo>
                    <a:pt x="4425708" y="1423428"/>
                  </a:lnTo>
                  <a:lnTo>
                    <a:pt x="4427232" y="1414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7651" y="4599432"/>
              <a:ext cx="109728" cy="1097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7291" y="3843527"/>
              <a:ext cx="4427220" cy="815340"/>
            </a:xfrm>
            <a:custGeom>
              <a:avLst/>
              <a:gdLst/>
              <a:ahLst/>
              <a:cxnLst/>
              <a:rect l="l" t="t" r="r" b="b"/>
              <a:pathLst>
                <a:path w="4427220" h="815339">
                  <a:moveTo>
                    <a:pt x="3244596" y="804672"/>
                  </a:moveTo>
                  <a:lnTo>
                    <a:pt x="730186" y="39293"/>
                  </a:lnTo>
                  <a:lnTo>
                    <a:pt x="731469" y="35052"/>
                  </a:lnTo>
                  <a:lnTo>
                    <a:pt x="740664" y="4572"/>
                  </a:lnTo>
                  <a:lnTo>
                    <a:pt x="647700" y="19812"/>
                  </a:lnTo>
                  <a:lnTo>
                    <a:pt x="716280" y="85344"/>
                  </a:lnTo>
                  <a:lnTo>
                    <a:pt x="726986" y="49911"/>
                  </a:lnTo>
                  <a:lnTo>
                    <a:pt x="3054858" y="758520"/>
                  </a:lnTo>
                  <a:lnTo>
                    <a:pt x="82753" y="35458"/>
                  </a:lnTo>
                  <a:lnTo>
                    <a:pt x="83591" y="32004"/>
                  </a:lnTo>
                  <a:lnTo>
                    <a:pt x="91440" y="0"/>
                  </a:lnTo>
                  <a:lnTo>
                    <a:pt x="0" y="19812"/>
                  </a:lnTo>
                  <a:lnTo>
                    <a:pt x="71628" y="80772"/>
                  </a:lnTo>
                  <a:lnTo>
                    <a:pt x="80467" y="44792"/>
                  </a:lnTo>
                  <a:lnTo>
                    <a:pt x="3241548" y="815340"/>
                  </a:lnTo>
                  <a:lnTo>
                    <a:pt x="3244596" y="804672"/>
                  </a:lnTo>
                  <a:close/>
                </a:path>
                <a:path w="4427220" h="815339">
                  <a:moveTo>
                    <a:pt x="3258312" y="775728"/>
                  </a:moveTo>
                  <a:lnTo>
                    <a:pt x="1953704" y="55473"/>
                  </a:lnTo>
                  <a:lnTo>
                    <a:pt x="1957324" y="48780"/>
                  </a:lnTo>
                  <a:lnTo>
                    <a:pt x="1970532" y="24396"/>
                  </a:lnTo>
                  <a:lnTo>
                    <a:pt x="1877568" y="19824"/>
                  </a:lnTo>
                  <a:lnTo>
                    <a:pt x="1930908" y="97548"/>
                  </a:lnTo>
                  <a:lnTo>
                    <a:pt x="1948840" y="64452"/>
                  </a:lnTo>
                  <a:lnTo>
                    <a:pt x="3191472" y="751306"/>
                  </a:lnTo>
                  <a:lnTo>
                    <a:pt x="1301064" y="44589"/>
                  </a:lnTo>
                  <a:lnTo>
                    <a:pt x="1302905" y="39624"/>
                  </a:lnTo>
                  <a:lnTo>
                    <a:pt x="1313688" y="10668"/>
                  </a:lnTo>
                  <a:lnTo>
                    <a:pt x="1220724" y="19812"/>
                  </a:lnTo>
                  <a:lnTo>
                    <a:pt x="1284732" y="88392"/>
                  </a:lnTo>
                  <a:lnTo>
                    <a:pt x="1297686" y="53632"/>
                  </a:lnTo>
                  <a:lnTo>
                    <a:pt x="3253740" y="786384"/>
                  </a:lnTo>
                  <a:lnTo>
                    <a:pt x="3255632" y="779741"/>
                  </a:lnTo>
                  <a:lnTo>
                    <a:pt x="3258312" y="775728"/>
                  </a:lnTo>
                  <a:close/>
                </a:path>
                <a:path w="4427220" h="815339">
                  <a:moveTo>
                    <a:pt x="3288792" y="768108"/>
                  </a:moveTo>
                  <a:lnTo>
                    <a:pt x="3128924" y="100215"/>
                  </a:lnTo>
                  <a:lnTo>
                    <a:pt x="3165348" y="91452"/>
                  </a:lnTo>
                  <a:lnTo>
                    <a:pt x="3161461" y="86880"/>
                  </a:lnTo>
                  <a:lnTo>
                    <a:pt x="3104388" y="19824"/>
                  </a:lnTo>
                  <a:lnTo>
                    <a:pt x="3083052" y="111264"/>
                  </a:lnTo>
                  <a:lnTo>
                    <a:pt x="3118180" y="102806"/>
                  </a:lnTo>
                  <a:lnTo>
                    <a:pt x="3275914" y="754265"/>
                  </a:lnTo>
                  <a:lnTo>
                    <a:pt x="2561221" y="73583"/>
                  </a:lnTo>
                  <a:lnTo>
                    <a:pt x="2570302" y="64020"/>
                  </a:lnTo>
                  <a:lnTo>
                    <a:pt x="2586228" y="47256"/>
                  </a:lnTo>
                  <a:lnTo>
                    <a:pt x="2496312" y="19824"/>
                  </a:lnTo>
                  <a:lnTo>
                    <a:pt x="2528316" y="108216"/>
                  </a:lnTo>
                  <a:lnTo>
                    <a:pt x="2553817" y="81381"/>
                  </a:lnTo>
                  <a:lnTo>
                    <a:pt x="3281172" y="772680"/>
                  </a:lnTo>
                  <a:lnTo>
                    <a:pt x="3284220" y="768870"/>
                  </a:lnTo>
                  <a:lnTo>
                    <a:pt x="3288792" y="768108"/>
                  </a:lnTo>
                  <a:close/>
                </a:path>
                <a:path w="4427220" h="815339">
                  <a:moveTo>
                    <a:pt x="4427220" y="19824"/>
                  </a:moveTo>
                  <a:lnTo>
                    <a:pt x="4334256" y="33540"/>
                  </a:lnTo>
                  <a:lnTo>
                    <a:pt x="4354500" y="62915"/>
                  </a:lnTo>
                  <a:lnTo>
                    <a:pt x="3327679" y="765251"/>
                  </a:lnTo>
                  <a:lnTo>
                    <a:pt x="3695128" y="95973"/>
                  </a:lnTo>
                  <a:lnTo>
                    <a:pt x="3727704" y="114312"/>
                  </a:lnTo>
                  <a:lnTo>
                    <a:pt x="3728847" y="79260"/>
                  </a:lnTo>
                  <a:lnTo>
                    <a:pt x="3730752" y="19824"/>
                  </a:lnTo>
                  <a:lnTo>
                    <a:pt x="3654552" y="73164"/>
                  </a:lnTo>
                  <a:lnTo>
                    <a:pt x="3686225" y="90970"/>
                  </a:lnTo>
                  <a:lnTo>
                    <a:pt x="3308604" y="778776"/>
                  </a:lnTo>
                  <a:lnTo>
                    <a:pt x="3313176" y="781062"/>
                  </a:lnTo>
                  <a:lnTo>
                    <a:pt x="3316224" y="784872"/>
                  </a:lnTo>
                  <a:lnTo>
                    <a:pt x="4360735" y="71958"/>
                  </a:lnTo>
                  <a:lnTo>
                    <a:pt x="4381500" y="102120"/>
                  </a:lnTo>
                  <a:lnTo>
                    <a:pt x="4407751" y="54876"/>
                  </a:lnTo>
                  <a:lnTo>
                    <a:pt x="4427220" y="19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6659" y="4599432"/>
              <a:ext cx="109727" cy="1097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5780" y="3337572"/>
              <a:ext cx="4429125" cy="325120"/>
            </a:xfrm>
            <a:custGeom>
              <a:avLst/>
              <a:gdLst/>
              <a:ahLst/>
              <a:cxnLst/>
              <a:rect l="l" t="t" r="r" b="b"/>
              <a:pathLst>
                <a:path w="4429125" h="325120">
                  <a:moveTo>
                    <a:pt x="4428744" y="313944"/>
                  </a:moveTo>
                  <a:lnTo>
                    <a:pt x="3189262" y="47040"/>
                  </a:lnTo>
                  <a:lnTo>
                    <a:pt x="3189897" y="44196"/>
                  </a:lnTo>
                  <a:lnTo>
                    <a:pt x="3197352" y="10668"/>
                  </a:lnTo>
                  <a:lnTo>
                    <a:pt x="3105912" y="33528"/>
                  </a:lnTo>
                  <a:lnTo>
                    <a:pt x="3019031" y="0"/>
                  </a:lnTo>
                  <a:lnTo>
                    <a:pt x="3019221" y="2146"/>
                  </a:lnTo>
                  <a:lnTo>
                    <a:pt x="3017520" y="1524"/>
                  </a:lnTo>
                  <a:lnTo>
                    <a:pt x="3017913" y="4711"/>
                  </a:lnTo>
                  <a:lnTo>
                    <a:pt x="3017520" y="4572"/>
                  </a:lnTo>
                  <a:lnTo>
                    <a:pt x="3018764" y="13208"/>
                  </a:lnTo>
                  <a:lnTo>
                    <a:pt x="3014472" y="12192"/>
                  </a:lnTo>
                  <a:lnTo>
                    <a:pt x="3020276" y="36474"/>
                  </a:lnTo>
                  <a:lnTo>
                    <a:pt x="2962389" y="41795"/>
                  </a:lnTo>
                  <a:lnTo>
                    <a:pt x="2962389" y="61620"/>
                  </a:lnTo>
                  <a:lnTo>
                    <a:pt x="2485390" y="172567"/>
                  </a:lnTo>
                  <a:lnTo>
                    <a:pt x="2454059" y="169024"/>
                  </a:lnTo>
                  <a:lnTo>
                    <a:pt x="2454059" y="179857"/>
                  </a:lnTo>
                  <a:lnTo>
                    <a:pt x="2360701" y="201574"/>
                  </a:lnTo>
                  <a:lnTo>
                    <a:pt x="2332253" y="197294"/>
                  </a:lnTo>
                  <a:lnTo>
                    <a:pt x="2332253" y="208191"/>
                  </a:lnTo>
                  <a:lnTo>
                    <a:pt x="2181250" y="243306"/>
                  </a:lnTo>
                  <a:lnTo>
                    <a:pt x="2010740" y="205447"/>
                  </a:lnTo>
                  <a:lnTo>
                    <a:pt x="2162048" y="182575"/>
                  </a:lnTo>
                  <a:lnTo>
                    <a:pt x="2332253" y="208191"/>
                  </a:lnTo>
                  <a:lnTo>
                    <a:pt x="2332253" y="197294"/>
                  </a:lnTo>
                  <a:lnTo>
                    <a:pt x="2198179" y="177114"/>
                  </a:lnTo>
                  <a:lnTo>
                    <a:pt x="2297404" y="162115"/>
                  </a:lnTo>
                  <a:lnTo>
                    <a:pt x="2454059" y="179857"/>
                  </a:lnTo>
                  <a:lnTo>
                    <a:pt x="2454059" y="169024"/>
                  </a:lnTo>
                  <a:lnTo>
                    <a:pt x="2338400" y="155930"/>
                  </a:lnTo>
                  <a:lnTo>
                    <a:pt x="2962389" y="61620"/>
                  </a:lnTo>
                  <a:lnTo>
                    <a:pt x="2962389" y="41795"/>
                  </a:lnTo>
                  <a:lnTo>
                    <a:pt x="2812440" y="55575"/>
                  </a:lnTo>
                  <a:lnTo>
                    <a:pt x="2812440" y="73380"/>
                  </a:lnTo>
                  <a:lnTo>
                    <a:pt x="2297163" y="151257"/>
                  </a:lnTo>
                  <a:lnTo>
                    <a:pt x="2256180" y="146621"/>
                  </a:lnTo>
                  <a:lnTo>
                    <a:pt x="2256180" y="157454"/>
                  </a:lnTo>
                  <a:lnTo>
                    <a:pt x="2162035" y="171678"/>
                  </a:lnTo>
                  <a:lnTo>
                    <a:pt x="2125903" y="166243"/>
                  </a:lnTo>
                  <a:lnTo>
                    <a:pt x="2125903" y="177139"/>
                  </a:lnTo>
                  <a:lnTo>
                    <a:pt x="1981530" y="198958"/>
                  </a:lnTo>
                  <a:lnTo>
                    <a:pt x="1895767" y="179920"/>
                  </a:lnTo>
                  <a:lnTo>
                    <a:pt x="2036025" y="163614"/>
                  </a:lnTo>
                  <a:lnTo>
                    <a:pt x="2125903" y="177139"/>
                  </a:lnTo>
                  <a:lnTo>
                    <a:pt x="2125903" y="166243"/>
                  </a:lnTo>
                  <a:lnTo>
                    <a:pt x="2076894" y="158864"/>
                  </a:lnTo>
                  <a:lnTo>
                    <a:pt x="2171522" y="147866"/>
                  </a:lnTo>
                  <a:lnTo>
                    <a:pt x="2256180" y="157454"/>
                  </a:lnTo>
                  <a:lnTo>
                    <a:pt x="2256180" y="146621"/>
                  </a:lnTo>
                  <a:lnTo>
                    <a:pt x="2218753" y="142379"/>
                  </a:lnTo>
                  <a:lnTo>
                    <a:pt x="2812440" y="73380"/>
                  </a:lnTo>
                  <a:lnTo>
                    <a:pt x="2812440" y="55575"/>
                  </a:lnTo>
                  <a:lnTo>
                    <a:pt x="2654846" y="70053"/>
                  </a:lnTo>
                  <a:lnTo>
                    <a:pt x="2654846" y="80860"/>
                  </a:lnTo>
                  <a:lnTo>
                    <a:pt x="2171471" y="137033"/>
                  </a:lnTo>
                  <a:lnTo>
                    <a:pt x="2124252" y="131699"/>
                  </a:lnTo>
                  <a:lnTo>
                    <a:pt x="2124252" y="142519"/>
                  </a:lnTo>
                  <a:lnTo>
                    <a:pt x="2036216" y="152742"/>
                  </a:lnTo>
                  <a:lnTo>
                    <a:pt x="1995360" y="146608"/>
                  </a:lnTo>
                  <a:lnTo>
                    <a:pt x="1995360" y="157492"/>
                  </a:lnTo>
                  <a:lnTo>
                    <a:pt x="1863699" y="172796"/>
                  </a:lnTo>
                  <a:lnTo>
                    <a:pt x="1802345" y="159181"/>
                  </a:lnTo>
                  <a:lnTo>
                    <a:pt x="1929130" y="147535"/>
                  </a:lnTo>
                  <a:lnTo>
                    <a:pt x="1995360" y="157492"/>
                  </a:lnTo>
                  <a:lnTo>
                    <a:pt x="1995360" y="146608"/>
                  </a:lnTo>
                  <a:lnTo>
                    <a:pt x="1974088" y="143395"/>
                  </a:lnTo>
                  <a:lnTo>
                    <a:pt x="2061273" y="135394"/>
                  </a:lnTo>
                  <a:lnTo>
                    <a:pt x="2124252" y="142519"/>
                  </a:lnTo>
                  <a:lnTo>
                    <a:pt x="2124252" y="131699"/>
                  </a:lnTo>
                  <a:lnTo>
                    <a:pt x="2114080" y="130543"/>
                  </a:lnTo>
                  <a:lnTo>
                    <a:pt x="2654846" y="80860"/>
                  </a:lnTo>
                  <a:lnTo>
                    <a:pt x="2654846" y="70053"/>
                  </a:lnTo>
                  <a:lnTo>
                    <a:pt x="2061400" y="124574"/>
                  </a:lnTo>
                  <a:lnTo>
                    <a:pt x="2008581" y="118592"/>
                  </a:lnTo>
                  <a:lnTo>
                    <a:pt x="2008581" y="129425"/>
                  </a:lnTo>
                  <a:lnTo>
                    <a:pt x="1929498" y="136690"/>
                  </a:lnTo>
                  <a:lnTo>
                    <a:pt x="1884540" y="129933"/>
                  </a:lnTo>
                  <a:lnTo>
                    <a:pt x="1884540" y="140817"/>
                  </a:lnTo>
                  <a:lnTo>
                    <a:pt x="1767928" y="151536"/>
                  </a:lnTo>
                  <a:lnTo>
                    <a:pt x="1373098" y="63830"/>
                  </a:lnTo>
                  <a:lnTo>
                    <a:pt x="1884540" y="140817"/>
                  </a:lnTo>
                  <a:lnTo>
                    <a:pt x="1884540" y="129933"/>
                  </a:lnTo>
                  <a:lnTo>
                    <a:pt x="1493697" y="71081"/>
                  </a:lnTo>
                  <a:lnTo>
                    <a:pt x="2008581" y="129425"/>
                  </a:lnTo>
                  <a:lnTo>
                    <a:pt x="2008581" y="118592"/>
                  </a:lnTo>
                  <a:lnTo>
                    <a:pt x="1299921" y="38303"/>
                  </a:lnTo>
                  <a:lnTo>
                    <a:pt x="1306055" y="10668"/>
                  </a:lnTo>
                  <a:lnTo>
                    <a:pt x="1303426" y="11328"/>
                  </a:lnTo>
                  <a:lnTo>
                    <a:pt x="1304531" y="4572"/>
                  </a:lnTo>
                  <a:lnTo>
                    <a:pt x="1302613" y="5194"/>
                  </a:lnTo>
                  <a:lnTo>
                    <a:pt x="1303020" y="1524"/>
                  </a:lnTo>
                  <a:lnTo>
                    <a:pt x="1214615" y="33528"/>
                  </a:lnTo>
                  <a:lnTo>
                    <a:pt x="1287767" y="92964"/>
                  </a:lnTo>
                  <a:lnTo>
                    <a:pt x="1289062" y="87134"/>
                  </a:lnTo>
                  <a:lnTo>
                    <a:pt x="1290815" y="88392"/>
                  </a:lnTo>
                  <a:lnTo>
                    <a:pt x="1291551" y="83832"/>
                  </a:lnTo>
                  <a:lnTo>
                    <a:pt x="1293876" y="85344"/>
                  </a:lnTo>
                  <a:lnTo>
                    <a:pt x="1296822" y="58229"/>
                  </a:lnTo>
                  <a:lnTo>
                    <a:pt x="1733550" y="154686"/>
                  </a:lnTo>
                  <a:lnTo>
                    <a:pt x="0" y="313944"/>
                  </a:lnTo>
                  <a:lnTo>
                    <a:pt x="1524" y="324612"/>
                  </a:lnTo>
                  <a:lnTo>
                    <a:pt x="1768119" y="162318"/>
                  </a:lnTo>
                  <a:lnTo>
                    <a:pt x="1832190" y="176466"/>
                  </a:lnTo>
                  <a:lnTo>
                    <a:pt x="649211" y="313944"/>
                  </a:lnTo>
                  <a:lnTo>
                    <a:pt x="650735" y="324612"/>
                  </a:lnTo>
                  <a:lnTo>
                    <a:pt x="1864372" y="183565"/>
                  </a:lnTo>
                  <a:lnTo>
                    <a:pt x="1953374" y="203212"/>
                  </a:lnTo>
                  <a:lnTo>
                    <a:pt x="1220724" y="313944"/>
                  </a:lnTo>
                  <a:lnTo>
                    <a:pt x="1222248" y="324612"/>
                  </a:lnTo>
                  <a:lnTo>
                    <a:pt x="1982673" y="209689"/>
                  </a:lnTo>
                  <a:lnTo>
                    <a:pt x="2158708" y="248551"/>
                  </a:lnTo>
                  <a:lnTo>
                    <a:pt x="1877555" y="313944"/>
                  </a:lnTo>
                  <a:lnTo>
                    <a:pt x="1880603" y="323088"/>
                  </a:lnTo>
                  <a:lnTo>
                    <a:pt x="2181110" y="253504"/>
                  </a:lnTo>
                  <a:lnTo>
                    <a:pt x="2496299" y="323088"/>
                  </a:lnTo>
                  <a:lnTo>
                    <a:pt x="2499347" y="313944"/>
                  </a:lnTo>
                  <a:lnTo>
                    <a:pt x="2203640" y="248285"/>
                  </a:lnTo>
                  <a:lnTo>
                    <a:pt x="2359241" y="212242"/>
                  </a:lnTo>
                  <a:lnTo>
                    <a:pt x="3105899" y="324612"/>
                  </a:lnTo>
                  <a:lnTo>
                    <a:pt x="3107423" y="313944"/>
                  </a:lnTo>
                  <a:lnTo>
                    <a:pt x="2387752" y="205638"/>
                  </a:lnTo>
                  <a:lnTo>
                    <a:pt x="2484310" y="183286"/>
                  </a:lnTo>
                  <a:lnTo>
                    <a:pt x="3732276" y="324612"/>
                  </a:lnTo>
                  <a:lnTo>
                    <a:pt x="3733800" y="313944"/>
                  </a:lnTo>
                  <a:lnTo>
                    <a:pt x="2515743" y="176009"/>
                  </a:lnTo>
                  <a:lnTo>
                    <a:pt x="3024327" y="58242"/>
                  </a:lnTo>
                  <a:lnTo>
                    <a:pt x="3026664" y="83820"/>
                  </a:lnTo>
                  <a:lnTo>
                    <a:pt x="3027883" y="83045"/>
                  </a:lnTo>
                  <a:lnTo>
                    <a:pt x="3028188" y="85344"/>
                  </a:lnTo>
                  <a:lnTo>
                    <a:pt x="3029166" y="84696"/>
                  </a:lnTo>
                  <a:lnTo>
                    <a:pt x="3029712" y="88392"/>
                  </a:lnTo>
                  <a:lnTo>
                    <a:pt x="3032353" y="86499"/>
                  </a:lnTo>
                  <a:lnTo>
                    <a:pt x="3034284" y="94488"/>
                  </a:lnTo>
                  <a:lnTo>
                    <a:pt x="3093377" y="44196"/>
                  </a:lnTo>
                  <a:lnTo>
                    <a:pt x="3105899" y="33540"/>
                  </a:lnTo>
                  <a:lnTo>
                    <a:pt x="3179064" y="92964"/>
                  </a:lnTo>
                  <a:lnTo>
                    <a:pt x="3187179" y="56388"/>
                  </a:lnTo>
                  <a:lnTo>
                    <a:pt x="4427220" y="323088"/>
                  </a:lnTo>
                  <a:lnTo>
                    <a:pt x="4428744" y="313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53640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53640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38043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8956" y="6096"/>
                  </a:lnTo>
                  <a:lnTo>
                    <a:pt x="28956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38043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8956" y="6096"/>
                  </a:lnTo>
                  <a:lnTo>
                    <a:pt x="28956" y="13716"/>
                  </a:lnTo>
                  <a:lnTo>
                    <a:pt x="28956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3972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3972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0088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2859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2859" y="0"/>
                  </a:lnTo>
                  <a:lnTo>
                    <a:pt x="28956" y="6096"/>
                  </a:lnTo>
                  <a:lnTo>
                    <a:pt x="28956" y="21336"/>
                  </a:lnTo>
                  <a:lnTo>
                    <a:pt x="22859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0088" y="464362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2859" y="0"/>
                  </a:lnTo>
                  <a:lnTo>
                    <a:pt x="28956" y="6096"/>
                  </a:lnTo>
                  <a:lnTo>
                    <a:pt x="28956" y="13716"/>
                  </a:lnTo>
                  <a:lnTo>
                    <a:pt x="28956" y="21336"/>
                  </a:lnTo>
                  <a:lnTo>
                    <a:pt x="22859" y="27432"/>
                  </a:lnTo>
                  <a:lnTo>
                    <a:pt x="15240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8583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8583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4699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2"/>
                  </a:move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21336"/>
                  </a:lnTo>
                  <a:lnTo>
                    <a:pt x="21336" y="2743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314699" y="464362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6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27432" y="13716"/>
                  </a:lnTo>
                  <a:lnTo>
                    <a:pt x="27432" y="21336"/>
                  </a:lnTo>
                  <a:lnTo>
                    <a:pt x="21336" y="27432"/>
                  </a:lnTo>
                  <a:lnTo>
                    <a:pt x="13716" y="27432"/>
                  </a:lnTo>
                  <a:lnTo>
                    <a:pt x="6096" y="27432"/>
                  </a:lnTo>
                  <a:lnTo>
                    <a:pt x="0" y="21336"/>
                  </a:lnTo>
                  <a:lnTo>
                    <a:pt x="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91835" y="1863762"/>
            <a:ext cx="3402105" cy="20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107" y="362933"/>
            <a:ext cx="363126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/>
              <a:t>Deep</a:t>
            </a:r>
            <a:r>
              <a:rPr sz="4236" spc="-62" dirty="0"/>
              <a:t> </a:t>
            </a:r>
            <a:r>
              <a:rPr sz="4236" spc="4" dirty="0"/>
              <a:t>Structures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040" y="1295877"/>
            <a:ext cx="7770159" cy="24567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103099" indent="-333953">
              <a:lnSpc>
                <a:spcPct val="100699"/>
              </a:lnSpc>
              <a:spcBef>
                <a:spcPts val="88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In </a:t>
            </a:r>
            <a:r>
              <a:rPr sz="2603" spc="-13" dirty="0">
                <a:latin typeface="Calibri"/>
                <a:cs typeface="Calibri"/>
              </a:rPr>
              <a:t>any </a:t>
            </a:r>
            <a:r>
              <a:rPr sz="2603" spc="-4" dirty="0">
                <a:latin typeface="Calibri"/>
                <a:cs typeface="Calibri"/>
              </a:rPr>
              <a:t>directed graph </a:t>
            </a:r>
            <a:r>
              <a:rPr sz="2603" dirty="0">
                <a:latin typeface="Calibri"/>
                <a:cs typeface="Calibri"/>
              </a:rPr>
              <a:t>with </a:t>
            </a:r>
            <a:r>
              <a:rPr sz="2603" spc="4" dirty="0">
                <a:latin typeface="Calibri"/>
                <a:cs typeface="Calibri"/>
              </a:rPr>
              <a:t>input </a:t>
            </a:r>
            <a:r>
              <a:rPr sz="2603" spc="-4" dirty="0">
                <a:latin typeface="Calibri"/>
                <a:cs typeface="Calibri"/>
              </a:rPr>
              <a:t>source </a:t>
            </a:r>
            <a:r>
              <a:rPr sz="2603" spc="4" dirty="0">
                <a:latin typeface="Calibri"/>
                <a:cs typeface="Calibri"/>
              </a:rPr>
              <a:t>nodes and </a:t>
            </a:r>
            <a:r>
              <a:rPr sz="2603" spc="9" dirty="0">
                <a:latin typeface="Calibri"/>
                <a:cs typeface="Calibri"/>
              </a:rPr>
              <a:t> output</a:t>
            </a:r>
            <a:r>
              <a:rPr sz="2603" spc="-57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sink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nodes,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“depth”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length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longest </a:t>
            </a:r>
            <a:r>
              <a:rPr sz="2603" spc="-57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path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from</a:t>
            </a:r>
            <a:r>
              <a:rPr sz="2603" spc="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source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to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sink</a:t>
            </a:r>
            <a:endParaRPr sz="2603">
              <a:latin typeface="Calibri"/>
              <a:cs typeface="Calibri"/>
            </a:endParaRPr>
          </a:p>
          <a:p>
            <a:pPr marL="731783" marR="4483" lvl="1" indent="-277360">
              <a:lnSpc>
                <a:spcPts val="2797"/>
              </a:lnSpc>
              <a:spcBef>
                <a:spcPts val="671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A </a:t>
            </a:r>
            <a:r>
              <a:rPr sz="2338" spc="-18" dirty="0">
                <a:latin typeface="Calibri"/>
                <a:cs typeface="Calibri"/>
              </a:rPr>
              <a:t>“source” </a:t>
            </a:r>
            <a:r>
              <a:rPr sz="2338" spc="-9" dirty="0">
                <a:latin typeface="Calibri"/>
                <a:cs typeface="Calibri"/>
              </a:rPr>
              <a:t>node </a:t>
            </a:r>
            <a:r>
              <a:rPr sz="2338" spc="-18" dirty="0">
                <a:latin typeface="Calibri"/>
                <a:cs typeface="Calibri"/>
              </a:rPr>
              <a:t>in </a:t>
            </a:r>
            <a:r>
              <a:rPr sz="2338" spc="-4" dirty="0">
                <a:latin typeface="Calibri"/>
                <a:cs typeface="Calibri"/>
              </a:rPr>
              <a:t>a </a:t>
            </a:r>
            <a:r>
              <a:rPr sz="2338" spc="-13" dirty="0">
                <a:latin typeface="Calibri"/>
                <a:cs typeface="Calibri"/>
              </a:rPr>
              <a:t>directed graph </a:t>
            </a:r>
            <a:r>
              <a:rPr sz="2338" spc="-4" dirty="0">
                <a:latin typeface="Calibri"/>
                <a:cs typeface="Calibri"/>
              </a:rPr>
              <a:t>is a </a:t>
            </a:r>
            <a:r>
              <a:rPr sz="2338" dirty="0">
                <a:latin typeface="Calibri"/>
                <a:cs typeface="Calibri"/>
              </a:rPr>
              <a:t>node </a:t>
            </a:r>
            <a:r>
              <a:rPr sz="2338" spc="-9" dirty="0">
                <a:latin typeface="Calibri"/>
                <a:cs typeface="Calibri"/>
              </a:rPr>
              <a:t>that </a:t>
            </a:r>
            <a:r>
              <a:rPr sz="2338" spc="-4" dirty="0">
                <a:latin typeface="Calibri"/>
                <a:cs typeface="Calibri"/>
              </a:rPr>
              <a:t>has only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outgoing</a:t>
            </a:r>
            <a:r>
              <a:rPr sz="2338" spc="-4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edges</a:t>
            </a:r>
            <a:endParaRPr sz="2338">
              <a:latin typeface="Calibri"/>
              <a:cs typeface="Calibri"/>
            </a:endParaRPr>
          </a:p>
          <a:p>
            <a:pPr marL="731783" lvl="1" indent="-277360">
              <a:spcBef>
                <a:spcPts val="459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A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“sink” </a:t>
            </a:r>
            <a:r>
              <a:rPr sz="2338" spc="-9" dirty="0">
                <a:latin typeface="Calibri"/>
                <a:cs typeface="Calibri"/>
              </a:rPr>
              <a:t>node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is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node</a:t>
            </a:r>
            <a:r>
              <a:rPr sz="2338" spc="-13" dirty="0">
                <a:latin typeface="Calibri"/>
                <a:cs typeface="Calibri"/>
              </a:rPr>
              <a:t> that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has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only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incoming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edges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1124" y="5676944"/>
            <a:ext cx="2823322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Left: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= </a:t>
            </a:r>
            <a:r>
              <a:rPr sz="3088" spc="-9" dirty="0">
                <a:latin typeface="Calibri"/>
                <a:cs typeface="Calibri"/>
              </a:rPr>
              <a:t>2.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023" y="5676944"/>
            <a:ext cx="2609850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spc="-4" dirty="0">
                <a:latin typeface="Calibri"/>
                <a:cs typeface="Calibri"/>
              </a:rPr>
              <a:t>Right: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=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3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55750" y="4145728"/>
            <a:ext cx="2267510" cy="972671"/>
            <a:chOff x="1243583" y="4698492"/>
            <a:chExt cx="2569845" cy="1102360"/>
          </a:xfrm>
        </p:grpSpPr>
        <p:sp>
          <p:nvSpPr>
            <p:cNvPr id="7" name="object 7"/>
            <p:cNvSpPr/>
            <p:nvPr/>
          </p:nvSpPr>
          <p:spPr>
            <a:xfrm>
              <a:off x="1257299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257299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380232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0232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5515355"/>
              <a:ext cx="1704339" cy="121920"/>
            </a:xfrm>
            <a:custGeom>
              <a:avLst/>
              <a:gdLst/>
              <a:ahLst/>
              <a:cxnLst/>
              <a:rect l="l" t="t" r="r" b="b"/>
              <a:pathLst>
                <a:path w="1704339" h="121920">
                  <a:moveTo>
                    <a:pt x="1662449" y="61100"/>
                  </a:moveTo>
                  <a:lnTo>
                    <a:pt x="1594104" y="21336"/>
                  </a:lnTo>
                  <a:lnTo>
                    <a:pt x="1589532" y="18288"/>
                  </a:lnTo>
                  <a:lnTo>
                    <a:pt x="1588008" y="12192"/>
                  </a:lnTo>
                  <a:lnTo>
                    <a:pt x="1594104" y="3048"/>
                  </a:lnTo>
                  <a:lnTo>
                    <a:pt x="1600200" y="0"/>
                  </a:lnTo>
                  <a:lnTo>
                    <a:pt x="1604772" y="3048"/>
                  </a:lnTo>
                  <a:lnTo>
                    <a:pt x="1688191" y="51816"/>
                  </a:lnTo>
                  <a:lnTo>
                    <a:pt x="1677924" y="51816"/>
                  </a:lnTo>
                  <a:lnTo>
                    <a:pt x="1662449" y="61100"/>
                  </a:lnTo>
                  <a:close/>
                </a:path>
                <a:path w="1704339" h="121920">
                  <a:moveTo>
                    <a:pt x="1644904" y="71628"/>
                  </a:moveTo>
                  <a:lnTo>
                    <a:pt x="0" y="71628"/>
                  </a:lnTo>
                  <a:lnTo>
                    <a:pt x="0" y="51816"/>
                  </a:lnTo>
                  <a:lnTo>
                    <a:pt x="1646491" y="51816"/>
                  </a:lnTo>
                  <a:lnTo>
                    <a:pt x="1662449" y="61100"/>
                  </a:lnTo>
                  <a:lnTo>
                    <a:pt x="1644904" y="71628"/>
                  </a:lnTo>
                  <a:close/>
                </a:path>
                <a:path w="1704339" h="121920">
                  <a:moveTo>
                    <a:pt x="1677924" y="70104"/>
                  </a:moveTo>
                  <a:lnTo>
                    <a:pt x="1662449" y="61100"/>
                  </a:lnTo>
                  <a:lnTo>
                    <a:pt x="1677924" y="51816"/>
                  </a:lnTo>
                  <a:lnTo>
                    <a:pt x="1677924" y="70104"/>
                  </a:lnTo>
                  <a:close/>
                </a:path>
                <a:path w="1704339" h="121920">
                  <a:moveTo>
                    <a:pt x="1684020" y="70104"/>
                  </a:moveTo>
                  <a:lnTo>
                    <a:pt x="1677924" y="70104"/>
                  </a:lnTo>
                  <a:lnTo>
                    <a:pt x="1677924" y="51816"/>
                  </a:lnTo>
                  <a:lnTo>
                    <a:pt x="1684020" y="51816"/>
                  </a:lnTo>
                  <a:lnTo>
                    <a:pt x="1684020" y="70104"/>
                  </a:lnTo>
                  <a:close/>
                </a:path>
                <a:path w="1704339" h="121920">
                  <a:moveTo>
                    <a:pt x="1685584" y="71628"/>
                  </a:moveTo>
                  <a:lnTo>
                    <a:pt x="1684020" y="71628"/>
                  </a:lnTo>
                  <a:lnTo>
                    <a:pt x="1684020" y="51816"/>
                  </a:lnTo>
                  <a:lnTo>
                    <a:pt x="1688191" y="51816"/>
                  </a:lnTo>
                  <a:lnTo>
                    <a:pt x="1703832" y="60960"/>
                  </a:lnTo>
                  <a:lnTo>
                    <a:pt x="1685584" y="71628"/>
                  </a:lnTo>
                  <a:close/>
                </a:path>
                <a:path w="1704339" h="121920">
                  <a:moveTo>
                    <a:pt x="1600200" y="121920"/>
                  </a:moveTo>
                  <a:lnTo>
                    <a:pt x="1594104" y="120396"/>
                  </a:lnTo>
                  <a:lnTo>
                    <a:pt x="1588008" y="111252"/>
                  </a:lnTo>
                  <a:lnTo>
                    <a:pt x="1589532" y="103632"/>
                  </a:lnTo>
                  <a:lnTo>
                    <a:pt x="1594104" y="102108"/>
                  </a:lnTo>
                  <a:lnTo>
                    <a:pt x="1662449" y="61100"/>
                  </a:lnTo>
                  <a:lnTo>
                    <a:pt x="1677924" y="70104"/>
                  </a:lnTo>
                  <a:lnTo>
                    <a:pt x="1684020" y="70104"/>
                  </a:lnTo>
                  <a:lnTo>
                    <a:pt x="1684020" y="71628"/>
                  </a:lnTo>
                  <a:lnTo>
                    <a:pt x="1685584" y="71628"/>
                  </a:lnTo>
                  <a:lnTo>
                    <a:pt x="1604772" y="118872"/>
                  </a:lnTo>
                  <a:lnTo>
                    <a:pt x="1600200" y="12192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2095" y="471220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2095" y="471220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8780" y="4913388"/>
              <a:ext cx="1711960" cy="670560"/>
            </a:xfrm>
            <a:custGeom>
              <a:avLst/>
              <a:gdLst/>
              <a:ahLst/>
              <a:cxnLst/>
              <a:rect l="l" t="t" r="r" b="b"/>
              <a:pathLst>
                <a:path w="1711960" h="670560">
                  <a:moveTo>
                    <a:pt x="623316" y="7607"/>
                  </a:moveTo>
                  <a:lnTo>
                    <a:pt x="513588" y="41135"/>
                  </a:lnTo>
                  <a:lnTo>
                    <a:pt x="507492" y="42659"/>
                  </a:lnTo>
                  <a:lnTo>
                    <a:pt x="504444" y="47231"/>
                  </a:lnTo>
                  <a:lnTo>
                    <a:pt x="505968" y="53327"/>
                  </a:lnTo>
                  <a:lnTo>
                    <a:pt x="509016" y="59423"/>
                  </a:lnTo>
                  <a:lnTo>
                    <a:pt x="513588" y="62471"/>
                  </a:lnTo>
                  <a:lnTo>
                    <a:pt x="519684" y="60947"/>
                  </a:lnTo>
                  <a:lnTo>
                    <a:pt x="574167" y="44881"/>
                  </a:lnTo>
                  <a:lnTo>
                    <a:pt x="0" y="656831"/>
                  </a:lnTo>
                  <a:lnTo>
                    <a:pt x="15240" y="670547"/>
                  </a:lnTo>
                  <a:lnTo>
                    <a:pt x="589965" y="59448"/>
                  </a:lnTo>
                  <a:lnTo>
                    <a:pt x="577596" y="114287"/>
                  </a:lnTo>
                  <a:lnTo>
                    <a:pt x="576072" y="120383"/>
                  </a:lnTo>
                  <a:lnTo>
                    <a:pt x="580644" y="126479"/>
                  </a:lnTo>
                  <a:lnTo>
                    <a:pt x="585216" y="128003"/>
                  </a:lnTo>
                  <a:lnTo>
                    <a:pt x="591312" y="129527"/>
                  </a:lnTo>
                  <a:lnTo>
                    <a:pt x="597408" y="124955"/>
                  </a:lnTo>
                  <a:lnTo>
                    <a:pt x="598932" y="120383"/>
                  </a:lnTo>
                  <a:lnTo>
                    <a:pt x="621665" y="15227"/>
                  </a:lnTo>
                  <a:lnTo>
                    <a:pt x="623316" y="7607"/>
                  </a:lnTo>
                  <a:close/>
                </a:path>
                <a:path w="1711960" h="670560">
                  <a:moveTo>
                    <a:pt x="1711452" y="662940"/>
                  </a:moveTo>
                  <a:lnTo>
                    <a:pt x="1709750" y="656844"/>
                  </a:lnTo>
                  <a:lnTo>
                    <a:pt x="1703832" y="635533"/>
                  </a:lnTo>
                  <a:lnTo>
                    <a:pt x="1703832" y="641604"/>
                  </a:lnTo>
                  <a:lnTo>
                    <a:pt x="1690116" y="656844"/>
                  </a:lnTo>
                  <a:lnTo>
                    <a:pt x="1694218" y="652272"/>
                  </a:lnTo>
                  <a:lnTo>
                    <a:pt x="1703832" y="641604"/>
                  </a:lnTo>
                  <a:lnTo>
                    <a:pt x="1703832" y="635533"/>
                  </a:lnTo>
                  <a:lnTo>
                    <a:pt x="1680972" y="553212"/>
                  </a:lnTo>
                  <a:lnTo>
                    <a:pt x="1679448" y="547116"/>
                  </a:lnTo>
                  <a:lnTo>
                    <a:pt x="1674876" y="544068"/>
                  </a:lnTo>
                  <a:lnTo>
                    <a:pt x="1662684" y="547116"/>
                  </a:lnTo>
                  <a:lnTo>
                    <a:pt x="1659636" y="553212"/>
                  </a:lnTo>
                  <a:lnTo>
                    <a:pt x="1661160" y="557784"/>
                  </a:lnTo>
                  <a:lnTo>
                    <a:pt x="1676882" y="615162"/>
                  </a:lnTo>
                  <a:lnTo>
                    <a:pt x="1050036" y="0"/>
                  </a:lnTo>
                  <a:lnTo>
                    <a:pt x="1036320" y="15240"/>
                  </a:lnTo>
                  <a:lnTo>
                    <a:pt x="1662188" y="629437"/>
                  </a:lnTo>
                  <a:lnTo>
                    <a:pt x="1600200" y="614172"/>
                  </a:lnTo>
                  <a:lnTo>
                    <a:pt x="1594104" y="617220"/>
                  </a:lnTo>
                  <a:lnTo>
                    <a:pt x="1592580" y="623316"/>
                  </a:lnTo>
                  <a:lnTo>
                    <a:pt x="1591056" y="627888"/>
                  </a:lnTo>
                  <a:lnTo>
                    <a:pt x="1595628" y="633984"/>
                  </a:lnTo>
                  <a:lnTo>
                    <a:pt x="1600200" y="635508"/>
                  </a:lnTo>
                  <a:lnTo>
                    <a:pt x="1711452" y="66294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503446" y="4145728"/>
            <a:ext cx="3081057" cy="1355912"/>
            <a:chOff x="5490971" y="4698492"/>
            <a:chExt cx="3491865" cy="1536700"/>
          </a:xfrm>
        </p:grpSpPr>
        <p:sp>
          <p:nvSpPr>
            <p:cNvPr id="16" name="object 16"/>
            <p:cNvSpPr/>
            <p:nvPr/>
          </p:nvSpPr>
          <p:spPr>
            <a:xfrm>
              <a:off x="5504687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8788" y="419100"/>
                  </a:moveTo>
                  <a:lnTo>
                    <a:pt x="160753" y="413528"/>
                  </a:lnTo>
                  <a:lnTo>
                    <a:pt x="116743" y="397666"/>
                  </a:lnTo>
                  <a:lnTo>
                    <a:pt x="77986" y="372793"/>
                  </a:lnTo>
                  <a:lnTo>
                    <a:pt x="45706" y="340189"/>
                  </a:lnTo>
                  <a:lnTo>
                    <a:pt x="21131" y="301134"/>
                  </a:lnTo>
                  <a:lnTo>
                    <a:pt x="5487" y="256907"/>
                  </a:lnTo>
                  <a:lnTo>
                    <a:pt x="0" y="208787"/>
                  </a:lnTo>
                  <a:lnTo>
                    <a:pt x="5487" y="160753"/>
                  </a:lnTo>
                  <a:lnTo>
                    <a:pt x="21131" y="116743"/>
                  </a:lnTo>
                  <a:lnTo>
                    <a:pt x="45706" y="77986"/>
                  </a:lnTo>
                  <a:lnTo>
                    <a:pt x="77986" y="45706"/>
                  </a:lnTo>
                  <a:lnTo>
                    <a:pt x="116743" y="21131"/>
                  </a:lnTo>
                  <a:lnTo>
                    <a:pt x="160753" y="5487"/>
                  </a:lnTo>
                  <a:lnTo>
                    <a:pt x="208788" y="0"/>
                  </a:lnTo>
                  <a:lnTo>
                    <a:pt x="256907" y="5487"/>
                  </a:lnTo>
                  <a:lnTo>
                    <a:pt x="301134" y="21131"/>
                  </a:lnTo>
                  <a:lnTo>
                    <a:pt x="340189" y="45706"/>
                  </a:lnTo>
                  <a:lnTo>
                    <a:pt x="372793" y="77986"/>
                  </a:lnTo>
                  <a:lnTo>
                    <a:pt x="397666" y="116743"/>
                  </a:lnTo>
                  <a:lnTo>
                    <a:pt x="413528" y="160753"/>
                  </a:lnTo>
                  <a:lnTo>
                    <a:pt x="419100" y="208787"/>
                  </a:lnTo>
                  <a:lnTo>
                    <a:pt x="413528" y="256907"/>
                  </a:lnTo>
                  <a:lnTo>
                    <a:pt x="397666" y="301134"/>
                  </a:lnTo>
                  <a:lnTo>
                    <a:pt x="372793" y="340189"/>
                  </a:lnTo>
                  <a:lnTo>
                    <a:pt x="340189" y="372793"/>
                  </a:lnTo>
                  <a:lnTo>
                    <a:pt x="301134" y="397666"/>
                  </a:lnTo>
                  <a:lnTo>
                    <a:pt x="256907" y="413528"/>
                  </a:lnTo>
                  <a:lnTo>
                    <a:pt x="208788" y="4191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5504687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487" y="160753"/>
                  </a:lnTo>
                  <a:lnTo>
                    <a:pt x="21131" y="116743"/>
                  </a:lnTo>
                  <a:lnTo>
                    <a:pt x="45706" y="77986"/>
                  </a:lnTo>
                  <a:lnTo>
                    <a:pt x="77986" y="45706"/>
                  </a:lnTo>
                  <a:lnTo>
                    <a:pt x="116743" y="21131"/>
                  </a:lnTo>
                  <a:lnTo>
                    <a:pt x="160753" y="5487"/>
                  </a:lnTo>
                  <a:lnTo>
                    <a:pt x="208788" y="0"/>
                  </a:lnTo>
                  <a:lnTo>
                    <a:pt x="256907" y="5487"/>
                  </a:lnTo>
                  <a:lnTo>
                    <a:pt x="301134" y="21131"/>
                  </a:lnTo>
                  <a:lnTo>
                    <a:pt x="340189" y="45706"/>
                  </a:lnTo>
                  <a:lnTo>
                    <a:pt x="372793" y="77986"/>
                  </a:lnTo>
                  <a:lnTo>
                    <a:pt x="397666" y="116743"/>
                  </a:lnTo>
                  <a:lnTo>
                    <a:pt x="413528" y="160753"/>
                  </a:lnTo>
                  <a:lnTo>
                    <a:pt x="419100" y="208787"/>
                  </a:lnTo>
                  <a:lnTo>
                    <a:pt x="413528" y="256907"/>
                  </a:lnTo>
                  <a:lnTo>
                    <a:pt x="397666" y="301134"/>
                  </a:lnTo>
                  <a:lnTo>
                    <a:pt x="372793" y="340189"/>
                  </a:lnTo>
                  <a:lnTo>
                    <a:pt x="340189" y="372793"/>
                  </a:lnTo>
                  <a:lnTo>
                    <a:pt x="301134" y="397666"/>
                  </a:lnTo>
                  <a:lnTo>
                    <a:pt x="256907" y="413528"/>
                  </a:lnTo>
                  <a:lnTo>
                    <a:pt x="208788" y="419100"/>
                  </a:lnTo>
                  <a:lnTo>
                    <a:pt x="160753" y="413528"/>
                  </a:lnTo>
                  <a:lnTo>
                    <a:pt x="116743" y="397666"/>
                  </a:lnTo>
                  <a:lnTo>
                    <a:pt x="77986" y="372793"/>
                  </a:lnTo>
                  <a:lnTo>
                    <a:pt x="45706" y="340189"/>
                  </a:lnTo>
                  <a:lnTo>
                    <a:pt x="21131" y="301134"/>
                  </a:lnTo>
                  <a:lnTo>
                    <a:pt x="5487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8549639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549639" y="53675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3787" y="5504688"/>
              <a:ext cx="2627630" cy="144780"/>
            </a:xfrm>
            <a:custGeom>
              <a:avLst/>
              <a:gdLst/>
              <a:ahLst/>
              <a:cxnLst/>
              <a:rect l="l" t="t" r="r" b="b"/>
              <a:pathLst>
                <a:path w="2627629" h="144779">
                  <a:moveTo>
                    <a:pt x="2564453" y="71815"/>
                  </a:moveTo>
                  <a:lnTo>
                    <a:pt x="2493264" y="30480"/>
                  </a:lnTo>
                  <a:lnTo>
                    <a:pt x="2488453" y="26289"/>
                  </a:lnTo>
                  <a:lnTo>
                    <a:pt x="2485644" y="20955"/>
                  </a:lnTo>
                  <a:lnTo>
                    <a:pt x="2485120" y="15049"/>
                  </a:lnTo>
                  <a:lnTo>
                    <a:pt x="2487168" y="9144"/>
                  </a:lnTo>
                  <a:lnTo>
                    <a:pt x="2491740" y="1524"/>
                  </a:lnTo>
                  <a:lnTo>
                    <a:pt x="2500884" y="0"/>
                  </a:lnTo>
                  <a:lnTo>
                    <a:pt x="2508503" y="3048"/>
                  </a:lnTo>
                  <a:lnTo>
                    <a:pt x="2600960" y="56388"/>
                  </a:lnTo>
                  <a:lnTo>
                    <a:pt x="2595372" y="56388"/>
                  </a:lnTo>
                  <a:lnTo>
                    <a:pt x="2595372" y="57912"/>
                  </a:lnTo>
                  <a:lnTo>
                    <a:pt x="2587752" y="57912"/>
                  </a:lnTo>
                  <a:lnTo>
                    <a:pt x="2564453" y="71815"/>
                  </a:lnTo>
                  <a:close/>
                </a:path>
                <a:path w="2627629" h="144779">
                  <a:moveTo>
                    <a:pt x="2536677" y="88392"/>
                  </a:moveTo>
                  <a:lnTo>
                    <a:pt x="0" y="88392"/>
                  </a:lnTo>
                  <a:lnTo>
                    <a:pt x="0" y="56388"/>
                  </a:lnTo>
                  <a:lnTo>
                    <a:pt x="2537883" y="56388"/>
                  </a:lnTo>
                  <a:lnTo>
                    <a:pt x="2564453" y="71815"/>
                  </a:lnTo>
                  <a:lnTo>
                    <a:pt x="2536677" y="88392"/>
                  </a:lnTo>
                  <a:close/>
                </a:path>
                <a:path w="2627629" h="144779">
                  <a:moveTo>
                    <a:pt x="2598318" y="88392"/>
                  </a:moveTo>
                  <a:lnTo>
                    <a:pt x="2595372" y="88392"/>
                  </a:lnTo>
                  <a:lnTo>
                    <a:pt x="2595372" y="56388"/>
                  </a:lnTo>
                  <a:lnTo>
                    <a:pt x="2600960" y="56388"/>
                  </a:lnTo>
                  <a:lnTo>
                    <a:pt x="2627376" y="71628"/>
                  </a:lnTo>
                  <a:lnTo>
                    <a:pt x="2598318" y="88392"/>
                  </a:lnTo>
                  <a:close/>
                </a:path>
                <a:path w="2627629" h="144779">
                  <a:moveTo>
                    <a:pt x="2587752" y="85344"/>
                  </a:moveTo>
                  <a:lnTo>
                    <a:pt x="2564453" y="71815"/>
                  </a:lnTo>
                  <a:lnTo>
                    <a:pt x="2587752" y="57912"/>
                  </a:lnTo>
                  <a:lnTo>
                    <a:pt x="2587752" y="85344"/>
                  </a:lnTo>
                  <a:close/>
                </a:path>
                <a:path w="2627629" h="144779">
                  <a:moveTo>
                    <a:pt x="2595372" y="85344"/>
                  </a:moveTo>
                  <a:lnTo>
                    <a:pt x="2587752" y="85344"/>
                  </a:lnTo>
                  <a:lnTo>
                    <a:pt x="2587752" y="57912"/>
                  </a:lnTo>
                  <a:lnTo>
                    <a:pt x="2595372" y="57912"/>
                  </a:lnTo>
                  <a:lnTo>
                    <a:pt x="2595372" y="85344"/>
                  </a:lnTo>
                  <a:close/>
                </a:path>
                <a:path w="2627629" h="144779">
                  <a:moveTo>
                    <a:pt x="2500884" y="144780"/>
                  </a:moveTo>
                  <a:lnTo>
                    <a:pt x="2491740" y="143256"/>
                  </a:lnTo>
                  <a:lnTo>
                    <a:pt x="2487168" y="135636"/>
                  </a:lnTo>
                  <a:lnTo>
                    <a:pt x="2485120" y="129516"/>
                  </a:lnTo>
                  <a:lnTo>
                    <a:pt x="2485644" y="123253"/>
                  </a:lnTo>
                  <a:lnTo>
                    <a:pt x="2488453" y="117848"/>
                  </a:lnTo>
                  <a:lnTo>
                    <a:pt x="2493264" y="114300"/>
                  </a:lnTo>
                  <a:lnTo>
                    <a:pt x="2564453" y="71815"/>
                  </a:lnTo>
                  <a:lnTo>
                    <a:pt x="2587752" y="85344"/>
                  </a:lnTo>
                  <a:lnTo>
                    <a:pt x="2595372" y="85344"/>
                  </a:lnTo>
                  <a:lnTo>
                    <a:pt x="2595372" y="88392"/>
                  </a:lnTo>
                  <a:lnTo>
                    <a:pt x="2598318" y="88392"/>
                  </a:lnTo>
                  <a:lnTo>
                    <a:pt x="2508503" y="140208"/>
                  </a:lnTo>
                  <a:lnTo>
                    <a:pt x="2500884" y="1447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537960" y="471220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37960" y="471220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11583" y="4907292"/>
              <a:ext cx="2639695" cy="688975"/>
            </a:xfrm>
            <a:custGeom>
              <a:avLst/>
              <a:gdLst/>
              <a:ahLst/>
              <a:cxnLst/>
              <a:rect l="l" t="t" r="r" b="b"/>
              <a:pathLst>
                <a:path w="2639695" h="688975">
                  <a:moveTo>
                    <a:pt x="626364" y="13703"/>
                  </a:moveTo>
                  <a:lnTo>
                    <a:pt x="496824" y="51803"/>
                  </a:lnTo>
                  <a:lnTo>
                    <a:pt x="490880" y="55118"/>
                  </a:lnTo>
                  <a:lnTo>
                    <a:pt x="486918" y="59994"/>
                  </a:lnTo>
                  <a:lnTo>
                    <a:pt x="485254" y="65735"/>
                  </a:lnTo>
                  <a:lnTo>
                    <a:pt x="486156" y="71615"/>
                  </a:lnTo>
                  <a:lnTo>
                    <a:pt x="489254" y="77571"/>
                  </a:lnTo>
                  <a:lnTo>
                    <a:pt x="493776" y="81521"/>
                  </a:lnTo>
                  <a:lnTo>
                    <a:pt x="499452" y="83197"/>
                  </a:lnTo>
                  <a:lnTo>
                    <a:pt x="505968" y="82283"/>
                  </a:lnTo>
                  <a:lnTo>
                    <a:pt x="554901" y="67894"/>
                  </a:lnTo>
                  <a:lnTo>
                    <a:pt x="0" y="658355"/>
                  </a:lnTo>
                  <a:lnTo>
                    <a:pt x="22860" y="679691"/>
                  </a:lnTo>
                  <a:lnTo>
                    <a:pt x="576580" y="90487"/>
                  </a:lnTo>
                  <a:lnTo>
                    <a:pt x="565404" y="138671"/>
                  </a:lnTo>
                  <a:lnTo>
                    <a:pt x="563880" y="147815"/>
                  </a:lnTo>
                  <a:lnTo>
                    <a:pt x="569976" y="156959"/>
                  </a:lnTo>
                  <a:lnTo>
                    <a:pt x="577596" y="158483"/>
                  </a:lnTo>
                  <a:lnTo>
                    <a:pt x="586740" y="160007"/>
                  </a:lnTo>
                  <a:lnTo>
                    <a:pt x="594360" y="155435"/>
                  </a:lnTo>
                  <a:lnTo>
                    <a:pt x="597408" y="146291"/>
                  </a:lnTo>
                  <a:lnTo>
                    <a:pt x="623709" y="25895"/>
                  </a:lnTo>
                  <a:lnTo>
                    <a:pt x="626364" y="13703"/>
                  </a:lnTo>
                  <a:close/>
                </a:path>
                <a:path w="2639695" h="688975">
                  <a:moveTo>
                    <a:pt x="2639568" y="669036"/>
                  </a:moveTo>
                  <a:lnTo>
                    <a:pt x="2555748" y="560832"/>
                  </a:lnTo>
                  <a:lnTo>
                    <a:pt x="2551176" y="554736"/>
                  </a:lnTo>
                  <a:lnTo>
                    <a:pt x="2540508" y="553212"/>
                  </a:lnTo>
                  <a:lnTo>
                    <a:pt x="2534412" y="557784"/>
                  </a:lnTo>
                  <a:lnTo>
                    <a:pt x="2529865" y="562851"/>
                  </a:lnTo>
                  <a:lnTo>
                    <a:pt x="2527744" y="568642"/>
                  </a:lnTo>
                  <a:lnTo>
                    <a:pt x="2528201" y="574713"/>
                  </a:lnTo>
                  <a:lnTo>
                    <a:pt x="2531364" y="580644"/>
                  </a:lnTo>
                  <a:lnTo>
                    <a:pt x="2561348" y="620369"/>
                  </a:lnTo>
                  <a:lnTo>
                    <a:pt x="1051560" y="0"/>
                  </a:lnTo>
                  <a:lnTo>
                    <a:pt x="1040892" y="28956"/>
                  </a:lnTo>
                  <a:lnTo>
                    <a:pt x="2550096" y="649693"/>
                  </a:lnTo>
                  <a:lnTo>
                    <a:pt x="2499360" y="656844"/>
                  </a:lnTo>
                  <a:lnTo>
                    <a:pt x="2491740" y="658368"/>
                  </a:lnTo>
                  <a:lnTo>
                    <a:pt x="2485644" y="665988"/>
                  </a:lnTo>
                  <a:lnTo>
                    <a:pt x="2485644" y="675132"/>
                  </a:lnTo>
                  <a:lnTo>
                    <a:pt x="2487168" y="682752"/>
                  </a:lnTo>
                  <a:lnTo>
                    <a:pt x="2494788" y="688848"/>
                  </a:lnTo>
                  <a:lnTo>
                    <a:pt x="2503932" y="688848"/>
                  </a:lnTo>
                  <a:lnTo>
                    <a:pt x="2618702" y="672084"/>
                  </a:lnTo>
                  <a:lnTo>
                    <a:pt x="2639568" y="6690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6096" y="580186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0311" y="419100"/>
                  </a:move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626096" y="580186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8787"/>
                  </a:moveTo>
                  <a:lnTo>
                    <a:pt x="5571" y="160753"/>
                  </a:lnTo>
                  <a:lnTo>
                    <a:pt x="21433" y="116743"/>
                  </a:lnTo>
                  <a:lnTo>
                    <a:pt x="46306" y="77986"/>
                  </a:lnTo>
                  <a:lnTo>
                    <a:pt x="78910" y="45706"/>
                  </a:lnTo>
                  <a:lnTo>
                    <a:pt x="117965" y="21131"/>
                  </a:lnTo>
                  <a:lnTo>
                    <a:pt x="162192" y="5487"/>
                  </a:lnTo>
                  <a:lnTo>
                    <a:pt x="210311" y="0"/>
                  </a:lnTo>
                  <a:lnTo>
                    <a:pt x="258346" y="5487"/>
                  </a:lnTo>
                  <a:lnTo>
                    <a:pt x="302356" y="21131"/>
                  </a:lnTo>
                  <a:lnTo>
                    <a:pt x="341113" y="45706"/>
                  </a:lnTo>
                  <a:lnTo>
                    <a:pt x="373393" y="77986"/>
                  </a:lnTo>
                  <a:lnTo>
                    <a:pt x="397968" y="116743"/>
                  </a:lnTo>
                  <a:lnTo>
                    <a:pt x="413612" y="160753"/>
                  </a:lnTo>
                  <a:lnTo>
                    <a:pt x="419100" y="208787"/>
                  </a:lnTo>
                  <a:lnTo>
                    <a:pt x="413612" y="256907"/>
                  </a:lnTo>
                  <a:lnTo>
                    <a:pt x="397968" y="301134"/>
                  </a:lnTo>
                  <a:lnTo>
                    <a:pt x="373393" y="340189"/>
                  </a:lnTo>
                  <a:lnTo>
                    <a:pt x="341113" y="372793"/>
                  </a:lnTo>
                  <a:lnTo>
                    <a:pt x="302356" y="397666"/>
                  </a:lnTo>
                  <a:lnTo>
                    <a:pt x="258346" y="413528"/>
                  </a:lnTo>
                  <a:lnTo>
                    <a:pt x="210311" y="419100"/>
                  </a:lnTo>
                  <a:lnTo>
                    <a:pt x="162192" y="413528"/>
                  </a:lnTo>
                  <a:lnTo>
                    <a:pt x="117965" y="397666"/>
                  </a:lnTo>
                  <a:lnTo>
                    <a:pt x="78910" y="372793"/>
                  </a:lnTo>
                  <a:lnTo>
                    <a:pt x="46306" y="340189"/>
                  </a:lnTo>
                  <a:lnTo>
                    <a:pt x="21433" y="301134"/>
                  </a:lnTo>
                  <a:lnTo>
                    <a:pt x="5571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883908" y="5059692"/>
              <a:ext cx="1666239" cy="958850"/>
            </a:xfrm>
            <a:custGeom>
              <a:avLst/>
              <a:gdLst/>
              <a:ahLst/>
              <a:cxnLst/>
              <a:rect l="l" t="t" r="r" b="b"/>
              <a:pathLst>
                <a:path w="1666240" h="958850">
                  <a:moveTo>
                    <a:pt x="742188" y="950976"/>
                  </a:moveTo>
                  <a:lnTo>
                    <a:pt x="740283" y="935736"/>
                  </a:lnTo>
                  <a:lnTo>
                    <a:pt x="725424" y="816864"/>
                  </a:lnTo>
                  <a:lnTo>
                    <a:pt x="723900" y="807720"/>
                  </a:lnTo>
                  <a:lnTo>
                    <a:pt x="716280" y="801624"/>
                  </a:lnTo>
                  <a:lnTo>
                    <a:pt x="707136" y="803148"/>
                  </a:lnTo>
                  <a:lnTo>
                    <a:pt x="697992" y="803148"/>
                  </a:lnTo>
                  <a:lnTo>
                    <a:pt x="693420" y="812292"/>
                  </a:lnTo>
                  <a:lnTo>
                    <a:pt x="693420" y="819912"/>
                  </a:lnTo>
                  <a:lnTo>
                    <a:pt x="700735" y="871867"/>
                  </a:lnTo>
                  <a:lnTo>
                    <a:pt x="24384" y="0"/>
                  </a:lnTo>
                  <a:lnTo>
                    <a:pt x="0" y="19812"/>
                  </a:lnTo>
                  <a:lnTo>
                    <a:pt x="676681" y="890663"/>
                  </a:lnTo>
                  <a:lnTo>
                    <a:pt x="627888" y="871728"/>
                  </a:lnTo>
                  <a:lnTo>
                    <a:pt x="621995" y="869911"/>
                  </a:lnTo>
                  <a:lnTo>
                    <a:pt x="616267" y="870966"/>
                  </a:lnTo>
                  <a:lnTo>
                    <a:pt x="611378" y="874293"/>
                  </a:lnTo>
                  <a:lnTo>
                    <a:pt x="608076" y="879348"/>
                  </a:lnTo>
                  <a:lnTo>
                    <a:pt x="606933" y="886104"/>
                  </a:lnTo>
                  <a:lnTo>
                    <a:pt x="608076" y="892302"/>
                  </a:lnTo>
                  <a:lnTo>
                    <a:pt x="611505" y="897343"/>
                  </a:lnTo>
                  <a:lnTo>
                    <a:pt x="617220" y="900684"/>
                  </a:lnTo>
                  <a:lnTo>
                    <a:pt x="742188" y="950976"/>
                  </a:lnTo>
                  <a:close/>
                </a:path>
                <a:path w="1666240" h="958850">
                  <a:moveTo>
                    <a:pt x="1665732" y="516636"/>
                  </a:moveTo>
                  <a:lnTo>
                    <a:pt x="1552956" y="537972"/>
                  </a:lnTo>
                  <a:lnTo>
                    <a:pt x="1548384" y="539496"/>
                  </a:lnTo>
                  <a:lnTo>
                    <a:pt x="1543812" y="544068"/>
                  </a:lnTo>
                  <a:lnTo>
                    <a:pt x="1545336" y="550164"/>
                  </a:lnTo>
                  <a:lnTo>
                    <a:pt x="1545336" y="556260"/>
                  </a:lnTo>
                  <a:lnTo>
                    <a:pt x="1551432" y="559308"/>
                  </a:lnTo>
                  <a:lnTo>
                    <a:pt x="1557528" y="559308"/>
                  </a:lnTo>
                  <a:lnTo>
                    <a:pt x="1614728" y="548233"/>
                  </a:lnTo>
                  <a:lnTo>
                    <a:pt x="1155192" y="943356"/>
                  </a:lnTo>
                  <a:lnTo>
                    <a:pt x="1168908" y="958596"/>
                  </a:lnTo>
                  <a:lnTo>
                    <a:pt x="1628787" y="563181"/>
                  </a:lnTo>
                  <a:lnTo>
                    <a:pt x="1609344" y="618744"/>
                  </a:lnTo>
                  <a:lnTo>
                    <a:pt x="1607820" y="624840"/>
                  </a:lnTo>
                  <a:lnTo>
                    <a:pt x="1610868" y="630936"/>
                  </a:lnTo>
                  <a:lnTo>
                    <a:pt x="1615440" y="632460"/>
                  </a:lnTo>
                  <a:lnTo>
                    <a:pt x="1621536" y="633984"/>
                  </a:lnTo>
                  <a:lnTo>
                    <a:pt x="1627632" y="630936"/>
                  </a:lnTo>
                  <a:lnTo>
                    <a:pt x="1663700" y="522732"/>
                  </a:lnTo>
                  <a:lnTo>
                    <a:pt x="1665732" y="5166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338398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2278" y="134313"/>
            <a:ext cx="363126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/>
              <a:t>Deep</a:t>
            </a:r>
            <a:r>
              <a:rPr sz="4236" spc="-62" dirty="0"/>
              <a:t> </a:t>
            </a:r>
            <a:r>
              <a:rPr sz="4236" spc="4" dirty="0"/>
              <a:t>Structures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2114326" y="988358"/>
            <a:ext cx="4129928" cy="1080247"/>
          </a:xfrm>
          <a:custGeom>
            <a:avLst/>
            <a:gdLst/>
            <a:ahLst/>
            <a:cxnLst/>
            <a:rect l="l" t="t" r="r" b="b"/>
            <a:pathLst>
              <a:path w="4680585" h="1224280">
                <a:moveTo>
                  <a:pt x="4680203" y="1223772"/>
                </a:moveTo>
                <a:lnTo>
                  <a:pt x="0" y="1223772"/>
                </a:lnTo>
                <a:lnTo>
                  <a:pt x="0" y="0"/>
                </a:lnTo>
                <a:lnTo>
                  <a:pt x="4680203" y="0"/>
                </a:lnTo>
                <a:lnTo>
                  <a:pt x="4680203" y="1223772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2204385" y="938214"/>
            <a:ext cx="3593726" cy="1022087"/>
          </a:xfrm>
          <a:prstGeom prst="rect">
            <a:avLst/>
          </a:prstGeom>
        </p:spPr>
        <p:txBody>
          <a:bodyPr vert="horz" wrap="square" lIns="0" tIns="47065" rIns="0" bIns="0" rtlCol="0">
            <a:spAutoFit/>
          </a:bodyPr>
          <a:lstStyle/>
          <a:p>
            <a:pPr marL="333393" indent="-333953">
              <a:spcBef>
                <a:spcPts val="371"/>
              </a:spcBef>
              <a:buFont typeface="Arial MT"/>
              <a:buChar char="•"/>
              <a:tabLst>
                <a:tab pos="333393" algn="l"/>
                <a:tab pos="333953" algn="l"/>
              </a:tabLst>
            </a:pPr>
            <a:r>
              <a:rPr sz="2118" i="1" spc="4" dirty="0">
                <a:solidFill>
                  <a:srgbClr val="BF0000"/>
                </a:solidFill>
                <a:latin typeface="Calibri"/>
                <a:cs typeface="Calibri"/>
              </a:rPr>
              <a:t>Deep</a:t>
            </a:r>
            <a:r>
              <a:rPr sz="2118" i="1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118" spc="-4" dirty="0">
                <a:solidFill>
                  <a:srgbClr val="BF0000"/>
                </a:solidFill>
                <a:latin typeface="Calibri"/>
                <a:cs typeface="Calibri"/>
              </a:rPr>
              <a:t>structure</a:t>
            </a:r>
            <a:endParaRPr sz="2118">
              <a:latin typeface="Calibri"/>
              <a:cs typeface="Calibri"/>
            </a:endParaRPr>
          </a:p>
          <a:p>
            <a:pPr marL="720577" lvl="1" indent="-277360">
              <a:spcBef>
                <a:spcPts val="243"/>
              </a:spcBef>
              <a:buFont typeface="Arial MT"/>
              <a:buChar char="–"/>
              <a:tabLst>
                <a:tab pos="720577" algn="l"/>
                <a:tab pos="721136" algn="l"/>
              </a:tabLst>
            </a:pPr>
            <a:r>
              <a:rPr sz="1941" i="1" spc="-4" dirty="0">
                <a:solidFill>
                  <a:srgbClr val="BF0000"/>
                </a:solidFill>
                <a:latin typeface="Calibri"/>
                <a:cs typeface="Calibri"/>
              </a:rPr>
              <a:t>The input</a:t>
            </a:r>
            <a:r>
              <a:rPr sz="1941" i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4" dirty="0">
                <a:solidFill>
                  <a:srgbClr val="BF0000"/>
                </a:solidFill>
                <a:latin typeface="Calibri"/>
                <a:cs typeface="Calibri"/>
              </a:rPr>
              <a:t>is </a:t>
            </a:r>
            <a:r>
              <a:rPr sz="1941" i="1" spc="-13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941" i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31" dirty="0">
                <a:solidFill>
                  <a:srgbClr val="BF0000"/>
                </a:solidFill>
                <a:latin typeface="Calibri"/>
                <a:cs typeface="Calibri"/>
              </a:rPr>
              <a:t>“source”,</a:t>
            </a:r>
            <a:endParaRPr sz="1941">
              <a:latin typeface="Calibri"/>
              <a:cs typeface="Calibri"/>
            </a:endParaRPr>
          </a:p>
          <a:p>
            <a:pPr marL="720577" lvl="1" indent="-277360">
              <a:spcBef>
                <a:spcPts val="234"/>
              </a:spcBef>
              <a:buFont typeface="Arial MT"/>
              <a:buChar char="–"/>
              <a:tabLst>
                <a:tab pos="720577" algn="l"/>
                <a:tab pos="721136" algn="l"/>
              </a:tabLst>
            </a:pPr>
            <a:r>
              <a:rPr sz="1941" i="1" spc="-4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941" i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9" dirty="0">
                <a:solidFill>
                  <a:srgbClr val="BF0000"/>
                </a:solidFill>
                <a:latin typeface="Calibri"/>
                <a:cs typeface="Calibri"/>
              </a:rPr>
              <a:t>output</a:t>
            </a:r>
            <a:r>
              <a:rPr sz="1941" i="1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9" dirty="0">
                <a:solidFill>
                  <a:srgbClr val="BF0000"/>
                </a:solidFill>
                <a:latin typeface="Calibri"/>
                <a:cs typeface="Calibri"/>
              </a:rPr>
              <a:t>nodes</a:t>
            </a:r>
            <a:r>
              <a:rPr sz="1941" i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4" dirty="0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sz="1941" i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i="1" spc="-18" dirty="0">
                <a:solidFill>
                  <a:srgbClr val="BF0000"/>
                </a:solidFill>
                <a:latin typeface="Calibri"/>
                <a:cs typeface="Calibri"/>
              </a:rPr>
              <a:t>“sinks”</a:t>
            </a:r>
            <a:endParaRPr sz="1941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3587" y="2302705"/>
            <a:ext cx="3714739" cy="32159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2977" y="1374289"/>
            <a:ext cx="913177" cy="11443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9753" y="3098203"/>
            <a:ext cx="3328147" cy="6099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81040" y="5915529"/>
            <a:ext cx="1395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987"/>
              </a:lnSpc>
            </a:pPr>
            <a:r>
              <a:rPr sz="2603" spc="4" dirty="0">
                <a:latin typeface="Arial MT"/>
                <a:cs typeface="Arial MT"/>
              </a:rPr>
              <a:t>•</a:t>
            </a:r>
            <a:endParaRPr sz="2603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4528" y="5917646"/>
            <a:ext cx="71118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969"/>
              </a:lnSpc>
            </a:pPr>
            <a:r>
              <a:rPr sz="2603" spc="4" dirty="0">
                <a:latin typeface="Calibri"/>
                <a:cs typeface="Calibri"/>
              </a:rPr>
              <a:t>“Deep”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22" dirty="0">
                <a:latin typeface="Wingdings"/>
                <a:cs typeface="Wingdings"/>
              </a:rPr>
              <a:t></a:t>
            </a:r>
            <a:r>
              <a:rPr sz="2603" spc="-49" dirty="0">
                <a:latin typeface="Times New Roman"/>
                <a:cs typeface="Times New Roman"/>
              </a:rPr>
              <a:t> </a:t>
            </a:r>
            <a:r>
              <a:rPr sz="2603" spc="4" dirty="0">
                <a:latin typeface="Calibri"/>
                <a:cs typeface="Calibri"/>
              </a:rPr>
              <a:t>Depth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of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output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neurons</a:t>
            </a:r>
            <a:r>
              <a:rPr sz="2603" spc="-4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9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greater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than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2</a:t>
            </a:r>
            <a:endParaRPr sz="260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73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6248" y="362933"/>
            <a:ext cx="360101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What</a:t>
            </a:r>
            <a:r>
              <a:rPr sz="4236" spc="-35" dirty="0"/>
              <a:t> </a:t>
            </a:r>
            <a:r>
              <a:rPr sz="4236" spc="18" dirty="0"/>
              <a:t>is</a:t>
            </a:r>
            <a:r>
              <a:rPr sz="4236" spc="4" dirty="0"/>
              <a:t> </a:t>
            </a:r>
            <a:r>
              <a:rPr sz="4236" spc="13" dirty="0"/>
              <a:t>a</a:t>
            </a:r>
            <a:r>
              <a:rPr sz="4236" spc="-18" dirty="0"/>
              <a:t> </a:t>
            </a:r>
            <a:r>
              <a:rPr sz="4236" spc="-13" dirty="0"/>
              <a:t>layer?</a:t>
            </a:r>
            <a:endParaRPr sz="423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225" y="3201498"/>
            <a:ext cx="2693446" cy="19646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6631" y="1248833"/>
            <a:ext cx="10284643" cy="39152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039" marR="4483" indent="-333393">
              <a:lnSpc>
                <a:spcPct val="120000"/>
              </a:lnSpc>
              <a:spcBef>
                <a:spcPts val="88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A </a:t>
            </a:r>
            <a:r>
              <a:rPr sz="2912" spc="4" dirty="0">
                <a:latin typeface="Calibri"/>
                <a:cs typeface="Calibri"/>
              </a:rPr>
              <a:t>“layer” </a:t>
            </a:r>
            <a:r>
              <a:rPr sz="2912" dirty="0">
                <a:latin typeface="Calibri"/>
                <a:cs typeface="Calibri"/>
              </a:rPr>
              <a:t>is </a:t>
            </a:r>
            <a:r>
              <a:rPr sz="2912" spc="-4" dirty="0">
                <a:latin typeface="Calibri"/>
                <a:cs typeface="Calibri"/>
              </a:rPr>
              <a:t>the </a:t>
            </a:r>
            <a:r>
              <a:rPr sz="2912" dirty="0">
                <a:latin typeface="Calibri"/>
                <a:cs typeface="Calibri"/>
              </a:rPr>
              <a:t>set of </a:t>
            </a:r>
            <a:r>
              <a:rPr sz="2912" spc="-13" dirty="0">
                <a:latin typeface="Calibri"/>
                <a:cs typeface="Calibri"/>
              </a:rPr>
              <a:t>neurons </a:t>
            </a:r>
            <a:r>
              <a:rPr sz="2912" spc="-9" dirty="0">
                <a:latin typeface="Calibri"/>
                <a:cs typeface="Calibri"/>
              </a:rPr>
              <a:t>that </a:t>
            </a:r>
            <a:r>
              <a:rPr sz="2912" spc="-22" dirty="0">
                <a:latin typeface="Calibri"/>
                <a:cs typeface="Calibri"/>
              </a:rPr>
              <a:t>are </a:t>
            </a:r>
            <a:r>
              <a:rPr sz="2912" dirty="0">
                <a:latin typeface="Calibri"/>
                <a:cs typeface="Calibri"/>
              </a:rPr>
              <a:t>all </a:t>
            </a:r>
            <a:r>
              <a:rPr sz="2912" spc="-31" dirty="0">
                <a:latin typeface="Calibri"/>
                <a:cs typeface="Calibri"/>
              </a:rPr>
              <a:t>at </a:t>
            </a:r>
            <a:r>
              <a:rPr sz="2912" spc="-4" dirty="0">
                <a:latin typeface="Calibri"/>
                <a:cs typeface="Calibri"/>
              </a:rPr>
              <a:t>the </a:t>
            </a:r>
            <a:r>
              <a:rPr sz="2912" spc="-649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same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depth with</a:t>
            </a:r>
            <a:r>
              <a:rPr sz="2912" spc="-9" dirty="0">
                <a:latin typeface="Calibri"/>
                <a:cs typeface="Calibri"/>
              </a:rPr>
              <a:t> respect</a:t>
            </a:r>
            <a:r>
              <a:rPr sz="2912" spc="-35" dirty="0">
                <a:latin typeface="Calibri"/>
                <a:cs typeface="Calibri"/>
              </a:rPr>
              <a:t> </a:t>
            </a:r>
            <a:r>
              <a:rPr sz="2912" spc="-22" dirty="0">
                <a:latin typeface="Calibri"/>
                <a:cs typeface="Calibri"/>
              </a:rPr>
              <a:t>to</a:t>
            </a:r>
            <a:r>
              <a:rPr sz="2912" spc="13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the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input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(sink)</a:t>
            </a:r>
            <a:endParaRPr sz="2912" dirty="0">
              <a:latin typeface="Calibri"/>
              <a:cs typeface="Calibri"/>
            </a:endParaRPr>
          </a:p>
          <a:p>
            <a:pPr marL="731783" marR="40904" indent="-277360">
              <a:lnSpc>
                <a:spcPct val="120300"/>
              </a:lnSpc>
              <a:spcBef>
                <a:spcPts val="671"/>
              </a:spcBef>
            </a:pPr>
            <a:r>
              <a:rPr sz="2515" dirty="0">
                <a:latin typeface="Arial MT"/>
                <a:cs typeface="Arial MT"/>
              </a:rPr>
              <a:t>–</a:t>
            </a:r>
            <a:r>
              <a:rPr sz="2515" spc="79" dirty="0">
                <a:latin typeface="Arial MT"/>
                <a:cs typeface="Arial MT"/>
              </a:rPr>
              <a:t> </a:t>
            </a:r>
            <a:r>
              <a:rPr sz="2515" spc="-4" dirty="0">
                <a:latin typeface="Calibri"/>
                <a:cs typeface="Calibri"/>
              </a:rPr>
              <a:t>“Depth”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dirty="0">
                <a:latin typeface="Calibri"/>
                <a:cs typeface="Calibri"/>
              </a:rPr>
              <a:t> a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–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the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depth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spc="-4" dirty="0">
                <a:latin typeface="Calibri"/>
                <a:cs typeface="Calibri"/>
              </a:rPr>
              <a:t> the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neurons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</a:t>
            </a:r>
            <a:r>
              <a:rPr sz="2515" spc="-4" dirty="0">
                <a:latin typeface="Calibri"/>
                <a:cs typeface="Calibri"/>
              </a:rPr>
              <a:t> the </a:t>
            </a:r>
            <a:r>
              <a:rPr sz="2515" spc="-552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9" dirty="0">
                <a:latin typeface="Calibri"/>
                <a:cs typeface="Calibri"/>
              </a:rPr>
              <a:t> </a:t>
            </a:r>
            <a:r>
              <a:rPr sz="2515" spc="-79" dirty="0">
                <a:latin typeface="Calibri"/>
                <a:cs typeface="Calibri"/>
              </a:rPr>
              <a:t>w.r.t.</a:t>
            </a:r>
            <a:r>
              <a:rPr sz="2515" spc="26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input</a:t>
            </a:r>
          </a:p>
          <a:p>
            <a:pPr>
              <a:lnSpc>
                <a:spcPct val="100000"/>
              </a:lnSpc>
            </a:pPr>
            <a:endParaRPr sz="3133" dirty="0">
              <a:latin typeface="Calibri"/>
              <a:cs typeface="Calibri"/>
            </a:endParaRPr>
          </a:p>
          <a:p>
            <a:pPr marL="4533021" marR="2059751">
              <a:spcBef>
                <a:spcPts val="4"/>
              </a:spcBef>
            </a:pPr>
            <a:r>
              <a:rPr lang="en-US" sz="1941" spc="-4" dirty="0" smtClean="0">
                <a:solidFill>
                  <a:srgbClr val="BF0000"/>
                </a:solidFill>
                <a:latin typeface="Comic Sans MS"/>
                <a:cs typeface="Comic Sans MS"/>
              </a:rPr>
              <a:t>No of Neurons on each layer?</a:t>
            </a:r>
          </a:p>
          <a:p>
            <a:pPr marL="4533021" marR="2059751">
              <a:spcBef>
                <a:spcPts val="4"/>
              </a:spcBef>
            </a:pPr>
            <a:r>
              <a:rPr sz="1941" spc="-4" dirty="0" smtClean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: </a:t>
            </a:r>
            <a:r>
              <a:rPr sz="194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endParaRPr lang="en-US" sz="1941" dirty="0" smtClean="0">
              <a:solidFill>
                <a:srgbClr val="BF0000"/>
              </a:solidFill>
              <a:latin typeface="Comic Sans MS"/>
              <a:cs typeface="Comic Sans MS"/>
            </a:endParaRPr>
          </a:p>
          <a:p>
            <a:pPr marL="4533021" marR="2059751">
              <a:spcBef>
                <a:spcPts val="4"/>
              </a:spcBef>
            </a:pPr>
            <a:r>
              <a:rPr sz="1941" spc="-9" dirty="0" smtClean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spc="-44" dirty="0" smtClean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1:</a:t>
            </a:r>
            <a:endParaRPr sz="1941" dirty="0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spc="-4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2:</a:t>
            </a:r>
            <a:endParaRPr sz="1941" dirty="0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spc="-4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3:</a:t>
            </a:r>
            <a:endParaRPr sz="1941" dirty="0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spc="-4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4:</a:t>
            </a:r>
            <a:endParaRPr sz="1941" dirty="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447" y="5887146"/>
            <a:ext cx="5939953" cy="782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969"/>
              </a:lnSpc>
            </a:pPr>
            <a:r>
              <a:rPr sz="2603" spc="4" dirty="0">
                <a:latin typeface="Calibri"/>
                <a:cs typeface="Calibri"/>
              </a:rPr>
              <a:t>“Deep”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22" dirty="0">
                <a:latin typeface="Wingdings"/>
                <a:cs typeface="Wingdings"/>
              </a:rPr>
              <a:t></a:t>
            </a:r>
            <a:r>
              <a:rPr sz="2603" spc="-53" dirty="0">
                <a:latin typeface="Times New Roman"/>
                <a:cs typeface="Times New Roman"/>
              </a:rPr>
              <a:t> </a:t>
            </a:r>
            <a:r>
              <a:rPr sz="2603" spc="-18" dirty="0">
                <a:latin typeface="Calibri"/>
                <a:cs typeface="Calibri"/>
              </a:rPr>
              <a:t>At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least </a:t>
            </a:r>
            <a:r>
              <a:rPr sz="2603" spc="9" dirty="0">
                <a:latin typeface="Calibri"/>
                <a:cs typeface="Calibri"/>
              </a:rPr>
              <a:t>3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22" dirty="0">
                <a:latin typeface="Calibri"/>
                <a:cs typeface="Calibri"/>
              </a:rPr>
              <a:t>layers</a:t>
            </a:r>
            <a:endParaRPr sz="2603" dirty="0">
              <a:latin typeface="Calibri"/>
              <a:cs typeface="Calibri"/>
            </a:endParaRPr>
          </a:p>
          <a:p>
            <a:pPr marL="121590">
              <a:spcBef>
                <a:spcPts val="274"/>
              </a:spcBef>
            </a:pPr>
            <a:r>
              <a:rPr sz="2338" spc="-9" dirty="0">
                <a:latin typeface="Arial MT"/>
                <a:cs typeface="Arial MT"/>
              </a:rPr>
              <a:t>–</a:t>
            </a:r>
            <a:r>
              <a:rPr sz="2338" spc="224" dirty="0">
                <a:latin typeface="Arial MT"/>
                <a:cs typeface="Arial MT"/>
              </a:rPr>
              <a:t> </a:t>
            </a:r>
            <a:r>
              <a:rPr sz="2338" spc="-4" dirty="0">
                <a:latin typeface="Calibri"/>
                <a:cs typeface="Calibri"/>
              </a:rPr>
              <a:t>Output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layer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depth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 </a:t>
            </a:r>
            <a:r>
              <a:rPr sz="2338" spc="-18" dirty="0">
                <a:latin typeface="Calibri"/>
                <a:cs typeface="Calibri"/>
              </a:rPr>
              <a:t>at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least</a:t>
            </a:r>
            <a:r>
              <a:rPr sz="2338" spc="-9" dirty="0">
                <a:latin typeface="Calibri"/>
                <a:cs typeface="Calibri"/>
              </a:rPr>
              <a:t> 3</a:t>
            </a:r>
            <a:endParaRPr sz="233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31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6248" y="362933"/>
            <a:ext cx="360101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What</a:t>
            </a:r>
            <a:r>
              <a:rPr sz="4236" spc="-35" dirty="0"/>
              <a:t> </a:t>
            </a:r>
            <a:r>
              <a:rPr sz="4236" spc="18" dirty="0"/>
              <a:t>is</a:t>
            </a:r>
            <a:r>
              <a:rPr sz="4236" spc="4" dirty="0"/>
              <a:t> </a:t>
            </a:r>
            <a:r>
              <a:rPr sz="4236" spc="13" dirty="0"/>
              <a:t>a</a:t>
            </a:r>
            <a:r>
              <a:rPr sz="4236" spc="-18" dirty="0"/>
              <a:t> </a:t>
            </a:r>
            <a:r>
              <a:rPr sz="4236" spc="-13" dirty="0"/>
              <a:t>layer?</a:t>
            </a:r>
            <a:endParaRPr sz="423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5544" y="3794759"/>
            <a:ext cx="2693446" cy="19646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81190" y="1258260"/>
            <a:ext cx="7503459" cy="408095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039" marR="4483" indent="-333393">
              <a:lnSpc>
                <a:spcPct val="120000"/>
              </a:lnSpc>
              <a:spcBef>
                <a:spcPts val="88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A </a:t>
            </a:r>
            <a:r>
              <a:rPr sz="2912" spc="4" dirty="0">
                <a:latin typeface="Calibri"/>
                <a:cs typeface="Calibri"/>
              </a:rPr>
              <a:t>“layer” </a:t>
            </a:r>
            <a:r>
              <a:rPr sz="2912" dirty="0">
                <a:latin typeface="Calibri"/>
                <a:cs typeface="Calibri"/>
              </a:rPr>
              <a:t>is </a:t>
            </a:r>
            <a:r>
              <a:rPr sz="2912" spc="-4" dirty="0">
                <a:latin typeface="Calibri"/>
                <a:cs typeface="Calibri"/>
              </a:rPr>
              <a:t>the </a:t>
            </a:r>
            <a:r>
              <a:rPr sz="2912" dirty="0">
                <a:latin typeface="Calibri"/>
                <a:cs typeface="Calibri"/>
              </a:rPr>
              <a:t>set of </a:t>
            </a:r>
            <a:r>
              <a:rPr sz="2912" spc="-13" dirty="0">
                <a:latin typeface="Calibri"/>
                <a:cs typeface="Calibri"/>
              </a:rPr>
              <a:t>neurons </a:t>
            </a:r>
            <a:r>
              <a:rPr sz="2912" spc="-9" dirty="0">
                <a:latin typeface="Calibri"/>
                <a:cs typeface="Calibri"/>
              </a:rPr>
              <a:t>that </a:t>
            </a:r>
            <a:r>
              <a:rPr sz="2912" spc="-22" dirty="0">
                <a:latin typeface="Calibri"/>
                <a:cs typeface="Calibri"/>
              </a:rPr>
              <a:t>are </a:t>
            </a:r>
            <a:r>
              <a:rPr sz="2912" dirty="0">
                <a:latin typeface="Calibri"/>
                <a:cs typeface="Calibri"/>
              </a:rPr>
              <a:t>all </a:t>
            </a:r>
            <a:r>
              <a:rPr sz="2912" spc="-31" dirty="0">
                <a:latin typeface="Calibri"/>
                <a:cs typeface="Calibri"/>
              </a:rPr>
              <a:t>at </a:t>
            </a:r>
            <a:r>
              <a:rPr sz="2912" spc="-4" dirty="0">
                <a:latin typeface="Calibri"/>
                <a:cs typeface="Calibri"/>
              </a:rPr>
              <a:t>the </a:t>
            </a:r>
            <a:r>
              <a:rPr sz="2912" spc="-649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same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depth with</a:t>
            </a:r>
            <a:r>
              <a:rPr sz="2912" spc="-9" dirty="0">
                <a:latin typeface="Calibri"/>
                <a:cs typeface="Calibri"/>
              </a:rPr>
              <a:t> respect</a:t>
            </a:r>
            <a:r>
              <a:rPr sz="2912" spc="-35" dirty="0">
                <a:latin typeface="Calibri"/>
                <a:cs typeface="Calibri"/>
              </a:rPr>
              <a:t> </a:t>
            </a:r>
            <a:r>
              <a:rPr sz="2912" spc="-22" dirty="0">
                <a:latin typeface="Calibri"/>
                <a:cs typeface="Calibri"/>
              </a:rPr>
              <a:t>to</a:t>
            </a:r>
            <a:r>
              <a:rPr sz="2912" spc="13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the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input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(sink)</a:t>
            </a:r>
            <a:endParaRPr sz="2912">
              <a:latin typeface="Calibri"/>
              <a:cs typeface="Calibri"/>
            </a:endParaRPr>
          </a:p>
          <a:p>
            <a:pPr marL="731783" marR="40904" indent="-277360">
              <a:lnSpc>
                <a:spcPct val="120300"/>
              </a:lnSpc>
              <a:spcBef>
                <a:spcPts val="671"/>
              </a:spcBef>
            </a:pPr>
            <a:r>
              <a:rPr sz="2515" dirty="0">
                <a:latin typeface="Arial MT"/>
                <a:cs typeface="Arial MT"/>
              </a:rPr>
              <a:t>–</a:t>
            </a:r>
            <a:r>
              <a:rPr sz="2515" spc="79" dirty="0">
                <a:latin typeface="Arial MT"/>
                <a:cs typeface="Arial MT"/>
              </a:rPr>
              <a:t> </a:t>
            </a:r>
            <a:r>
              <a:rPr sz="2515" spc="-4" dirty="0">
                <a:latin typeface="Calibri"/>
                <a:cs typeface="Calibri"/>
              </a:rPr>
              <a:t>“Depth”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dirty="0">
                <a:latin typeface="Calibri"/>
                <a:cs typeface="Calibri"/>
              </a:rPr>
              <a:t> a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–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the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depth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spc="-4" dirty="0">
                <a:latin typeface="Calibri"/>
                <a:cs typeface="Calibri"/>
              </a:rPr>
              <a:t> the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neurons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</a:t>
            </a:r>
            <a:r>
              <a:rPr sz="2515" spc="-4" dirty="0">
                <a:latin typeface="Calibri"/>
                <a:cs typeface="Calibri"/>
              </a:rPr>
              <a:t> the </a:t>
            </a:r>
            <a:r>
              <a:rPr sz="2515" spc="-552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9" dirty="0">
                <a:latin typeface="Calibri"/>
                <a:cs typeface="Calibri"/>
              </a:rPr>
              <a:t> </a:t>
            </a:r>
            <a:r>
              <a:rPr sz="2515" spc="-79" dirty="0">
                <a:latin typeface="Calibri"/>
                <a:cs typeface="Calibri"/>
              </a:rPr>
              <a:t>w.r.t.</a:t>
            </a:r>
            <a:r>
              <a:rPr sz="2515" spc="26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input</a:t>
            </a:r>
            <a:endParaRPr sz="251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33">
              <a:latin typeface="Calibri"/>
              <a:cs typeface="Calibri"/>
            </a:endParaRPr>
          </a:p>
          <a:p>
            <a:pPr marL="4533021" marR="1553218">
              <a:spcBef>
                <a:spcPts val="4"/>
              </a:spcBef>
            </a:pP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Input: Black </a:t>
            </a:r>
            <a:r>
              <a:rPr sz="1941" spc="-56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1:</a:t>
            </a:r>
            <a:r>
              <a:rPr sz="1941" spc="-3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Red</a:t>
            </a:r>
            <a:endParaRPr sz="1941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2:</a:t>
            </a:r>
            <a:r>
              <a:rPr sz="194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Green</a:t>
            </a:r>
            <a:endParaRPr sz="1941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3:</a:t>
            </a:r>
            <a:r>
              <a:rPr sz="194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Yellow</a:t>
            </a:r>
            <a:endParaRPr sz="1941">
              <a:latin typeface="Comic Sans MS"/>
              <a:cs typeface="Comic Sans MS"/>
            </a:endParaRPr>
          </a:p>
          <a:p>
            <a:pPr marL="4533021"/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Layer</a:t>
            </a:r>
            <a:r>
              <a:rPr sz="194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Comic Sans MS"/>
                <a:cs typeface="Comic Sans MS"/>
              </a:rPr>
              <a:t>4:</a:t>
            </a:r>
            <a:r>
              <a:rPr sz="194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omic Sans MS"/>
                <a:cs typeface="Comic Sans MS"/>
              </a:rPr>
              <a:t>Blue</a:t>
            </a:r>
            <a:endParaRPr sz="1941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1040" y="5875309"/>
            <a:ext cx="1395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987"/>
              </a:lnSpc>
            </a:pPr>
            <a:r>
              <a:rPr sz="2603" spc="4" dirty="0">
                <a:latin typeface="Arial MT"/>
                <a:cs typeface="Arial MT"/>
              </a:rPr>
              <a:t>•</a:t>
            </a:r>
            <a:endParaRPr sz="260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4528" y="5877426"/>
            <a:ext cx="4104154" cy="782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969"/>
              </a:lnSpc>
            </a:pPr>
            <a:r>
              <a:rPr sz="2603" spc="4" dirty="0">
                <a:latin typeface="Calibri"/>
                <a:cs typeface="Calibri"/>
              </a:rPr>
              <a:t>“Deep”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22" dirty="0">
                <a:latin typeface="Wingdings"/>
                <a:cs typeface="Wingdings"/>
              </a:rPr>
              <a:t></a:t>
            </a:r>
            <a:r>
              <a:rPr sz="2603" spc="-53" dirty="0">
                <a:latin typeface="Times New Roman"/>
                <a:cs typeface="Times New Roman"/>
              </a:rPr>
              <a:t> </a:t>
            </a:r>
            <a:r>
              <a:rPr sz="2603" spc="-18" dirty="0">
                <a:latin typeface="Calibri"/>
                <a:cs typeface="Calibri"/>
              </a:rPr>
              <a:t>At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least </a:t>
            </a:r>
            <a:r>
              <a:rPr sz="2603" spc="9" dirty="0">
                <a:latin typeface="Calibri"/>
                <a:cs typeface="Calibri"/>
              </a:rPr>
              <a:t>3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22" dirty="0">
                <a:latin typeface="Calibri"/>
                <a:cs typeface="Calibri"/>
              </a:rPr>
              <a:t>layers</a:t>
            </a:r>
            <a:endParaRPr sz="2603">
              <a:latin typeface="Calibri"/>
              <a:cs typeface="Calibri"/>
            </a:endParaRPr>
          </a:p>
          <a:p>
            <a:pPr marL="121590">
              <a:spcBef>
                <a:spcPts val="274"/>
              </a:spcBef>
            </a:pPr>
            <a:r>
              <a:rPr sz="2338" spc="-9" dirty="0">
                <a:latin typeface="Arial MT"/>
                <a:cs typeface="Arial MT"/>
              </a:rPr>
              <a:t>–</a:t>
            </a:r>
            <a:r>
              <a:rPr sz="2338" spc="224" dirty="0">
                <a:latin typeface="Arial MT"/>
                <a:cs typeface="Arial MT"/>
              </a:rPr>
              <a:t> </a:t>
            </a:r>
            <a:r>
              <a:rPr sz="2338" spc="-4" dirty="0">
                <a:latin typeface="Calibri"/>
                <a:cs typeface="Calibri"/>
              </a:rPr>
              <a:t>Output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layer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depth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 </a:t>
            </a:r>
            <a:r>
              <a:rPr sz="2338" spc="-18" dirty="0">
                <a:latin typeface="Calibri"/>
                <a:cs typeface="Calibri"/>
              </a:rPr>
              <a:t>at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least</a:t>
            </a:r>
            <a:r>
              <a:rPr sz="2338" spc="-9" dirty="0">
                <a:latin typeface="Calibri"/>
                <a:cs typeface="Calibri"/>
              </a:rPr>
              <a:t> 3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44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1380" y="555038"/>
            <a:ext cx="605229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4" dirty="0"/>
              <a:t> </a:t>
            </a:r>
            <a:r>
              <a:rPr sz="4236" spc="-4" dirty="0"/>
              <a:t>multi-layer</a:t>
            </a:r>
            <a:r>
              <a:rPr sz="4236" spc="35" dirty="0"/>
              <a:t> </a:t>
            </a:r>
            <a:r>
              <a:rPr sz="4236" spc="-4" dirty="0"/>
              <a:t>perceptron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38" y="3878550"/>
            <a:ext cx="7504579" cy="2128868"/>
          </a:xfrm>
          <a:prstGeom prst="rect">
            <a:avLst/>
          </a:prstGeom>
        </p:spPr>
        <p:txBody>
          <a:bodyPr vert="horz" wrap="square" lIns="0" tIns="53228" rIns="0" bIns="0" rtlCol="0">
            <a:spAutoFit/>
          </a:bodyPr>
          <a:lstStyle/>
          <a:p>
            <a:pPr marL="344599" indent="-333953">
              <a:spcBef>
                <a:spcPts val="419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Inputs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are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real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or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Boolean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stimuli</a:t>
            </a:r>
            <a:endParaRPr sz="2603">
              <a:latin typeface="Calibri"/>
              <a:cs typeface="Calibri"/>
            </a:endParaRPr>
          </a:p>
          <a:p>
            <a:pPr marL="344599" indent="-333953">
              <a:spcBef>
                <a:spcPts val="3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Outputs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are </a:t>
            </a:r>
            <a:r>
              <a:rPr sz="2603" spc="-4" dirty="0">
                <a:latin typeface="Calibri"/>
                <a:cs typeface="Calibri"/>
              </a:rPr>
              <a:t>real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or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Boolean</a:t>
            </a:r>
            <a:r>
              <a:rPr sz="2603" spc="-57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values</a:t>
            </a:r>
            <a:endParaRPr sz="2603">
              <a:latin typeface="Calibri"/>
              <a:cs typeface="Calibri"/>
            </a:endParaRPr>
          </a:p>
          <a:p>
            <a:pPr marL="731783" lvl="1" indent="-277921">
              <a:spcBef>
                <a:spcPts val="287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Can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have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multiple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outputs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31" dirty="0">
                <a:latin typeface="Calibri"/>
                <a:cs typeface="Calibri"/>
              </a:rPr>
              <a:t>for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a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single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input</a:t>
            </a:r>
            <a:endParaRPr sz="2338">
              <a:latin typeface="Calibri"/>
              <a:cs typeface="Calibri"/>
            </a:endParaRPr>
          </a:p>
          <a:p>
            <a:pPr marL="344599" indent="-333953">
              <a:spcBef>
                <a:spcPts val="318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b="1" spc="4" dirty="0">
                <a:solidFill>
                  <a:srgbClr val="0000CC"/>
                </a:solidFill>
                <a:latin typeface="Calibri"/>
                <a:cs typeface="Calibri"/>
              </a:rPr>
              <a:t>What</a:t>
            </a:r>
            <a:r>
              <a:rPr sz="2603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603" b="1" spc="4" dirty="0">
                <a:solidFill>
                  <a:srgbClr val="0000CC"/>
                </a:solidFill>
                <a:latin typeface="Calibri"/>
                <a:cs typeface="Calibri"/>
              </a:rPr>
              <a:t>can</a:t>
            </a:r>
            <a:r>
              <a:rPr sz="2603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603" b="1" dirty="0">
                <a:solidFill>
                  <a:srgbClr val="0000CC"/>
                </a:solidFill>
                <a:latin typeface="Calibri"/>
                <a:cs typeface="Calibri"/>
              </a:rPr>
              <a:t>this</a:t>
            </a:r>
            <a:r>
              <a:rPr sz="2603" b="1" spc="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603" b="1" dirty="0">
                <a:solidFill>
                  <a:srgbClr val="0000CC"/>
                </a:solidFill>
                <a:latin typeface="Calibri"/>
                <a:cs typeface="Calibri"/>
              </a:rPr>
              <a:t>network</a:t>
            </a:r>
            <a:r>
              <a:rPr sz="2603" b="1" spc="4" dirty="0">
                <a:solidFill>
                  <a:srgbClr val="0000CC"/>
                </a:solidFill>
                <a:latin typeface="Calibri"/>
                <a:cs typeface="Calibri"/>
              </a:rPr>
              <a:t> compute?</a:t>
            </a:r>
            <a:endParaRPr sz="2603">
              <a:latin typeface="Calibri"/>
              <a:cs typeface="Calibri"/>
            </a:endParaRPr>
          </a:p>
          <a:p>
            <a:pPr marL="731783" lvl="1" indent="-277921">
              <a:spcBef>
                <a:spcPts val="287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b="1" spc="-13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2338" b="1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spc="-9" dirty="0">
                <a:solidFill>
                  <a:srgbClr val="BF0000"/>
                </a:solidFill>
                <a:latin typeface="Calibri"/>
                <a:cs typeface="Calibri"/>
              </a:rPr>
              <a:t>kinds </a:t>
            </a:r>
            <a:r>
              <a:rPr sz="2338" b="1" spc="-4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2338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spc="-13" dirty="0">
                <a:solidFill>
                  <a:srgbClr val="BF0000"/>
                </a:solidFill>
                <a:latin typeface="Calibri"/>
                <a:cs typeface="Calibri"/>
              </a:rPr>
              <a:t>input/output</a:t>
            </a:r>
            <a:r>
              <a:rPr sz="2338" b="1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spc="-13" dirty="0">
                <a:solidFill>
                  <a:srgbClr val="BF0000"/>
                </a:solidFill>
                <a:latin typeface="Calibri"/>
                <a:cs typeface="Calibri"/>
              </a:rPr>
              <a:t>relationships</a:t>
            </a:r>
            <a:r>
              <a:rPr sz="2338" b="1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spc="-9" dirty="0">
                <a:solidFill>
                  <a:srgbClr val="BF0000"/>
                </a:solidFill>
                <a:latin typeface="Calibri"/>
                <a:cs typeface="Calibri"/>
              </a:rPr>
              <a:t>can</a:t>
            </a:r>
            <a:r>
              <a:rPr sz="2338" b="1" spc="-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dirty="0">
                <a:solidFill>
                  <a:srgbClr val="BF0000"/>
                </a:solidFill>
                <a:latin typeface="Calibri"/>
                <a:cs typeface="Calibri"/>
              </a:rPr>
              <a:t>it</a:t>
            </a:r>
            <a:r>
              <a:rPr sz="2338" b="1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338" b="1" spc="-9" dirty="0">
                <a:solidFill>
                  <a:srgbClr val="BF0000"/>
                </a:solidFill>
                <a:latin typeface="Calibri"/>
                <a:cs typeface="Calibri"/>
              </a:rPr>
              <a:t>model?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30954" y="1483211"/>
            <a:ext cx="4092388" cy="2180104"/>
            <a:chOff x="422148" y="1680972"/>
            <a:chExt cx="4638040" cy="24707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8" y="3098292"/>
              <a:ext cx="211836" cy="210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8" y="3098292"/>
              <a:ext cx="210311" cy="2103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872" y="3098292"/>
              <a:ext cx="210312" cy="2103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2606040"/>
              <a:ext cx="210312" cy="210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780" y="2793504"/>
              <a:ext cx="1259205" cy="311150"/>
            </a:xfrm>
            <a:custGeom>
              <a:avLst/>
              <a:gdLst/>
              <a:ahLst/>
              <a:cxnLst/>
              <a:rect l="l" t="t" r="r" b="b"/>
              <a:pathLst>
                <a:path w="1259205" h="311150">
                  <a:moveTo>
                    <a:pt x="1214628" y="21336"/>
                  </a:moveTo>
                  <a:lnTo>
                    <a:pt x="1123188" y="0"/>
                  </a:lnTo>
                  <a:lnTo>
                    <a:pt x="1128649" y="22745"/>
                  </a:lnTo>
                  <a:lnTo>
                    <a:pt x="1121664" y="22860"/>
                  </a:lnTo>
                  <a:lnTo>
                    <a:pt x="1128191" y="36195"/>
                  </a:lnTo>
                  <a:lnTo>
                    <a:pt x="0" y="301752"/>
                  </a:lnTo>
                  <a:lnTo>
                    <a:pt x="1524" y="310896"/>
                  </a:lnTo>
                  <a:lnTo>
                    <a:pt x="1133030" y="46075"/>
                  </a:lnTo>
                  <a:lnTo>
                    <a:pt x="1135468" y="51079"/>
                  </a:lnTo>
                  <a:lnTo>
                    <a:pt x="1136611" y="55803"/>
                  </a:lnTo>
                  <a:lnTo>
                    <a:pt x="647687" y="301752"/>
                  </a:lnTo>
                  <a:lnTo>
                    <a:pt x="652272" y="310896"/>
                  </a:lnTo>
                  <a:lnTo>
                    <a:pt x="1139075" y="66014"/>
                  </a:lnTo>
                  <a:lnTo>
                    <a:pt x="1143000" y="82296"/>
                  </a:lnTo>
                  <a:lnTo>
                    <a:pt x="1148486" y="77635"/>
                  </a:lnTo>
                  <a:lnTo>
                    <a:pt x="1158240" y="97536"/>
                  </a:lnTo>
                  <a:lnTo>
                    <a:pt x="1194320" y="48768"/>
                  </a:lnTo>
                  <a:lnTo>
                    <a:pt x="1214628" y="21336"/>
                  </a:lnTo>
                  <a:close/>
                </a:path>
                <a:path w="1259205" h="311150">
                  <a:moveTo>
                    <a:pt x="1258824" y="105156"/>
                  </a:moveTo>
                  <a:lnTo>
                    <a:pt x="1251585" y="91440"/>
                  </a:lnTo>
                  <a:lnTo>
                    <a:pt x="1214628" y="21336"/>
                  </a:lnTo>
                  <a:lnTo>
                    <a:pt x="1175004" y="106680"/>
                  </a:lnTo>
                  <a:lnTo>
                    <a:pt x="1211884" y="106006"/>
                  </a:lnTo>
                  <a:lnTo>
                    <a:pt x="1216152" y="306324"/>
                  </a:lnTo>
                  <a:lnTo>
                    <a:pt x="1226820" y="306324"/>
                  </a:lnTo>
                  <a:lnTo>
                    <a:pt x="1222552" y="105803"/>
                  </a:lnTo>
                  <a:lnTo>
                    <a:pt x="1258824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9716" y="3098292"/>
              <a:ext cx="210312" cy="2103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40408" y="2810256"/>
              <a:ext cx="666115" cy="294640"/>
            </a:xfrm>
            <a:custGeom>
              <a:avLst/>
              <a:gdLst/>
              <a:ahLst/>
              <a:cxnLst/>
              <a:rect l="l" t="t" r="r" b="b"/>
              <a:pathLst>
                <a:path w="666114" h="294639">
                  <a:moveTo>
                    <a:pt x="60959" y="76200"/>
                  </a:moveTo>
                  <a:lnTo>
                    <a:pt x="0" y="4571"/>
                  </a:lnTo>
                  <a:lnTo>
                    <a:pt x="94487" y="0"/>
                  </a:lnTo>
                  <a:lnTo>
                    <a:pt x="82417" y="27431"/>
                  </a:lnTo>
                  <a:lnTo>
                    <a:pt x="67055" y="27431"/>
                  </a:lnTo>
                  <a:lnTo>
                    <a:pt x="62483" y="38100"/>
                  </a:lnTo>
                  <a:lnTo>
                    <a:pt x="75316" y="43571"/>
                  </a:lnTo>
                  <a:lnTo>
                    <a:pt x="60959" y="76200"/>
                  </a:lnTo>
                  <a:close/>
                </a:path>
                <a:path w="666114" h="294639">
                  <a:moveTo>
                    <a:pt x="75316" y="43571"/>
                  </a:moveTo>
                  <a:lnTo>
                    <a:pt x="62483" y="38100"/>
                  </a:lnTo>
                  <a:lnTo>
                    <a:pt x="67055" y="27431"/>
                  </a:lnTo>
                  <a:lnTo>
                    <a:pt x="79973" y="32986"/>
                  </a:lnTo>
                  <a:lnTo>
                    <a:pt x="75316" y="43571"/>
                  </a:lnTo>
                  <a:close/>
                </a:path>
                <a:path w="666114" h="294639">
                  <a:moveTo>
                    <a:pt x="79973" y="32986"/>
                  </a:moveTo>
                  <a:lnTo>
                    <a:pt x="67055" y="27431"/>
                  </a:lnTo>
                  <a:lnTo>
                    <a:pt x="82417" y="27431"/>
                  </a:lnTo>
                  <a:lnTo>
                    <a:pt x="79973" y="32986"/>
                  </a:lnTo>
                  <a:close/>
                </a:path>
                <a:path w="666114" h="294639">
                  <a:moveTo>
                    <a:pt x="662940" y="294131"/>
                  </a:moveTo>
                  <a:lnTo>
                    <a:pt x="75316" y="43571"/>
                  </a:lnTo>
                  <a:lnTo>
                    <a:pt x="79973" y="32986"/>
                  </a:lnTo>
                  <a:lnTo>
                    <a:pt x="665988" y="284987"/>
                  </a:lnTo>
                  <a:lnTo>
                    <a:pt x="662940" y="294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943" y="2092452"/>
              <a:ext cx="210312" cy="2103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38884" y="2287523"/>
              <a:ext cx="966469" cy="325120"/>
            </a:xfrm>
            <a:custGeom>
              <a:avLst/>
              <a:gdLst/>
              <a:ahLst/>
              <a:cxnLst/>
              <a:rect l="l" t="t" r="r" b="b"/>
              <a:pathLst>
                <a:path w="966469" h="325119">
                  <a:moveTo>
                    <a:pt x="884572" y="34627"/>
                  </a:moveTo>
                  <a:lnTo>
                    <a:pt x="873252" y="0"/>
                  </a:lnTo>
                  <a:lnTo>
                    <a:pt x="966216" y="13716"/>
                  </a:lnTo>
                  <a:lnTo>
                    <a:pt x="949062" y="30480"/>
                  </a:lnTo>
                  <a:lnTo>
                    <a:pt x="897636" y="30480"/>
                  </a:lnTo>
                  <a:lnTo>
                    <a:pt x="884572" y="34627"/>
                  </a:lnTo>
                  <a:close/>
                </a:path>
                <a:path w="966469" h="325119">
                  <a:moveTo>
                    <a:pt x="887567" y="43788"/>
                  </a:moveTo>
                  <a:lnTo>
                    <a:pt x="884572" y="34627"/>
                  </a:lnTo>
                  <a:lnTo>
                    <a:pt x="897636" y="30480"/>
                  </a:lnTo>
                  <a:lnTo>
                    <a:pt x="900684" y="39624"/>
                  </a:lnTo>
                  <a:lnTo>
                    <a:pt x="887567" y="43788"/>
                  </a:lnTo>
                  <a:close/>
                </a:path>
                <a:path w="966469" h="325119">
                  <a:moveTo>
                    <a:pt x="899160" y="79248"/>
                  </a:moveTo>
                  <a:lnTo>
                    <a:pt x="887567" y="43788"/>
                  </a:lnTo>
                  <a:lnTo>
                    <a:pt x="900684" y="39624"/>
                  </a:lnTo>
                  <a:lnTo>
                    <a:pt x="897636" y="30480"/>
                  </a:lnTo>
                  <a:lnTo>
                    <a:pt x="949062" y="30480"/>
                  </a:lnTo>
                  <a:lnTo>
                    <a:pt x="899160" y="79248"/>
                  </a:lnTo>
                  <a:close/>
                </a:path>
                <a:path w="966469" h="325119">
                  <a:moveTo>
                    <a:pt x="3048" y="324612"/>
                  </a:moveTo>
                  <a:lnTo>
                    <a:pt x="0" y="315468"/>
                  </a:lnTo>
                  <a:lnTo>
                    <a:pt x="884572" y="34627"/>
                  </a:lnTo>
                  <a:lnTo>
                    <a:pt x="887567" y="43788"/>
                  </a:lnTo>
                  <a:lnTo>
                    <a:pt x="3048" y="324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6536" y="3098292"/>
              <a:ext cx="210312" cy="210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459" y="3098292"/>
              <a:ext cx="210312" cy="2103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6" y="2606040"/>
              <a:ext cx="210312" cy="2103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22092" y="2813316"/>
              <a:ext cx="652780" cy="291465"/>
            </a:xfrm>
            <a:custGeom>
              <a:avLst/>
              <a:gdLst/>
              <a:ahLst/>
              <a:cxnLst/>
              <a:rect l="l" t="t" r="r" b="b"/>
              <a:pathLst>
                <a:path w="652779" h="291464">
                  <a:moveTo>
                    <a:pt x="609600" y="1524"/>
                  </a:moveTo>
                  <a:lnTo>
                    <a:pt x="516636" y="0"/>
                  </a:lnTo>
                  <a:lnTo>
                    <a:pt x="531876" y="33134"/>
                  </a:lnTo>
                  <a:lnTo>
                    <a:pt x="0" y="281940"/>
                  </a:lnTo>
                  <a:lnTo>
                    <a:pt x="4572" y="291084"/>
                  </a:lnTo>
                  <a:lnTo>
                    <a:pt x="536143" y="42418"/>
                  </a:lnTo>
                  <a:lnTo>
                    <a:pt x="551688" y="76200"/>
                  </a:lnTo>
                  <a:lnTo>
                    <a:pt x="589495" y="27432"/>
                  </a:lnTo>
                  <a:lnTo>
                    <a:pt x="609600" y="1524"/>
                  </a:lnTo>
                  <a:close/>
                </a:path>
                <a:path w="652779" h="291464">
                  <a:moveTo>
                    <a:pt x="652272" y="85344"/>
                  </a:moveTo>
                  <a:lnTo>
                    <a:pt x="645287" y="71628"/>
                  </a:lnTo>
                  <a:lnTo>
                    <a:pt x="609600" y="1524"/>
                  </a:lnTo>
                  <a:lnTo>
                    <a:pt x="568452" y="85344"/>
                  </a:lnTo>
                  <a:lnTo>
                    <a:pt x="605028" y="85344"/>
                  </a:lnTo>
                  <a:lnTo>
                    <a:pt x="605028" y="286512"/>
                  </a:lnTo>
                  <a:lnTo>
                    <a:pt x="615696" y="286512"/>
                  </a:lnTo>
                  <a:lnTo>
                    <a:pt x="615696" y="85344"/>
                  </a:lnTo>
                  <a:lnTo>
                    <a:pt x="652272" y="85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2900" y="3098292"/>
              <a:ext cx="211836" cy="2103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31692" y="2811780"/>
              <a:ext cx="629920" cy="292735"/>
            </a:xfrm>
            <a:custGeom>
              <a:avLst/>
              <a:gdLst/>
              <a:ahLst/>
              <a:cxnLst/>
              <a:rect l="l" t="t" r="r" b="b"/>
              <a:pathLst>
                <a:path w="629920" h="292735">
                  <a:moveTo>
                    <a:pt x="59435" y="76200"/>
                  </a:moveTo>
                  <a:lnTo>
                    <a:pt x="0" y="3047"/>
                  </a:lnTo>
                  <a:lnTo>
                    <a:pt x="94487" y="0"/>
                  </a:lnTo>
                  <a:lnTo>
                    <a:pt x="81869" y="27431"/>
                  </a:lnTo>
                  <a:lnTo>
                    <a:pt x="65531" y="27431"/>
                  </a:lnTo>
                  <a:lnTo>
                    <a:pt x="60959" y="36576"/>
                  </a:lnTo>
                  <a:lnTo>
                    <a:pt x="74777" y="42849"/>
                  </a:lnTo>
                  <a:lnTo>
                    <a:pt x="59435" y="76200"/>
                  </a:lnTo>
                  <a:close/>
                </a:path>
                <a:path w="629920" h="292735">
                  <a:moveTo>
                    <a:pt x="74777" y="42849"/>
                  </a:moveTo>
                  <a:lnTo>
                    <a:pt x="60959" y="36576"/>
                  </a:lnTo>
                  <a:lnTo>
                    <a:pt x="65531" y="27431"/>
                  </a:lnTo>
                  <a:lnTo>
                    <a:pt x="79046" y="33568"/>
                  </a:lnTo>
                  <a:lnTo>
                    <a:pt x="74777" y="42849"/>
                  </a:lnTo>
                  <a:close/>
                </a:path>
                <a:path w="629920" h="292735">
                  <a:moveTo>
                    <a:pt x="79046" y="33568"/>
                  </a:moveTo>
                  <a:lnTo>
                    <a:pt x="65531" y="27431"/>
                  </a:lnTo>
                  <a:lnTo>
                    <a:pt x="81869" y="27431"/>
                  </a:lnTo>
                  <a:lnTo>
                    <a:pt x="79046" y="33568"/>
                  </a:lnTo>
                  <a:close/>
                </a:path>
                <a:path w="629920" h="292735">
                  <a:moveTo>
                    <a:pt x="624839" y="292607"/>
                  </a:moveTo>
                  <a:lnTo>
                    <a:pt x="74777" y="42849"/>
                  </a:lnTo>
                  <a:lnTo>
                    <a:pt x="79046" y="33568"/>
                  </a:lnTo>
                  <a:lnTo>
                    <a:pt x="629411" y="283463"/>
                  </a:lnTo>
                  <a:lnTo>
                    <a:pt x="624839" y="292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368" y="3098292"/>
              <a:ext cx="210312" cy="2103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7291" y="1680971"/>
              <a:ext cx="4427855" cy="2425065"/>
            </a:xfrm>
            <a:custGeom>
              <a:avLst/>
              <a:gdLst/>
              <a:ahLst/>
              <a:cxnLst/>
              <a:rect l="l" t="t" r="r" b="b"/>
              <a:pathLst>
                <a:path w="4427855" h="2425065">
                  <a:moveTo>
                    <a:pt x="1289316" y="2382012"/>
                  </a:moveTo>
                  <a:lnTo>
                    <a:pt x="73926" y="1664868"/>
                  </a:lnTo>
                  <a:lnTo>
                    <a:pt x="77851" y="1658112"/>
                  </a:lnTo>
                  <a:lnTo>
                    <a:pt x="92964" y="1632204"/>
                  </a:lnTo>
                  <a:lnTo>
                    <a:pt x="0" y="1626108"/>
                  </a:lnTo>
                  <a:lnTo>
                    <a:pt x="50292" y="1705356"/>
                  </a:lnTo>
                  <a:lnTo>
                    <a:pt x="69049" y="1673212"/>
                  </a:lnTo>
                  <a:lnTo>
                    <a:pt x="1284744" y="2391156"/>
                  </a:lnTo>
                  <a:lnTo>
                    <a:pt x="1289316" y="2382012"/>
                  </a:lnTo>
                  <a:close/>
                </a:path>
                <a:path w="4427855" h="2425065">
                  <a:moveTo>
                    <a:pt x="1877580" y="1626108"/>
                  </a:moveTo>
                  <a:lnTo>
                    <a:pt x="1795284" y="1670304"/>
                  </a:lnTo>
                  <a:lnTo>
                    <a:pt x="1825701" y="1691944"/>
                  </a:lnTo>
                  <a:lnTo>
                    <a:pt x="1341132" y="2383536"/>
                  </a:lnTo>
                  <a:lnTo>
                    <a:pt x="1348752" y="2389632"/>
                  </a:lnTo>
                  <a:lnTo>
                    <a:pt x="1834629" y="1698294"/>
                  </a:lnTo>
                  <a:lnTo>
                    <a:pt x="1863864" y="1719072"/>
                  </a:lnTo>
                  <a:lnTo>
                    <a:pt x="1869478" y="1680972"/>
                  </a:lnTo>
                  <a:lnTo>
                    <a:pt x="1877580" y="1626108"/>
                  </a:lnTo>
                  <a:close/>
                </a:path>
                <a:path w="4427855" h="2425065">
                  <a:moveTo>
                    <a:pt x="2218944" y="83820"/>
                  </a:moveTo>
                  <a:lnTo>
                    <a:pt x="2212213" y="70104"/>
                  </a:lnTo>
                  <a:lnTo>
                    <a:pt x="2177796" y="0"/>
                  </a:lnTo>
                  <a:lnTo>
                    <a:pt x="2135124" y="83820"/>
                  </a:lnTo>
                  <a:lnTo>
                    <a:pt x="2173224" y="83820"/>
                  </a:lnTo>
                  <a:lnTo>
                    <a:pt x="2173224" y="413004"/>
                  </a:lnTo>
                  <a:lnTo>
                    <a:pt x="2182368" y="413004"/>
                  </a:lnTo>
                  <a:lnTo>
                    <a:pt x="2182368" y="83820"/>
                  </a:lnTo>
                  <a:lnTo>
                    <a:pt x="2218944" y="83820"/>
                  </a:lnTo>
                  <a:close/>
                </a:path>
                <a:path w="4427855" h="2425065">
                  <a:moveTo>
                    <a:pt x="3105912" y="922020"/>
                  </a:moveTo>
                  <a:lnTo>
                    <a:pt x="2259584" y="641413"/>
                  </a:lnTo>
                  <a:lnTo>
                    <a:pt x="2260993" y="637032"/>
                  </a:lnTo>
                  <a:lnTo>
                    <a:pt x="2270760" y="606552"/>
                  </a:lnTo>
                  <a:lnTo>
                    <a:pt x="2177796" y="620268"/>
                  </a:lnTo>
                  <a:lnTo>
                    <a:pt x="2244852" y="687324"/>
                  </a:lnTo>
                  <a:lnTo>
                    <a:pt x="2256066" y="652399"/>
                  </a:lnTo>
                  <a:lnTo>
                    <a:pt x="3102864" y="931164"/>
                  </a:lnTo>
                  <a:lnTo>
                    <a:pt x="3105912" y="922020"/>
                  </a:lnTo>
                  <a:close/>
                </a:path>
                <a:path w="4427855" h="2425065">
                  <a:moveTo>
                    <a:pt x="4427220" y="1626120"/>
                  </a:moveTo>
                  <a:lnTo>
                    <a:pt x="4334268" y="1606308"/>
                  </a:lnTo>
                  <a:lnTo>
                    <a:pt x="4343476" y="1641817"/>
                  </a:lnTo>
                  <a:lnTo>
                    <a:pt x="1511414" y="2371064"/>
                  </a:lnTo>
                  <a:lnTo>
                    <a:pt x="3653891" y="1657832"/>
                  </a:lnTo>
                  <a:lnTo>
                    <a:pt x="3665232" y="1693164"/>
                  </a:lnTo>
                  <a:lnTo>
                    <a:pt x="3714381" y="1642872"/>
                  </a:lnTo>
                  <a:lnTo>
                    <a:pt x="3730764" y="1626120"/>
                  </a:lnTo>
                  <a:lnTo>
                    <a:pt x="3639324" y="1612392"/>
                  </a:lnTo>
                  <a:lnTo>
                    <a:pt x="3650500" y="1647266"/>
                  </a:lnTo>
                  <a:lnTo>
                    <a:pt x="1461185" y="2375611"/>
                  </a:lnTo>
                  <a:lnTo>
                    <a:pt x="3030169" y="1665643"/>
                  </a:lnTo>
                  <a:lnTo>
                    <a:pt x="3044964" y="1699272"/>
                  </a:lnTo>
                  <a:lnTo>
                    <a:pt x="3084588" y="1650492"/>
                  </a:lnTo>
                  <a:lnTo>
                    <a:pt x="3104400" y="1626120"/>
                  </a:lnTo>
                  <a:lnTo>
                    <a:pt x="3011436" y="1623072"/>
                  </a:lnTo>
                  <a:lnTo>
                    <a:pt x="3026041" y="1656283"/>
                  </a:lnTo>
                  <a:lnTo>
                    <a:pt x="1423670" y="2379903"/>
                  </a:lnTo>
                  <a:lnTo>
                    <a:pt x="2430475" y="1677962"/>
                  </a:lnTo>
                  <a:lnTo>
                    <a:pt x="2452128" y="1708416"/>
                  </a:lnTo>
                  <a:lnTo>
                    <a:pt x="2476677" y="1662696"/>
                  </a:lnTo>
                  <a:lnTo>
                    <a:pt x="2496324" y="1626120"/>
                  </a:lnTo>
                  <a:lnTo>
                    <a:pt x="2403360" y="1639836"/>
                  </a:lnTo>
                  <a:lnTo>
                    <a:pt x="2424823" y="1670024"/>
                  </a:lnTo>
                  <a:lnTo>
                    <a:pt x="1369237" y="2404491"/>
                  </a:lnTo>
                  <a:lnTo>
                    <a:pt x="1358201" y="2409469"/>
                  </a:lnTo>
                  <a:lnTo>
                    <a:pt x="1319745" y="2366568"/>
                  </a:lnTo>
                  <a:lnTo>
                    <a:pt x="1328928" y="2365248"/>
                  </a:lnTo>
                  <a:lnTo>
                    <a:pt x="1237881" y="1708442"/>
                  </a:lnTo>
                  <a:lnTo>
                    <a:pt x="1274064" y="1703832"/>
                  </a:lnTo>
                  <a:lnTo>
                    <a:pt x="1267790" y="1694688"/>
                  </a:lnTo>
                  <a:lnTo>
                    <a:pt x="1220724" y="1626108"/>
                  </a:lnTo>
                  <a:lnTo>
                    <a:pt x="1190244" y="1714500"/>
                  </a:lnTo>
                  <a:lnTo>
                    <a:pt x="1227188" y="1709801"/>
                  </a:lnTo>
                  <a:lnTo>
                    <a:pt x="1317942" y="2364549"/>
                  </a:lnTo>
                  <a:lnTo>
                    <a:pt x="708748" y="1685175"/>
                  </a:lnTo>
                  <a:lnTo>
                    <a:pt x="720471" y="1674876"/>
                  </a:lnTo>
                  <a:lnTo>
                    <a:pt x="736092" y="1661160"/>
                  </a:lnTo>
                  <a:lnTo>
                    <a:pt x="647700" y="1626108"/>
                  </a:lnTo>
                  <a:lnTo>
                    <a:pt x="673608" y="1716024"/>
                  </a:lnTo>
                  <a:lnTo>
                    <a:pt x="700671" y="1692275"/>
                  </a:lnTo>
                  <a:lnTo>
                    <a:pt x="1353324" y="2420112"/>
                  </a:lnTo>
                  <a:lnTo>
                    <a:pt x="1355140" y="2418296"/>
                  </a:lnTo>
                  <a:lnTo>
                    <a:pt x="1359420" y="2424696"/>
                  </a:lnTo>
                  <a:lnTo>
                    <a:pt x="1367256" y="2419235"/>
                  </a:lnTo>
                  <a:lnTo>
                    <a:pt x="4346257" y="1652562"/>
                  </a:lnTo>
                  <a:lnTo>
                    <a:pt x="4355604" y="1688592"/>
                  </a:lnTo>
                  <a:lnTo>
                    <a:pt x="4413250" y="1638312"/>
                  </a:lnTo>
                  <a:lnTo>
                    <a:pt x="4427220" y="1626120"/>
                  </a:lnTo>
                  <a:close/>
                </a:path>
                <a:path w="4427855" h="2425065">
                  <a:moveTo>
                    <a:pt x="4427232" y="1414284"/>
                  </a:moveTo>
                  <a:lnTo>
                    <a:pt x="3187750" y="1147381"/>
                  </a:lnTo>
                  <a:lnTo>
                    <a:pt x="3188385" y="1144536"/>
                  </a:lnTo>
                  <a:lnTo>
                    <a:pt x="3195840" y="1111008"/>
                  </a:lnTo>
                  <a:lnTo>
                    <a:pt x="3104388" y="1133868"/>
                  </a:lnTo>
                  <a:lnTo>
                    <a:pt x="3177552" y="1193304"/>
                  </a:lnTo>
                  <a:lnTo>
                    <a:pt x="3185668" y="1156728"/>
                  </a:lnTo>
                  <a:lnTo>
                    <a:pt x="4425708" y="1423428"/>
                  </a:lnTo>
                  <a:lnTo>
                    <a:pt x="4427232" y="1414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7651" y="4043172"/>
              <a:ext cx="109728" cy="10820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7291" y="3285743"/>
              <a:ext cx="4427220" cy="817244"/>
            </a:xfrm>
            <a:custGeom>
              <a:avLst/>
              <a:gdLst/>
              <a:ahLst/>
              <a:cxnLst/>
              <a:rect l="l" t="t" r="r" b="b"/>
              <a:pathLst>
                <a:path w="4427220" h="817245">
                  <a:moveTo>
                    <a:pt x="3244596" y="806208"/>
                  </a:moveTo>
                  <a:lnTo>
                    <a:pt x="730008" y="40754"/>
                  </a:lnTo>
                  <a:lnTo>
                    <a:pt x="731291" y="36588"/>
                  </a:lnTo>
                  <a:lnTo>
                    <a:pt x="740664" y="6096"/>
                  </a:lnTo>
                  <a:lnTo>
                    <a:pt x="647700" y="21348"/>
                  </a:lnTo>
                  <a:lnTo>
                    <a:pt x="716280" y="85344"/>
                  </a:lnTo>
                  <a:lnTo>
                    <a:pt x="726744" y="51358"/>
                  </a:lnTo>
                  <a:lnTo>
                    <a:pt x="3054870" y="760056"/>
                  </a:lnTo>
                  <a:lnTo>
                    <a:pt x="82562" y="36931"/>
                  </a:lnTo>
                  <a:lnTo>
                    <a:pt x="83375" y="33540"/>
                  </a:lnTo>
                  <a:lnTo>
                    <a:pt x="91440" y="0"/>
                  </a:lnTo>
                  <a:lnTo>
                    <a:pt x="0" y="21348"/>
                  </a:lnTo>
                  <a:lnTo>
                    <a:pt x="71628" y="82296"/>
                  </a:lnTo>
                  <a:lnTo>
                    <a:pt x="80302" y="46278"/>
                  </a:lnTo>
                  <a:lnTo>
                    <a:pt x="3241548" y="816876"/>
                  </a:lnTo>
                  <a:lnTo>
                    <a:pt x="3244596" y="806208"/>
                  </a:lnTo>
                  <a:close/>
                </a:path>
                <a:path w="4427220" h="817245">
                  <a:moveTo>
                    <a:pt x="3258312" y="777240"/>
                  </a:moveTo>
                  <a:lnTo>
                    <a:pt x="1953704" y="56984"/>
                  </a:lnTo>
                  <a:lnTo>
                    <a:pt x="1957324" y="50292"/>
                  </a:lnTo>
                  <a:lnTo>
                    <a:pt x="1970532" y="25908"/>
                  </a:lnTo>
                  <a:lnTo>
                    <a:pt x="1877568" y="21336"/>
                  </a:lnTo>
                  <a:lnTo>
                    <a:pt x="1930908" y="99060"/>
                  </a:lnTo>
                  <a:lnTo>
                    <a:pt x="1948840" y="65976"/>
                  </a:lnTo>
                  <a:lnTo>
                    <a:pt x="3191535" y="752856"/>
                  </a:lnTo>
                  <a:lnTo>
                    <a:pt x="1301064" y="46113"/>
                  </a:lnTo>
                  <a:lnTo>
                    <a:pt x="1302905" y="41148"/>
                  </a:lnTo>
                  <a:lnTo>
                    <a:pt x="1313688" y="12192"/>
                  </a:lnTo>
                  <a:lnTo>
                    <a:pt x="1220724" y="21336"/>
                  </a:lnTo>
                  <a:lnTo>
                    <a:pt x="1284732" y="89916"/>
                  </a:lnTo>
                  <a:lnTo>
                    <a:pt x="1297686" y="55156"/>
                  </a:lnTo>
                  <a:lnTo>
                    <a:pt x="3253740" y="787908"/>
                  </a:lnTo>
                  <a:lnTo>
                    <a:pt x="3255645" y="781240"/>
                  </a:lnTo>
                  <a:lnTo>
                    <a:pt x="3258312" y="777240"/>
                  </a:lnTo>
                  <a:close/>
                </a:path>
                <a:path w="4427220" h="817245">
                  <a:moveTo>
                    <a:pt x="3288792" y="769632"/>
                  </a:moveTo>
                  <a:lnTo>
                    <a:pt x="3128924" y="101739"/>
                  </a:lnTo>
                  <a:lnTo>
                    <a:pt x="3165348" y="92976"/>
                  </a:lnTo>
                  <a:lnTo>
                    <a:pt x="3161461" y="88404"/>
                  </a:lnTo>
                  <a:lnTo>
                    <a:pt x="3104388" y="21348"/>
                  </a:lnTo>
                  <a:lnTo>
                    <a:pt x="3083052" y="112788"/>
                  </a:lnTo>
                  <a:lnTo>
                    <a:pt x="3118180" y="104330"/>
                  </a:lnTo>
                  <a:lnTo>
                    <a:pt x="3275914" y="755777"/>
                  </a:lnTo>
                  <a:lnTo>
                    <a:pt x="2561221" y="75095"/>
                  </a:lnTo>
                  <a:lnTo>
                    <a:pt x="2570302" y="65532"/>
                  </a:lnTo>
                  <a:lnTo>
                    <a:pt x="2586228" y="48768"/>
                  </a:lnTo>
                  <a:lnTo>
                    <a:pt x="2496312" y="21336"/>
                  </a:lnTo>
                  <a:lnTo>
                    <a:pt x="2528316" y="109728"/>
                  </a:lnTo>
                  <a:lnTo>
                    <a:pt x="2553817" y="82905"/>
                  </a:lnTo>
                  <a:lnTo>
                    <a:pt x="3281172" y="774192"/>
                  </a:lnTo>
                  <a:lnTo>
                    <a:pt x="3284207" y="770407"/>
                  </a:lnTo>
                  <a:lnTo>
                    <a:pt x="3288792" y="769632"/>
                  </a:lnTo>
                  <a:close/>
                </a:path>
                <a:path w="4427220" h="817245">
                  <a:moveTo>
                    <a:pt x="4427220" y="21336"/>
                  </a:moveTo>
                  <a:lnTo>
                    <a:pt x="4334256" y="33528"/>
                  </a:lnTo>
                  <a:lnTo>
                    <a:pt x="4354906" y="64160"/>
                  </a:lnTo>
                  <a:lnTo>
                    <a:pt x="3327679" y="766762"/>
                  </a:lnTo>
                  <a:lnTo>
                    <a:pt x="3695128" y="97497"/>
                  </a:lnTo>
                  <a:lnTo>
                    <a:pt x="3727704" y="115824"/>
                  </a:lnTo>
                  <a:lnTo>
                    <a:pt x="3728847" y="80772"/>
                  </a:lnTo>
                  <a:lnTo>
                    <a:pt x="3730752" y="21336"/>
                  </a:lnTo>
                  <a:lnTo>
                    <a:pt x="3654552" y="74676"/>
                  </a:lnTo>
                  <a:lnTo>
                    <a:pt x="3686225" y="92494"/>
                  </a:lnTo>
                  <a:lnTo>
                    <a:pt x="3308604" y="780288"/>
                  </a:lnTo>
                  <a:lnTo>
                    <a:pt x="3313176" y="782574"/>
                  </a:lnTo>
                  <a:lnTo>
                    <a:pt x="3316224" y="786384"/>
                  </a:lnTo>
                  <a:lnTo>
                    <a:pt x="4361040" y="73266"/>
                  </a:lnTo>
                  <a:lnTo>
                    <a:pt x="4381500" y="103632"/>
                  </a:lnTo>
                  <a:lnTo>
                    <a:pt x="4407751" y="56388"/>
                  </a:lnTo>
                  <a:lnTo>
                    <a:pt x="442722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6659" y="4043172"/>
              <a:ext cx="109727" cy="10820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5780" y="2781312"/>
              <a:ext cx="4429125" cy="323215"/>
            </a:xfrm>
            <a:custGeom>
              <a:avLst/>
              <a:gdLst/>
              <a:ahLst/>
              <a:cxnLst/>
              <a:rect l="l" t="t" r="r" b="b"/>
              <a:pathLst>
                <a:path w="4429125" h="323214">
                  <a:moveTo>
                    <a:pt x="4428744" y="313944"/>
                  </a:moveTo>
                  <a:lnTo>
                    <a:pt x="3189262" y="47040"/>
                  </a:lnTo>
                  <a:lnTo>
                    <a:pt x="3189897" y="44196"/>
                  </a:lnTo>
                  <a:lnTo>
                    <a:pt x="3197352" y="10668"/>
                  </a:lnTo>
                  <a:lnTo>
                    <a:pt x="3105912" y="33528"/>
                  </a:lnTo>
                  <a:lnTo>
                    <a:pt x="3019031" y="0"/>
                  </a:lnTo>
                  <a:lnTo>
                    <a:pt x="3019221" y="2146"/>
                  </a:lnTo>
                  <a:lnTo>
                    <a:pt x="3017520" y="1524"/>
                  </a:lnTo>
                  <a:lnTo>
                    <a:pt x="3017913" y="4711"/>
                  </a:lnTo>
                  <a:lnTo>
                    <a:pt x="3017520" y="4572"/>
                  </a:lnTo>
                  <a:lnTo>
                    <a:pt x="3018764" y="13208"/>
                  </a:lnTo>
                  <a:lnTo>
                    <a:pt x="3014472" y="12192"/>
                  </a:lnTo>
                  <a:lnTo>
                    <a:pt x="3020276" y="36474"/>
                  </a:lnTo>
                  <a:lnTo>
                    <a:pt x="2963176" y="41732"/>
                  </a:lnTo>
                  <a:lnTo>
                    <a:pt x="2963176" y="61429"/>
                  </a:lnTo>
                  <a:lnTo>
                    <a:pt x="2485390" y="172567"/>
                  </a:lnTo>
                  <a:lnTo>
                    <a:pt x="2456180" y="169265"/>
                  </a:lnTo>
                  <a:lnTo>
                    <a:pt x="2456180" y="179362"/>
                  </a:lnTo>
                  <a:lnTo>
                    <a:pt x="2360701" y="201574"/>
                  </a:lnTo>
                  <a:lnTo>
                    <a:pt x="2334552" y="197650"/>
                  </a:lnTo>
                  <a:lnTo>
                    <a:pt x="2334552" y="207657"/>
                  </a:lnTo>
                  <a:lnTo>
                    <a:pt x="2181250" y="243306"/>
                  </a:lnTo>
                  <a:lnTo>
                    <a:pt x="2008428" y="204927"/>
                  </a:lnTo>
                  <a:lnTo>
                    <a:pt x="2162048" y="181838"/>
                  </a:lnTo>
                  <a:lnTo>
                    <a:pt x="2334552" y="207657"/>
                  </a:lnTo>
                  <a:lnTo>
                    <a:pt x="2334552" y="197650"/>
                  </a:lnTo>
                  <a:lnTo>
                    <a:pt x="2195830" y="176771"/>
                  </a:lnTo>
                  <a:lnTo>
                    <a:pt x="2297468" y="161493"/>
                  </a:lnTo>
                  <a:lnTo>
                    <a:pt x="2456180" y="179362"/>
                  </a:lnTo>
                  <a:lnTo>
                    <a:pt x="2456180" y="169265"/>
                  </a:lnTo>
                  <a:lnTo>
                    <a:pt x="2336165" y="155676"/>
                  </a:lnTo>
                  <a:lnTo>
                    <a:pt x="2963176" y="61429"/>
                  </a:lnTo>
                  <a:lnTo>
                    <a:pt x="2963176" y="41732"/>
                  </a:lnTo>
                  <a:lnTo>
                    <a:pt x="2816568" y="55194"/>
                  </a:lnTo>
                  <a:lnTo>
                    <a:pt x="2816568" y="72758"/>
                  </a:lnTo>
                  <a:lnTo>
                    <a:pt x="2297163" y="151257"/>
                  </a:lnTo>
                  <a:lnTo>
                    <a:pt x="2258491" y="146888"/>
                  </a:lnTo>
                  <a:lnTo>
                    <a:pt x="2258491" y="157099"/>
                  </a:lnTo>
                  <a:lnTo>
                    <a:pt x="2162035" y="171678"/>
                  </a:lnTo>
                  <a:lnTo>
                    <a:pt x="2128253" y="166598"/>
                  </a:lnTo>
                  <a:lnTo>
                    <a:pt x="2128253" y="176784"/>
                  </a:lnTo>
                  <a:lnTo>
                    <a:pt x="1981542" y="198958"/>
                  </a:lnTo>
                  <a:lnTo>
                    <a:pt x="1893620" y="179438"/>
                  </a:lnTo>
                  <a:lnTo>
                    <a:pt x="2035987" y="162979"/>
                  </a:lnTo>
                  <a:lnTo>
                    <a:pt x="2128253" y="176784"/>
                  </a:lnTo>
                  <a:lnTo>
                    <a:pt x="2128253" y="166598"/>
                  </a:lnTo>
                  <a:lnTo>
                    <a:pt x="2074570" y="158521"/>
                  </a:lnTo>
                  <a:lnTo>
                    <a:pt x="2171547" y="147307"/>
                  </a:lnTo>
                  <a:lnTo>
                    <a:pt x="2258491" y="157099"/>
                  </a:lnTo>
                  <a:lnTo>
                    <a:pt x="2258491" y="146888"/>
                  </a:lnTo>
                  <a:lnTo>
                    <a:pt x="2216454" y="142125"/>
                  </a:lnTo>
                  <a:lnTo>
                    <a:pt x="2816568" y="72758"/>
                  </a:lnTo>
                  <a:lnTo>
                    <a:pt x="2816568" y="55194"/>
                  </a:lnTo>
                  <a:lnTo>
                    <a:pt x="2662771" y="69329"/>
                  </a:lnTo>
                  <a:lnTo>
                    <a:pt x="2662771" y="79933"/>
                  </a:lnTo>
                  <a:lnTo>
                    <a:pt x="2171471" y="137033"/>
                  </a:lnTo>
                  <a:lnTo>
                    <a:pt x="2126577" y="131953"/>
                  </a:lnTo>
                  <a:lnTo>
                    <a:pt x="2126577" y="142240"/>
                  </a:lnTo>
                  <a:lnTo>
                    <a:pt x="2036216" y="152742"/>
                  </a:lnTo>
                  <a:lnTo>
                    <a:pt x="1997608" y="146939"/>
                  </a:lnTo>
                  <a:lnTo>
                    <a:pt x="1997608" y="157238"/>
                  </a:lnTo>
                  <a:lnTo>
                    <a:pt x="1863712" y="172796"/>
                  </a:lnTo>
                  <a:lnTo>
                    <a:pt x="1800364" y="158737"/>
                  </a:lnTo>
                  <a:lnTo>
                    <a:pt x="1929028" y="146977"/>
                  </a:lnTo>
                  <a:lnTo>
                    <a:pt x="1997608" y="157238"/>
                  </a:lnTo>
                  <a:lnTo>
                    <a:pt x="1997608" y="146939"/>
                  </a:lnTo>
                  <a:lnTo>
                    <a:pt x="1971865" y="143065"/>
                  </a:lnTo>
                  <a:lnTo>
                    <a:pt x="2061298" y="134899"/>
                  </a:lnTo>
                  <a:lnTo>
                    <a:pt x="2126577" y="142240"/>
                  </a:lnTo>
                  <a:lnTo>
                    <a:pt x="2126577" y="131953"/>
                  </a:lnTo>
                  <a:lnTo>
                    <a:pt x="2111794" y="130276"/>
                  </a:lnTo>
                  <a:lnTo>
                    <a:pt x="2662771" y="79933"/>
                  </a:lnTo>
                  <a:lnTo>
                    <a:pt x="2662771" y="69329"/>
                  </a:lnTo>
                  <a:lnTo>
                    <a:pt x="2061400" y="124574"/>
                  </a:lnTo>
                  <a:lnTo>
                    <a:pt x="2010867" y="118859"/>
                  </a:lnTo>
                  <a:lnTo>
                    <a:pt x="2010867" y="129209"/>
                  </a:lnTo>
                  <a:lnTo>
                    <a:pt x="1929498" y="136690"/>
                  </a:lnTo>
                  <a:lnTo>
                    <a:pt x="1886610" y="130238"/>
                  </a:lnTo>
                  <a:lnTo>
                    <a:pt x="1886610" y="140627"/>
                  </a:lnTo>
                  <a:lnTo>
                    <a:pt x="1767941" y="151536"/>
                  </a:lnTo>
                  <a:lnTo>
                    <a:pt x="1372044" y="63588"/>
                  </a:lnTo>
                  <a:lnTo>
                    <a:pt x="1886610" y="140627"/>
                  </a:lnTo>
                  <a:lnTo>
                    <a:pt x="1886610" y="130238"/>
                  </a:lnTo>
                  <a:lnTo>
                    <a:pt x="1490154" y="70548"/>
                  </a:lnTo>
                  <a:lnTo>
                    <a:pt x="2010867" y="129209"/>
                  </a:lnTo>
                  <a:lnTo>
                    <a:pt x="2010867" y="118859"/>
                  </a:lnTo>
                  <a:lnTo>
                    <a:pt x="1299921" y="38303"/>
                  </a:lnTo>
                  <a:lnTo>
                    <a:pt x="1306055" y="10668"/>
                  </a:lnTo>
                  <a:lnTo>
                    <a:pt x="1303426" y="11328"/>
                  </a:lnTo>
                  <a:lnTo>
                    <a:pt x="1304531" y="4572"/>
                  </a:lnTo>
                  <a:lnTo>
                    <a:pt x="1302613" y="5194"/>
                  </a:lnTo>
                  <a:lnTo>
                    <a:pt x="1303020" y="1524"/>
                  </a:lnTo>
                  <a:lnTo>
                    <a:pt x="1214615" y="33528"/>
                  </a:lnTo>
                  <a:lnTo>
                    <a:pt x="1287767" y="92964"/>
                  </a:lnTo>
                  <a:lnTo>
                    <a:pt x="1289062" y="87134"/>
                  </a:lnTo>
                  <a:lnTo>
                    <a:pt x="1290815" y="88392"/>
                  </a:lnTo>
                  <a:lnTo>
                    <a:pt x="1291551" y="83832"/>
                  </a:lnTo>
                  <a:lnTo>
                    <a:pt x="1293876" y="85344"/>
                  </a:lnTo>
                  <a:lnTo>
                    <a:pt x="1296822" y="58216"/>
                  </a:lnTo>
                  <a:lnTo>
                    <a:pt x="1733600" y="154686"/>
                  </a:lnTo>
                  <a:lnTo>
                    <a:pt x="0" y="313944"/>
                  </a:lnTo>
                  <a:lnTo>
                    <a:pt x="1524" y="323088"/>
                  </a:lnTo>
                  <a:lnTo>
                    <a:pt x="1766112" y="161861"/>
                  </a:lnTo>
                  <a:lnTo>
                    <a:pt x="1832203" y="176453"/>
                  </a:lnTo>
                  <a:lnTo>
                    <a:pt x="649211" y="313944"/>
                  </a:lnTo>
                  <a:lnTo>
                    <a:pt x="650735" y="323088"/>
                  </a:lnTo>
                  <a:lnTo>
                    <a:pt x="1862162" y="183070"/>
                  </a:lnTo>
                  <a:lnTo>
                    <a:pt x="1953387" y="203212"/>
                  </a:lnTo>
                  <a:lnTo>
                    <a:pt x="1220724" y="313944"/>
                  </a:lnTo>
                  <a:lnTo>
                    <a:pt x="1222248" y="323088"/>
                  </a:lnTo>
                  <a:lnTo>
                    <a:pt x="1980298" y="209156"/>
                  </a:lnTo>
                  <a:lnTo>
                    <a:pt x="2158720" y="248551"/>
                  </a:lnTo>
                  <a:lnTo>
                    <a:pt x="1877555" y="313944"/>
                  </a:lnTo>
                  <a:lnTo>
                    <a:pt x="1880603" y="323088"/>
                  </a:lnTo>
                  <a:lnTo>
                    <a:pt x="2181123" y="253492"/>
                  </a:lnTo>
                  <a:lnTo>
                    <a:pt x="2496299" y="323088"/>
                  </a:lnTo>
                  <a:lnTo>
                    <a:pt x="2499347" y="313944"/>
                  </a:lnTo>
                  <a:lnTo>
                    <a:pt x="2203640" y="248285"/>
                  </a:lnTo>
                  <a:lnTo>
                    <a:pt x="2361603" y="211696"/>
                  </a:lnTo>
                  <a:lnTo>
                    <a:pt x="3105899" y="323088"/>
                  </a:lnTo>
                  <a:lnTo>
                    <a:pt x="3107423" y="313944"/>
                  </a:lnTo>
                  <a:lnTo>
                    <a:pt x="2387752" y="205638"/>
                  </a:lnTo>
                  <a:lnTo>
                    <a:pt x="2486495" y="182778"/>
                  </a:lnTo>
                  <a:lnTo>
                    <a:pt x="3732276" y="323088"/>
                  </a:lnTo>
                  <a:lnTo>
                    <a:pt x="3733800" y="313944"/>
                  </a:lnTo>
                  <a:lnTo>
                    <a:pt x="2515743" y="176009"/>
                  </a:lnTo>
                  <a:lnTo>
                    <a:pt x="3024327" y="58242"/>
                  </a:lnTo>
                  <a:lnTo>
                    <a:pt x="3026664" y="83820"/>
                  </a:lnTo>
                  <a:lnTo>
                    <a:pt x="3027883" y="83045"/>
                  </a:lnTo>
                  <a:lnTo>
                    <a:pt x="3028188" y="85344"/>
                  </a:lnTo>
                  <a:lnTo>
                    <a:pt x="3029166" y="84696"/>
                  </a:lnTo>
                  <a:lnTo>
                    <a:pt x="3029712" y="88392"/>
                  </a:lnTo>
                  <a:lnTo>
                    <a:pt x="3032353" y="86499"/>
                  </a:lnTo>
                  <a:lnTo>
                    <a:pt x="3034284" y="94488"/>
                  </a:lnTo>
                  <a:lnTo>
                    <a:pt x="3093377" y="44196"/>
                  </a:lnTo>
                  <a:lnTo>
                    <a:pt x="3105899" y="33540"/>
                  </a:lnTo>
                  <a:lnTo>
                    <a:pt x="3179064" y="92964"/>
                  </a:lnTo>
                  <a:lnTo>
                    <a:pt x="3187179" y="56388"/>
                  </a:lnTo>
                  <a:lnTo>
                    <a:pt x="4427220" y="323088"/>
                  </a:lnTo>
                  <a:lnTo>
                    <a:pt x="4428744" y="313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53640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21335"/>
                  </a:lnTo>
                  <a:lnTo>
                    <a:pt x="21336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53640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13715"/>
                  </a:lnTo>
                  <a:lnTo>
                    <a:pt x="27432" y="21335"/>
                  </a:lnTo>
                  <a:lnTo>
                    <a:pt x="21336" y="27431"/>
                  </a:lnTo>
                  <a:lnTo>
                    <a:pt x="13716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38043" y="408736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1336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8956" y="6095"/>
                  </a:lnTo>
                  <a:lnTo>
                    <a:pt x="28956" y="21335"/>
                  </a:lnTo>
                  <a:lnTo>
                    <a:pt x="21336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38043" y="408736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8956" y="6095"/>
                  </a:lnTo>
                  <a:lnTo>
                    <a:pt x="28956" y="13715"/>
                  </a:lnTo>
                  <a:lnTo>
                    <a:pt x="28956" y="21335"/>
                  </a:lnTo>
                  <a:lnTo>
                    <a:pt x="21336" y="27431"/>
                  </a:lnTo>
                  <a:lnTo>
                    <a:pt x="13716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3972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21335"/>
                  </a:lnTo>
                  <a:lnTo>
                    <a:pt x="21336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3972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13715"/>
                  </a:lnTo>
                  <a:lnTo>
                    <a:pt x="27432" y="21335"/>
                  </a:lnTo>
                  <a:lnTo>
                    <a:pt x="21336" y="27431"/>
                  </a:lnTo>
                  <a:lnTo>
                    <a:pt x="13716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0088" y="408736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22859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2859" y="0"/>
                  </a:lnTo>
                  <a:lnTo>
                    <a:pt x="28956" y="6095"/>
                  </a:lnTo>
                  <a:lnTo>
                    <a:pt x="28956" y="21335"/>
                  </a:lnTo>
                  <a:lnTo>
                    <a:pt x="22859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0088" y="4087367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22859" y="0"/>
                  </a:lnTo>
                  <a:lnTo>
                    <a:pt x="28956" y="6095"/>
                  </a:lnTo>
                  <a:lnTo>
                    <a:pt x="28956" y="13715"/>
                  </a:lnTo>
                  <a:lnTo>
                    <a:pt x="28956" y="21335"/>
                  </a:lnTo>
                  <a:lnTo>
                    <a:pt x="22859" y="27431"/>
                  </a:lnTo>
                  <a:lnTo>
                    <a:pt x="15240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8583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21335"/>
                  </a:lnTo>
                  <a:lnTo>
                    <a:pt x="21336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8583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13715"/>
                  </a:lnTo>
                  <a:lnTo>
                    <a:pt x="27432" y="21335"/>
                  </a:lnTo>
                  <a:lnTo>
                    <a:pt x="21336" y="27431"/>
                  </a:lnTo>
                  <a:lnTo>
                    <a:pt x="13716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4699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336" y="27431"/>
                  </a:move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21335"/>
                  </a:lnTo>
                  <a:lnTo>
                    <a:pt x="21336" y="2743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314699" y="40873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715"/>
                  </a:move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13715"/>
                  </a:lnTo>
                  <a:lnTo>
                    <a:pt x="27432" y="21335"/>
                  </a:lnTo>
                  <a:lnTo>
                    <a:pt x="21336" y="27431"/>
                  </a:lnTo>
                  <a:lnTo>
                    <a:pt x="13716" y="27431"/>
                  </a:lnTo>
                  <a:lnTo>
                    <a:pt x="6096" y="27431"/>
                  </a:lnTo>
                  <a:lnTo>
                    <a:pt x="0" y="21335"/>
                  </a:lnTo>
                  <a:lnTo>
                    <a:pt x="0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33260" y="1551790"/>
            <a:ext cx="2157132" cy="1174617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2382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723978" y="2335754"/>
            <a:ext cx="310963" cy="452157"/>
            <a:chOff x="5740908" y="2647187"/>
            <a:chExt cx="352425" cy="512445"/>
          </a:xfrm>
        </p:grpSpPr>
        <p:sp>
          <p:nvSpPr>
            <p:cNvPr id="40" name="object 40"/>
            <p:cNvSpPr/>
            <p:nvPr/>
          </p:nvSpPr>
          <p:spPr>
            <a:xfrm>
              <a:off x="5742432" y="2648711"/>
              <a:ext cx="349250" cy="509270"/>
            </a:xfrm>
            <a:custGeom>
              <a:avLst/>
              <a:gdLst/>
              <a:ahLst/>
              <a:cxnLst/>
              <a:rect l="l" t="t" r="r" b="b"/>
              <a:pathLst>
                <a:path w="349250" h="509269">
                  <a:moveTo>
                    <a:pt x="175260" y="509016"/>
                  </a:moveTo>
                  <a:lnTo>
                    <a:pt x="175260" y="381000"/>
                  </a:lnTo>
                  <a:lnTo>
                    <a:pt x="0" y="381000"/>
                  </a:lnTo>
                  <a:lnTo>
                    <a:pt x="0" y="126491"/>
                  </a:lnTo>
                  <a:lnTo>
                    <a:pt x="175260" y="126491"/>
                  </a:lnTo>
                  <a:lnTo>
                    <a:pt x="175260" y="0"/>
                  </a:lnTo>
                  <a:lnTo>
                    <a:pt x="348996" y="254508"/>
                  </a:lnTo>
                  <a:lnTo>
                    <a:pt x="175260" y="5090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5742432" y="2648711"/>
              <a:ext cx="349250" cy="509270"/>
            </a:xfrm>
            <a:custGeom>
              <a:avLst/>
              <a:gdLst/>
              <a:ahLst/>
              <a:cxnLst/>
              <a:rect l="l" t="t" r="r" b="b"/>
              <a:pathLst>
                <a:path w="349250" h="509269">
                  <a:moveTo>
                    <a:pt x="0" y="126491"/>
                  </a:moveTo>
                  <a:lnTo>
                    <a:pt x="175260" y="126491"/>
                  </a:lnTo>
                  <a:lnTo>
                    <a:pt x="175260" y="0"/>
                  </a:lnTo>
                  <a:lnTo>
                    <a:pt x="348996" y="254508"/>
                  </a:lnTo>
                  <a:lnTo>
                    <a:pt x="175260" y="509016"/>
                  </a:lnTo>
                  <a:lnTo>
                    <a:pt x="175260" y="381000"/>
                  </a:lnTo>
                  <a:lnTo>
                    <a:pt x="0" y="381000"/>
                  </a:lnTo>
                  <a:lnTo>
                    <a:pt x="0" y="126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9188824" y="2335754"/>
            <a:ext cx="310963" cy="452157"/>
            <a:chOff x="8534400" y="2647187"/>
            <a:chExt cx="352425" cy="512445"/>
          </a:xfrm>
        </p:grpSpPr>
        <p:sp>
          <p:nvSpPr>
            <p:cNvPr id="43" name="object 43"/>
            <p:cNvSpPr/>
            <p:nvPr/>
          </p:nvSpPr>
          <p:spPr>
            <a:xfrm>
              <a:off x="8535923" y="2648711"/>
              <a:ext cx="349250" cy="509270"/>
            </a:xfrm>
            <a:custGeom>
              <a:avLst/>
              <a:gdLst/>
              <a:ahLst/>
              <a:cxnLst/>
              <a:rect l="l" t="t" r="r" b="b"/>
              <a:pathLst>
                <a:path w="349250" h="509269">
                  <a:moveTo>
                    <a:pt x="175260" y="509016"/>
                  </a:moveTo>
                  <a:lnTo>
                    <a:pt x="175260" y="381000"/>
                  </a:lnTo>
                  <a:lnTo>
                    <a:pt x="0" y="381000"/>
                  </a:lnTo>
                  <a:lnTo>
                    <a:pt x="0" y="126491"/>
                  </a:lnTo>
                  <a:lnTo>
                    <a:pt x="175260" y="126491"/>
                  </a:lnTo>
                  <a:lnTo>
                    <a:pt x="175260" y="0"/>
                  </a:lnTo>
                  <a:lnTo>
                    <a:pt x="348996" y="254508"/>
                  </a:lnTo>
                  <a:lnTo>
                    <a:pt x="175260" y="5090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5923" y="2648711"/>
              <a:ext cx="349250" cy="509270"/>
            </a:xfrm>
            <a:custGeom>
              <a:avLst/>
              <a:gdLst/>
              <a:ahLst/>
              <a:cxnLst/>
              <a:rect l="l" t="t" r="r" b="b"/>
              <a:pathLst>
                <a:path w="349250" h="509269">
                  <a:moveTo>
                    <a:pt x="0" y="126491"/>
                  </a:moveTo>
                  <a:lnTo>
                    <a:pt x="175260" y="126491"/>
                  </a:lnTo>
                  <a:lnTo>
                    <a:pt x="175260" y="0"/>
                  </a:lnTo>
                  <a:lnTo>
                    <a:pt x="348996" y="254508"/>
                  </a:lnTo>
                  <a:lnTo>
                    <a:pt x="175260" y="509016"/>
                  </a:lnTo>
                  <a:lnTo>
                    <a:pt x="175260" y="381000"/>
                  </a:lnTo>
                  <a:lnTo>
                    <a:pt x="0" y="381000"/>
                  </a:lnTo>
                  <a:lnTo>
                    <a:pt x="0" y="1264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87409" y="2037230"/>
            <a:ext cx="1643231" cy="985669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21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350988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435" y="555038"/>
            <a:ext cx="397528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9" dirty="0"/>
              <a:t>Topics</a:t>
            </a:r>
            <a:r>
              <a:rPr sz="4236" spc="-40" dirty="0"/>
              <a:t> </a:t>
            </a:r>
            <a:r>
              <a:rPr sz="4236" spc="-9" dirty="0"/>
              <a:t>for</a:t>
            </a:r>
            <a:r>
              <a:rPr sz="4236" spc="-22" dirty="0"/>
              <a:t> </a:t>
            </a:r>
            <a:r>
              <a:rPr sz="4236" spc="9" dirty="0"/>
              <a:t>the</a:t>
            </a:r>
            <a:r>
              <a:rPr sz="4236" spc="26" dirty="0"/>
              <a:t> </a:t>
            </a:r>
            <a:r>
              <a:rPr sz="4236" spc="-18" dirty="0"/>
              <a:t>day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900"/>
            <a:ext cx="7160559" cy="212589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can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neural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networks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represent</a:t>
            </a:r>
            <a:endParaRPr sz="3088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4280">
              <a:latin typeface="Calibri"/>
              <a:cs typeface="Calibri"/>
            </a:endParaRPr>
          </a:p>
          <a:p>
            <a:pPr marL="344599" indent="-333953">
              <a:spcBef>
                <a:spcPts val="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9" dirty="0">
                <a:latin typeface="Calibri"/>
                <a:cs typeface="Calibri"/>
              </a:rPr>
              <a:t>And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are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restrictions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10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4" dirty="0">
                <a:latin typeface="Calibri"/>
                <a:cs typeface="Calibri"/>
              </a:rPr>
              <a:t>In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terms</a:t>
            </a:r>
            <a:r>
              <a:rPr sz="2691" spc="13" dirty="0">
                <a:latin typeface="Calibri"/>
                <a:cs typeface="Calibri"/>
              </a:rPr>
              <a:t> of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-40" dirty="0">
                <a:latin typeface="Calibri"/>
                <a:cs typeface="Calibri"/>
              </a:rPr>
              <a:t>“depth”,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“width”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and</a:t>
            </a:r>
            <a:r>
              <a:rPr sz="2691" dirty="0">
                <a:latin typeface="Calibri"/>
                <a:cs typeface="Calibri"/>
              </a:rPr>
              <a:t> “activations”</a:t>
            </a:r>
            <a:endParaRPr sz="269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69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334" y="362933"/>
            <a:ext cx="642769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MLPs</a:t>
            </a:r>
            <a:r>
              <a:rPr sz="4236" spc="9" dirty="0"/>
              <a:t> </a:t>
            </a:r>
            <a:r>
              <a:rPr sz="4236" spc="-13" dirty="0"/>
              <a:t>approximate</a:t>
            </a:r>
            <a:r>
              <a:rPr sz="4236" spc="35" dirty="0"/>
              <a:t> </a:t>
            </a:r>
            <a:r>
              <a:rPr sz="4236" spc="9" dirty="0"/>
              <a:t>functions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119705"/>
            <a:ext cx="6869206" cy="2188703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500369">
              <a:spcBef>
                <a:spcPts val="115"/>
              </a:spcBef>
              <a:tabLst>
                <a:tab pos="1250083" algn="l"/>
                <a:tab pos="1980185" algn="l"/>
                <a:tab pos="2699081" algn="l"/>
              </a:tabLst>
            </a:pPr>
            <a:r>
              <a:rPr sz="1721" b="1" spc="13" dirty="0">
                <a:latin typeface="Calibri"/>
                <a:cs typeface="Calibri"/>
              </a:rPr>
              <a:t>X	Y	</a:t>
            </a:r>
            <a:r>
              <a:rPr sz="1721" b="1" spc="9" dirty="0">
                <a:latin typeface="Calibri"/>
                <a:cs typeface="Calibri"/>
              </a:rPr>
              <a:t>Z	</a:t>
            </a:r>
            <a:r>
              <a:rPr sz="1721" b="1" spc="13" dirty="0">
                <a:latin typeface="Calibri"/>
                <a:cs typeface="Calibri"/>
              </a:rPr>
              <a:t>A</a:t>
            </a:r>
            <a:endParaRPr sz="1721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809">
              <a:latin typeface="Calibri"/>
              <a:cs typeface="Calibri"/>
            </a:endParaRPr>
          </a:p>
          <a:p>
            <a:pPr marL="344599" indent="-333953"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latin typeface="Calibri"/>
                <a:cs typeface="Calibri"/>
              </a:rPr>
              <a:t>MLPs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can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344599" indent="-333953">
              <a:spcBef>
                <a:spcPts val="76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latin typeface="Calibri"/>
                <a:cs typeface="Calibri"/>
              </a:rPr>
              <a:t>MLPs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can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real-valued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344599" indent="-333953">
              <a:spcBef>
                <a:spcPts val="76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are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limitations?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06388" y="1347395"/>
            <a:ext cx="3860987" cy="376518"/>
            <a:chOff x="167639" y="1527048"/>
            <a:chExt cx="4375785" cy="426720"/>
          </a:xfrm>
        </p:grpSpPr>
        <p:sp>
          <p:nvSpPr>
            <p:cNvPr id="5" name="object 5"/>
            <p:cNvSpPr/>
            <p:nvPr/>
          </p:nvSpPr>
          <p:spPr>
            <a:xfrm>
              <a:off x="167639" y="1527048"/>
              <a:ext cx="4375785" cy="426720"/>
            </a:xfrm>
            <a:custGeom>
              <a:avLst/>
              <a:gdLst/>
              <a:ahLst/>
              <a:cxnLst/>
              <a:rect l="l" t="t" r="r" b="b"/>
              <a:pathLst>
                <a:path w="4375785" h="426719">
                  <a:moveTo>
                    <a:pt x="4375403" y="426719"/>
                  </a:moveTo>
                  <a:lnTo>
                    <a:pt x="0" y="426719"/>
                  </a:lnTo>
                  <a:lnTo>
                    <a:pt x="0" y="0"/>
                  </a:lnTo>
                  <a:lnTo>
                    <a:pt x="4375403" y="0"/>
                  </a:lnTo>
                  <a:lnTo>
                    <a:pt x="4375403" y="42671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1665731"/>
              <a:ext cx="77628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" y="1620012"/>
              <a:ext cx="1013460" cy="3032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0951" y="1667255"/>
              <a:ext cx="18415" cy="228600"/>
            </a:xfrm>
            <a:custGeom>
              <a:avLst/>
              <a:gdLst/>
              <a:ahLst/>
              <a:cxnLst/>
              <a:rect l="l" t="t" r="r" b="b"/>
              <a:pathLst>
                <a:path w="18415" h="228600">
                  <a:moveTo>
                    <a:pt x="18288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580" y="1620012"/>
              <a:ext cx="1072800" cy="3032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92908" y="1655063"/>
              <a:ext cx="774700" cy="233679"/>
            </a:xfrm>
            <a:custGeom>
              <a:avLst/>
              <a:gdLst/>
              <a:ahLst/>
              <a:cxnLst/>
              <a:rect l="l" t="t" r="r" b="b"/>
              <a:pathLst>
                <a:path w="774700" h="233680">
                  <a:moveTo>
                    <a:pt x="701040" y="233172"/>
                  </a:moveTo>
                  <a:lnTo>
                    <a:pt x="697992" y="224028"/>
                  </a:lnTo>
                  <a:lnTo>
                    <a:pt x="710850" y="217431"/>
                  </a:lnTo>
                  <a:lnTo>
                    <a:pt x="721995" y="208978"/>
                  </a:lnTo>
                  <a:lnTo>
                    <a:pt x="745378" y="171116"/>
                  </a:lnTo>
                  <a:lnTo>
                    <a:pt x="754380" y="115824"/>
                  </a:lnTo>
                  <a:lnTo>
                    <a:pt x="753498" y="95226"/>
                  </a:lnTo>
                  <a:lnTo>
                    <a:pt x="739140" y="45720"/>
                  </a:lnTo>
                  <a:lnTo>
                    <a:pt x="710850" y="14859"/>
                  </a:lnTo>
                  <a:lnTo>
                    <a:pt x="697992" y="9144"/>
                  </a:lnTo>
                  <a:lnTo>
                    <a:pt x="701040" y="0"/>
                  </a:lnTo>
                  <a:lnTo>
                    <a:pt x="744759" y="26574"/>
                  </a:lnTo>
                  <a:lnTo>
                    <a:pt x="769620" y="75057"/>
                  </a:lnTo>
                  <a:lnTo>
                    <a:pt x="774192" y="115824"/>
                  </a:lnTo>
                  <a:lnTo>
                    <a:pt x="773049" y="137588"/>
                  </a:lnTo>
                  <a:lnTo>
                    <a:pt x="763905" y="175402"/>
                  </a:lnTo>
                  <a:lnTo>
                    <a:pt x="732472" y="218313"/>
                  </a:lnTo>
                  <a:lnTo>
                    <a:pt x="717542" y="227171"/>
                  </a:lnTo>
                  <a:lnTo>
                    <a:pt x="701040" y="233172"/>
                  </a:lnTo>
                  <a:close/>
                </a:path>
                <a:path w="774700" h="233680">
                  <a:moveTo>
                    <a:pt x="74675" y="233172"/>
                  </a:moveTo>
                  <a:lnTo>
                    <a:pt x="30099" y="206597"/>
                  </a:lnTo>
                  <a:lnTo>
                    <a:pt x="4762" y="157353"/>
                  </a:lnTo>
                  <a:lnTo>
                    <a:pt x="0" y="115824"/>
                  </a:lnTo>
                  <a:lnTo>
                    <a:pt x="1166" y="94726"/>
                  </a:lnTo>
                  <a:lnTo>
                    <a:pt x="10929" y="57102"/>
                  </a:lnTo>
                  <a:lnTo>
                    <a:pt x="42671" y="14859"/>
                  </a:lnTo>
                  <a:lnTo>
                    <a:pt x="74675" y="0"/>
                  </a:lnTo>
                  <a:lnTo>
                    <a:pt x="77723" y="9144"/>
                  </a:lnTo>
                  <a:lnTo>
                    <a:pt x="63984" y="14859"/>
                  </a:lnTo>
                  <a:lnTo>
                    <a:pt x="52387" y="22860"/>
                  </a:lnTo>
                  <a:lnTo>
                    <a:pt x="29051" y="60317"/>
                  </a:lnTo>
                  <a:lnTo>
                    <a:pt x="21335" y="115824"/>
                  </a:lnTo>
                  <a:lnTo>
                    <a:pt x="22193" y="135778"/>
                  </a:lnTo>
                  <a:lnTo>
                    <a:pt x="35052" y="185928"/>
                  </a:lnTo>
                  <a:lnTo>
                    <a:pt x="63984" y="217431"/>
                  </a:lnTo>
                  <a:lnTo>
                    <a:pt x="77723" y="224028"/>
                  </a:lnTo>
                  <a:lnTo>
                    <a:pt x="74675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1108" y="1674875"/>
              <a:ext cx="162877" cy="167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9899" y="1673352"/>
              <a:ext cx="161544" cy="1706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0595" y="1674875"/>
              <a:ext cx="136874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20439" y="1655063"/>
              <a:ext cx="733425" cy="241300"/>
            </a:xfrm>
            <a:custGeom>
              <a:avLst/>
              <a:gdLst/>
              <a:ahLst/>
              <a:cxnLst/>
              <a:rect l="l" t="t" r="r" b="b"/>
              <a:pathLst>
                <a:path w="733425" h="241300">
                  <a:moveTo>
                    <a:pt x="18275" y="12192"/>
                  </a:moveTo>
                  <a:lnTo>
                    <a:pt x="0" y="12192"/>
                  </a:lnTo>
                  <a:lnTo>
                    <a:pt x="0" y="240792"/>
                  </a:lnTo>
                  <a:lnTo>
                    <a:pt x="18275" y="240792"/>
                  </a:lnTo>
                  <a:lnTo>
                    <a:pt x="18275" y="12192"/>
                  </a:lnTo>
                  <a:close/>
                </a:path>
                <a:path w="733425" h="241300">
                  <a:moveTo>
                    <a:pt x="150876" y="9144"/>
                  </a:moveTo>
                  <a:lnTo>
                    <a:pt x="147828" y="0"/>
                  </a:lnTo>
                  <a:lnTo>
                    <a:pt x="130683" y="6007"/>
                  </a:lnTo>
                  <a:lnTo>
                    <a:pt x="115824" y="14859"/>
                  </a:lnTo>
                  <a:lnTo>
                    <a:pt x="84074" y="57111"/>
                  </a:lnTo>
                  <a:lnTo>
                    <a:pt x="74307" y="94729"/>
                  </a:lnTo>
                  <a:lnTo>
                    <a:pt x="73152" y="115824"/>
                  </a:lnTo>
                  <a:lnTo>
                    <a:pt x="74307" y="137591"/>
                  </a:lnTo>
                  <a:lnTo>
                    <a:pt x="84074" y="175412"/>
                  </a:lnTo>
                  <a:lnTo>
                    <a:pt x="115824" y="218313"/>
                  </a:lnTo>
                  <a:lnTo>
                    <a:pt x="147828" y="233172"/>
                  </a:lnTo>
                  <a:lnTo>
                    <a:pt x="150876" y="224028"/>
                  </a:lnTo>
                  <a:lnTo>
                    <a:pt x="137134" y="217436"/>
                  </a:lnTo>
                  <a:lnTo>
                    <a:pt x="125539" y="208978"/>
                  </a:lnTo>
                  <a:lnTo>
                    <a:pt x="102196" y="171119"/>
                  </a:lnTo>
                  <a:lnTo>
                    <a:pt x="94488" y="115824"/>
                  </a:lnTo>
                  <a:lnTo>
                    <a:pt x="95338" y="95237"/>
                  </a:lnTo>
                  <a:lnTo>
                    <a:pt x="108204" y="45720"/>
                  </a:lnTo>
                  <a:lnTo>
                    <a:pt x="137134" y="14859"/>
                  </a:lnTo>
                  <a:lnTo>
                    <a:pt x="150876" y="9144"/>
                  </a:lnTo>
                  <a:close/>
                </a:path>
                <a:path w="733425" h="241300">
                  <a:moveTo>
                    <a:pt x="733044" y="115824"/>
                  </a:moveTo>
                  <a:lnTo>
                    <a:pt x="728472" y="75057"/>
                  </a:lnTo>
                  <a:lnTo>
                    <a:pt x="703605" y="26581"/>
                  </a:lnTo>
                  <a:lnTo>
                    <a:pt x="659892" y="0"/>
                  </a:lnTo>
                  <a:lnTo>
                    <a:pt x="656844" y="9144"/>
                  </a:lnTo>
                  <a:lnTo>
                    <a:pt x="669696" y="14859"/>
                  </a:lnTo>
                  <a:lnTo>
                    <a:pt x="680847" y="22860"/>
                  </a:lnTo>
                  <a:lnTo>
                    <a:pt x="704862" y="60325"/>
                  </a:lnTo>
                  <a:lnTo>
                    <a:pt x="713232" y="115824"/>
                  </a:lnTo>
                  <a:lnTo>
                    <a:pt x="712127" y="135788"/>
                  </a:lnTo>
                  <a:lnTo>
                    <a:pt x="697992" y="185928"/>
                  </a:lnTo>
                  <a:lnTo>
                    <a:pt x="669696" y="217436"/>
                  </a:lnTo>
                  <a:lnTo>
                    <a:pt x="656844" y="224028"/>
                  </a:lnTo>
                  <a:lnTo>
                    <a:pt x="659892" y="233172"/>
                  </a:lnTo>
                  <a:lnTo>
                    <a:pt x="704253" y="206603"/>
                  </a:lnTo>
                  <a:lnTo>
                    <a:pt x="728472" y="157353"/>
                  </a:lnTo>
                  <a:lnTo>
                    <a:pt x="731901" y="137591"/>
                  </a:lnTo>
                  <a:lnTo>
                    <a:pt x="733044" y="115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792" y="1674875"/>
              <a:ext cx="162877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4195" y="1673352"/>
              <a:ext cx="306800" cy="1706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70731" y="1615440"/>
              <a:ext cx="704215" cy="13970"/>
            </a:xfrm>
            <a:custGeom>
              <a:avLst/>
              <a:gdLst/>
              <a:ahLst/>
              <a:cxnLst/>
              <a:rect l="l" t="t" r="r" b="b"/>
              <a:pathLst>
                <a:path w="704214" h="13969">
                  <a:moveTo>
                    <a:pt x="704087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04087" y="0"/>
                  </a:lnTo>
                  <a:lnTo>
                    <a:pt x="704087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9392" y="1665731"/>
              <a:ext cx="77724" cy="23164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154443" y="3158489"/>
            <a:ext cx="3293969" cy="394447"/>
            <a:chOff x="562101" y="3579621"/>
            <a:chExt cx="3733165" cy="447040"/>
          </a:xfrm>
        </p:grpSpPr>
        <p:sp>
          <p:nvSpPr>
            <p:cNvPr id="20" name="object 20"/>
            <p:cNvSpPr/>
            <p:nvPr/>
          </p:nvSpPr>
          <p:spPr>
            <a:xfrm>
              <a:off x="576071" y="3593591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4" h="419100">
                  <a:moveTo>
                    <a:pt x="0" y="210312"/>
                  </a:moveTo>
                  <a:lnTo>
                    <a:pt x="5927" y="162192"/>
                  </a:lnTo>
                  <a:lnTo>
                    <a:pt x="22784" y="117965"/>
                  </a:lnTo>
                  <a:lnTo>
                    <a:pt x="49185" y="78910"/>
                  </a:lnTo>
                  <a:lnTo>
                    <a:pt x="83744" y="46306"/>
                  </a:lnTo>
                  <a:lnTo>
                    <a:pt x="125074" y="21433"/>
                  </a:lnTo>
                  <a:lnTo>
                    <a:pt x="171789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789" y="413612"/>
                  </a:lnTo>
                  <a:lnTo>
                    <a:pt x="125074" y="397968"/>
                  </a:lnTo>
                  <a:lnTo>
                    <a:pt x="83744" y="373393"/>
                  </a:lnTo>
                  <a:lnTo>
                    <a:pt x="49185" y="341113"/>
                  </a:lnTo>
                  <a:lnTo>
                    <a:pt x="22784" y="302356"/>
                  </a:lnTo>
                  <a:lnTo>
                    <a:pt x="592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78863" y="3593591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33116" y="3593591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5907" y="3593591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218" y="5571"/>
                  </a:lnTo>
                  <a:lnTo>
                    <a:pt x="319933" y="21433"/>
                  </a:lnTo>
                  <a:lnTo>
                    <a:pt x="361263" y="46306"/>
                  </a:lnTo>
                  <a:lnTo>
                    <a:pt x="395822" y="78910"/>
                  </a:lnTo>
                  <a:lnTo>
                    <a:pt x="422223" y="117965"/>
                  </a:lnTo>
                  <a:lnTo>
                    <a:pt x="439080" y="162192"/>
                  </a:lnTo>
                  <a:lnTo>
                    <a:pt x="445008" y="210312"/>
                  </a:lnTo>
                  <a:lnTo>
                    <a:pt x="439080" y="258346"/>
                  </a:lnTo>
                  <a:lnTo>
                    <a:pt x="422223" y="302356"/>
                  </a:lnTo>
                  <a:lnTo>
                    <a:pt x="395822" y="341113"/>
                  </a:lnTo>
                  <a:lnTo>
                    <a:pt x="361263" y="373393"/>
                  </a:lnTo>
                  <a:lnTo>
                    <a:pt x="319933" y="397968"/>
                  </a:lnTo>
                  <a:lnTo>
                    <a:pt x="273218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78833" y="318919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85991" y="318919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53684" y="2365113"/>
            <a:ext cx="2906246" cy="1745876"/>
            <a:chOff x="787908" y="2680461"/>
            <a:chExt cx="3293745" cy="1978660"/>
          </a:xfrm>
        </p:grpSpPr>
        <p:sp>
          <p:nvSpPr>
            <p:cNvPr id="27" name="object 27"/>
            <p:cNvSpPr/>
            <p:nvPr/>
          </p:nvSpPr>
          <p:spPr>
            <a:xfrm>
              <a:off x="787908" y="3963923"/>
              <a:ext cx="3293745" cy="695325"/>
            </a:xfrm>
            <a:custGeom>
              <a:avLst/>
              <a:gdLst/>
              <a:ahLst/>
              <a:cxnLst/>
              <a:rect l="l" t="t" r="r" b="b"/>
              <a:pathLst>
                <a:path w="3293745" h="695325">
                  <a:moveTo>
                    <a:pt x="3293364" y="155460"/>
                  </a:moveTo>
                  <a:lnTo>
                    <a:pt x="3282912" y="106692"/>
                  </a:lnTo>
                  <a:lnTo>
                    <a:pt x="3270504" y="48780"/>
                  </a:lnTo>
                  <a:lnTo>
                    <a:pt x="3266529" y="46799"/>
                  </a:lnTo>
                  <a:lnTo>
                    <a:pt x="3270504" y="36576"/>
                  </a:lnTo>
                  <a:lnTo>
                    <a:pt x="3232010" y="29540"/>
                  </a:lnTo>
                  <a:lnTo>
                    <a:pt x="3220669" y="23876"/>
                  </a:lnTo>
                  <a:lnTo>
                    <a:pt x="3220669" y="120561"/>
                  </a:lnTo>
                  <a:lnTo>
                    <a:pt x="2938716" y="667042"/>
                  </a:lnTo>
                  <a:lnTo>
                    <a:pt x="2649232" y="394550"/>
                  </a:lnTo>
                  <a:lnTo>
                    <a:pt x="3181502" y="97459"/>
                  </a:lnTo>
                  <a:lnTo>
                    <a:pt x="3196628" y="105308"/>
                  </a:lnTo>
                  <a:lnTo>
                    <a:pt x="3203448" y="135636"/>
                  </a:lnTo>
                  <a:lnTo>
                    <a:pt x="3218218" y="116509"/>
                  </a:lnTo>
                  <a:lnTo>
                    <a:pt x="3218459" y="116624"/>
                  </a:lnTo>
                  <a:lnTo>
                    <a:pt x="3220669" y="120561"/>
                  </a:lnTo>
                  <a:lnTo>
                    <a:pt x="3220669" y="23876"/>
                  </a:lnTo>
                  <a:lnTo>
                    <a:pt x="3172968" y="0"/>
                  </a:lnTo>
                  <a:lnTo>
                    <a:pt x="3177349" y="19532"/>
                  </a:lnTo>
                  <a:lnTo>
                    <a:pt x="3162300" y="16764"/>
                  </a:lnTo>
                  <a:lnTo>
                    <a:pt x="3185414" y="57899"/>
                  </a:lnTo>
                  <a:lnTo>
                    <a:pt x="3162287" y="63093"/>
                  </a:lnTo>
                  <a:lnTo>
                    <a:pt x="3162287" y="83934"/>
                  </a:lnTo>
                  <a:lnTo>
                    <a:pt x="2633065" y="379336"/>
                  </a:lnTo>
                  <a:lnTo>
                    <a:pt x="2613825" y="361226"/>
                  </a:lnTo>
                  <a:lnTo>
                    <a:pt x="2613825" y="390067"/>
                  </a:lnTo>
                  <a:lnTo>
                    <a:pt x="2108543" y="672109"/>
                  </a:lnTo>
                  <a:lnTo>
                    <a:pt x="1695767" y="432587"/>
                  </a:lnTo>
                  <a:lnTo>
                    <a:pt x="1740725" y="403402"/>
                  </a:lnTo>
                  <a:lnTo>
                    <a:pt x="2457297" y="242366"/>
                  </a:lnTo>
                  <a:lnTo>
                    <a:pt x="2613825" y="390067"/>
                  </a:lnTo>
                  <a:lnTo>
                    <a:pt x="2613825" y="361226"/>
                  </a:lnTo>
                  <a:lnTo>
                    <a:pt x="2481719" y="236880"/>
                  </a:lnTo>
                  <a:lnTo>
                    <a:pt x="3162287" y="83934"/>
                  </a:lnTo>
                  <a:lnTo>
                    <a:pt x="3162287" y="63093"/>
                  </a:lnTo>
                  <a:lnTo>
                    <a:pt x="2463508" y="219735"/>
                  </a:lnTo>
                  <a:lnTo>
                    <a:pt x="2335593" y="99314"/>
                  </a:lnTo>
                  <a:lnTo>
                    <a:pt x="2344407" y="89916"/>
                  </a:lnTo>
                  <a:lnTo>
                    <a:pt x="2375903" y="56388"/>
                  </a:lnTo>
                  <a:lnTo>
                    <a:pt x="2267712" y="48768"/>
                  </a:lnTo>
                  <a:lnTo>
                    <a:pt x="2281415" y="156972"/>
                  </a:lnTo>
                  <a:lnTo>
                    <a:pt x="2321547" y="114261"/>
                  </a:lnTo>
                  <a:lnTo>
                    <a:pt x="2439098" y="225209"/>
                  </a:lnTo>
                  <a:lnTo>
                    <a:pt x="1791665" y="370344"/>
                  </a:lnTo>
                  <a:lnTo>
                    <a:pt x="2202916" y="103441"/>
                  </a:lnTo>
                  <a:lnTo>
                    <a:pt x="2235695" y="153924"/>
                  </a:lnTo>
                  <a:lnTo>
                    <a:pt x="2258428" y="79248"/>
                  </a:lnTo>
                  <a:lnTo>
                    <a:pt x="2267699" y="48768"/>
                  </a:lnTo>
                  <a:lnTo>
                    <a:pt x="2159495" y="36576"/>
                  </a:lnTo>
                  <a:lnTo>
                    <a:pt x="2192096" y="86766"/>
                  </a:lnTo>
                  <a:lnTo>
                    <a:pt x="1734083" y="383260"/>
                  </a:lnTo>
                  <a:lnTo>
                    <a:pt x="1682864" y="394741"/>
                  </a:lnTo>
                  <a:lnTo>
                    <a:pt x="1682864" y="416407"/>
                  </a:lnTo>
                  <a:lnTo>
                    <a:pt x="1675790" y="420992"/>
                  </a:lnTo>
                  <a:lnTo>
                    <a:pt x="1672069" y="418846"/>
                  </a:lnTo>
                  <a:lnTo>
                    <a:pt x="1682864" y="416407"/>
                  </a:lnTo>
                  <a:lnTo>
                    <a:pt x="1682864" y="394741"/>
                  </a:lnTo>
                  <a:lnTo>
                    <a:pt x="1655851" y="400799"/>
                  </a:lnTo>
                  <a:lnTo>
                    <a:pt x="1655851" y="433908"/>
                  </a:lnTo>
                  <a:lnTo>
                    <a:pt x="1287830" y="672134"/>
                  </a:lnTo>
                  <a:lnTo>
                    <a:pt x="1056462" y="557187"/>
                  </a:lnTo>
                  <a:lnTo>
                    <a:pt x="1641652" y="425678"/>
                  </a:lnTo>
                  <a:lnTo>
                    <a:pt x="1655851" y="433908"/>
                  </a:lnTo>
                  <a:lnTo>
                    <a:pt x="1655851" y="400799"/>
                  </a:lnTo>
                  <a:lnTo>
                    <a:pt x="1645119" y="403199"/>
                  </a:lnTo>
                  <a:lnTo>
                    <a:pt x="1091920" y="82194"/>
                  </a:lnTo>
                  <a:lnTo>
                    <a:pt x="1096238" y="74676"/>
                  </a:lnTo>
                  <a:lnTo>
                    <a:pt x="1121651" y="30480"/>
                  </a:lnTo>
                  <a:lnTo>
                    <a:pt x="1013447" y="48768"/>
                  </a:lnTo>
                  <a:lnTo>
                    <a:pt x="1051547" y="152400"/>
                  </a:lnTo>
                  <a:lnTo>
                    <a:pt x="1081366" y="100545"/>
                  </a:lnTo>
                  <a:lnTo>
                    <a:pt x="1614678" y="410032"/>
                  </a:lnTo>
                  <a:lnTo>
                    <a:pt x="1025918" y="542010"/>
                  </a:lnTo>
                  <a:lnTo>
                    <a:pt x="993203" y="525767"/>
                  </a:lnTo>
                  <a:lnTo>
                    <a:pt x="993203" y="549351"/>
                  </a:lnTo>
                  <a:lnTo>
                    <a:pt x="472313" y="666127"/>
                  </a:lnTo>
                  <a:lnTo>
                    <a:pt x="702703" y="405015"/>
                  </a:lnTo>
                  <a:lnTo>
                    <a:pt x="993203" y="549351"/>
                  </a:lnTo>
                  <a:lnTo>
                    <a:pt x="993203" y="525767"/>
                  </a:lnTo>
                  <a:lnTo>
                    <a:pt x="717181" y="388607"/>
                  </a:lnTo>
                  <a:lnTo>
                    <a:pt x="965784" y="106857"/>
                  </a:lnTo>
                  <a:lnTo>
                    <a:pt x="1010412" y="146304"/>
                  </a:lnTo>
                  <a:lnTo>
                    <a:pt x="1012190" y="82296"/>
                  </a:lnTo>
                  <a:lnTo>
                    <a:pt x="1013460" y="36576"/>
                  </a:lnTo>
                  <a:lnTo>
                    <a:pt x="905243" y="53340"/>
                  </a:lnTo>
                  <a:lnTo>
                    <a:pt x="950404" y="93268"/>
                  </a:lnTo>
                  <a:lnTo>
                    <a:pt x="697636" y="378904"/>
                  </a:lnTo>
                  <a:lnTo>
                    <a:pt x="683133" y="371703"/>
                  </a:lnTo>
                  <a:lnTo>
                    <a:pt x="683133" y="395287"/>
                  </a:lnTo>
                  <a:lnTo>
                    <a:pt x="442302" y="667435"/>
                  </a:lnTo>
                  <a:lnTo>
                    <a:pt x="70802" y="117449"/>
                  </a:lnTo>
                  <a:lnTo>
                    <a:pt x="76428" y="106210"/>
                  </a:lnTo>
                  <a:lnTo>
                    <a:pt x="84632" y="100596"/>
                  </a:lnTo>
                  <a:lnTo>
                    <a:pt x="86906" y="99047"/>
                  </a:lnTo>
                  <a:lnTo>
                    <a:pt x="683133" y="395287"/>
                  </a:lnTo>
                  <a:lnTo>
                    <a:pt x="683133" y="371703"/>
                  </a:lnTo>
                  <a:lnTo>
                    <a:pt x="106883" y="85369"/>
                  </a:lnTo>
                  <a:lnTo>
                    <a:pt x="115824" y="79260"/>
                  </a:lnTo>
                  <a:lnTo>
                    <a:pt x="93179" y="72707"/>
                  </a:lnTo>
                  <a:lnTo>
                    <a:pt x="93713" y="71628"/>
                  </a:lnTo>
                  <a:lnTo>
                    <a:pt x="117335" y="24384"/>
                  </a:lnTo>
                  <a:lnTo>
                    <a:pt x="10655" y="48768"/>
                  </a:lnTo>
                  <a:lnTo>
                    <a:pt x="0" y="158508"/>
                  </a:lnTo>
                  <a:lnTo>
                    <a:pt x="45250" y="127533"/>
                  </a:lnTo>
                  <a:lnTo>
                    <a:pt x="54851" y="149352"/>
                  </a:lnTo>
                  <a:lnTo>
                    <a:pt x="59550" y="139954"/>
                  </a:lnTo>
                  <a:lnTo>
                    <a:pt x="432816" y="690384"/>
                  </a:lnTo>
                  <a:lnTo>
                    <a:pt x="440702" y="684657"/>
                  </a:lnTo>
                  <a:lnTo>
                    <a:pt x="441375" y="685215"/>
                  </a:lnTo>
                  <a:lnTo>
                    <a:pt x="443471" y="694944"/>
                  </a:lnTo>
                  <a:lnTo>
                    <a:pt x="1023772" y="564540"/>
                  </a:lnTo>
                  <a:lnTo>
                    <a:pt x="1283208" y="693420"/>
                  </a:lnTo>
                  <a:lnTo>
                    <a:pt x="1288529" y="684288"/>
                  </a:lnTo>
                  <a:lnTo>
                    <a:pt x="1293863" y="693420"/>
                  </a:lnTo>
                  <a:lnTo>
                    <a:pt x="1675853" y="445516"/>
                  </a:lnTo>
                  <a:lnTo>
                    <a:pt x="2103107" y="693420"/>
                  </a:lnTo>
                  <a:lnTo>
                    <a:pt x="2108441" y="684276"/>
                  </a:lnTo>
                  <a:lnTo>
                    <a:pt x="2113788" y="693420"/>
                  </a:lnTo>
                  <a:lnTo>
                    <a:pt x="2629966" y="405307"/>
                  </a:lnTo>
                  <a:lnTo>
                    <a:pt x="2933700" y="691896"/>
                  </a:lnTo>
                  <a:lnTo>
                    <a:pt x="2941307" y="684288"/>
                  </a:lnTo>
                  <a:lnTo>
                    <a:pt x="2950464" y="688860"/>
                  </a:lnTo>
                  <a:lnTo>
                    <a:pt x="3241129" y="128371"/>
                  </a:lnTo>
                  <a:lnTo>
                    <a:pt x="3293364" y="155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8031" y="2694431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4" h="419100">
                  <a:moveTo>
                    <a:pt x="0" y="208787"/>
                  </a:moveTo>
                  <a:lnTo>
                    <a:pt x="5847" y="160753"/>
                  </a:lnTo>
                  <a:lnTo>
                    <a:pt x="22517" y="116743"/>
                  </a:lnTo>
                  <a:lnTo>
                    <a:pt x="48705" y="77986"/>
                  </a:lnTo>
                  <a:lnTo>
                    <a:pt x="83104" y="45706"/>
                  </a:lnTo>
                  <a:lnTo>
                    <a:pt x="124408" y="21131"/>
                  </a:lnTo>
                  <a:lnTo>
                    <a:pt x="171310" y="5487"/>
                  </a:lnTo>
                  <a:lnTo>
                    <a:pt x="222504" y="0"/>
                  </a:lnTo>
                  <a:lnTo>
                    <a:pt x="273697" y="5487"/>
                  </a:lnTo>
                  <a:lnTo>
                    <a:pt x="320599" y="21131"/>
                  </a:lnTo>
                  <a:lnTo>
                    <a:pt x="361903" y="45706"/>
                  </a:lnTo>
                  <a:lnTo>
                    <a:pt x="396302" y="77986"/>
                  </a:lnTo>
                  <a:lnTo>
                    <a:pt x="422490" y="116743"/>
                  </a:lnTo>
                  <a:lnTo>
                    <a:pt x="439160" y="160753"/>
                  </a:lnTo>
                  <a:lnTo>
                    <a:pt x="445008" y="208787"/>
                  </a:lnTo>
                  <a:lnTo>
                    <a:pt x="439160" y="256907"/>
                  </a:lnTo>
                  <a:lnTo>
                    <a:pt x="422490" y="301134"/>
                  </a:lnTo>
                  <a:lnTo>
                    <a:pt x="396302" y="340189"/>
                  </a:lnTo>
                  <a:lnTo>
                    <a:pt x="361903" y="372793"/>
                  </a:lnTo>
                  <a:lnTo>
                    <a:pt x="320599" y="397666"/>
                  </a:lnTo>
                  <a:lnTo>
                    <a:pt x="273697" y="413528"/>
                  </a:lnTo>
                  <a:lnTo>
                    <a:pt x="222504" y="419100"/>
                  </a:lnTo>
                  <a:lnTo>
                    <a:pt x="171310" y="413528"/>
                  </a:lnTo>
                  <a:lnTo>
                    <a:pt x="124408" y="397666"/>
                  </a:lnTo>
                  <a:lnTo>
                    <a:pt x="83104" y="372793"/>
                  </a:lnTo>
                  <a:lnTo>
                    <a:pt x="48705" y="340189"/>
                  </a:lnTo>
                  <a:lnTo>
                    <a:pt x="22517" y="301134"/>
                  </a:lnTo>
                  <a:lnTo>
                    <a:pt x="5847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78639" y="239443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0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07411" y="2377439"/>
            <a:ext cx="392765" cy="369794"/>
          </a:xfrm>
          <a:custGeom>
            <a:avLst/>
            <a:gdLst/>
            <a:ahLst/>
            <a:cxnLst/>
            <a:rect l="l" t="t" r="r" b="b"/>
            <a:pathLst>
              <a:path w="445135" h="419100">
                <a:moveTo>
                  <a:pt x="0" y="208787"/>
                </a:moveTo>
                <a:lnTo>
                  <a:pt x="5847" y="160753"/>
                </a:lnTo>
                <a:lnTo>
                  <a:pt x="22517" y="116743"/>
                </a:lnTo>
                <a:lnTo>
                  <a:pt x="48705" y="77986"/>
                </a:lnTo>
                <a:lnTo>
                  <a:pt x="83104" y="45706"/>
                </a:lnTo>
                <a:lnTo>
                  <a:pt x="124408" y="21131"/>
                </a:lnTo>
                <a:lnTo>
                  <a:pt x="171310" y="5487"/>
                </a:lnTo>
                <a:lnTo>
                  <a:pt x="222504" y="0"/>
                </a:lnTo>
                <a:lnTo>
                  <a:pt x="273218" y="5487"/>
                </a:lnTo>
                <a:lnTo>
                  <a:pt x="319933" y="21131"/>
                </a:lnTo>
                <a:lnTo>
                  <a:pt x="361263" y="45706"/>
                </a:lnTo>
                <a:lnTo>
                  <a:pt x="395822" y="77986"/>
                </a:lnTo>
                <a:lnTo>
                  <a:pt x="422223" y="116743"/>
                </a:lnTo>
                <a:lnTo>
                  <a:pt x="439080" y="160753"/>
                </a:lnTo>
                <a:lnTo>
                  <a:pt x="445008" y="208787"/>
                </a:lnTo>
                <a:lnTo>
                  <a:pt x="439080" y="256907"/>
                </a:lnTo>
                <a:lnTo>
                  <a:pt x="422223" y="301134"/>
                </a:lnTo>
                <a:lnTo>
                  <a:pt x="395822" y="340189"/>
                </a:lnTo>
                <a:lnTo>
                  <a:pt x="361263" y="372793"/>
                </a:lnTo>
                <a:lnTo>
                  <a:pt x="319933" y="397666"/>
                </a:lnTo>
                <a:lnTo>
                  <a:pt x="273218" y="413528"/>
                </a:lnTo>
                <a:lnTo>
                  <a:pt x="222504" y="419100"/>
                </a:lnTo>
                <a:lnTo>
                  <a:pt x="171310" y="413528"/>
                </a:lnTo>
                <a:lnTo>
                  <a:pt x="124408" y="397666"/>
                </a:lnTo>
                <a:lnTo>
                  <a:pt x="83104" y="372793"/>
                </a:lnTo>
                <a:lnTo>
                  <a:pt x="48705" y="340189"/>
                </a:lnTo>
                <a:lnTo>
                  <a:pt x="22517" y="301134"/>
                </a:lnTo>
                <a:lnTo>
                  <a:pt x="5847" y="256907"/>
                </a:lnTo>
                <a:lnTo>
                  <a:pt x="0" y="2087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4727952" y="239443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41059" y="1797872"/>
            <a:ext cx="392765" cy="369794"/>
          </a:xfrm>
          <a:custGeom>
            <a:avLst/>
            <a:gdLst/>
            <a:ahLst/>
            <a:cxnLst/>
            <a:rect l="l" t="t" r="r" b="b"/>
            <a:pathLst>
              <a:path w="445135" h="419100">
                <a:moveTo>
                  <a:pt x="0" y="208787"/>
                </a:moveTo>
                <a:lnTo>
                  <a:pt x="5847" y="160753"/>
                </a:lnTo>
                <a:lnTo>
                  <a:pt x="22517" y="116743"/>
                </a:lnTo>
                <a:lnTo>
                  <a:pt x="48705" y="77986"/>
                </a:lnTo>
                <a:lnTo>
                  <a:pt x="83104" y="45706"/>
                </a:lnTo>
                <a:lnTo>
                  <a:pt x="124408" y="21131"/>
                </a:lnTo>
                <a:lnTo>
                  <a:pt x="171310" y="5487"/>
                </a:lnTo>
                <a:lnTo>
                  <a:pt x="222504" y="0"/>
                </a:lnTo>
                <a:lnTo>
                  <a:pt x="273218" y="5487"/>
                </a:lnTo>
                <a:lnTo>
                  <a:pt x="319933" y="21131"/>
                </a:lnTo>
                <a:lnTo>
                  <a:pt x="361263" y="45706"/>
                </a:lnTo>
                <a:lnTo>
                  <a:pt x="395822" y="77986"/>
                </a:lnTo>
                <a:lnTo>
                  <a:pt x="422223" y="116743"/>
                </a:lnTo>
                <a:lnTo>
                  <a:pt x="439080" y="160753"/>
                </a:lnTo>
                <a:lnTo>
                  <a:pt x="445008" y="208787"/>
                </a:lnTo>
                <a:lnTo>
                  <a:pt x="439080" y="256907"/>
                </a:lnTo>
                <a:lnTo>
                  <a:pt x="422223" y="301134"/>
                </a:lnTo>
                <a:lnTo>
                  <a:pt x="395822" y="340189"/>
                </a:lnTo>
                <a:lnTo>
                  <a:pt x="361263" y="372793"/>
                </a:lnTo>
                <a:lnTo>
                  <a:pt x="319933" y="397666"/>
                </a:lnTo>
                <a:lnTo>
                  <a:pt x="273218" y="413528"/>
                </a:lnTo>
                <a:lnTo>
                  <a:pt x="222504" y="419100"/>
                </a:lnTo>
                <a:lnTo>
                  <a:pt x="171310" y="413528"/>
                </a:lnTo>
                <a:lnTo>
                  <a:pt x="124408" y="397666"/>
                </a:lnTo>
                <a:lnTo>
                  <a:pt x="83104" y="372793"/>
                </a:lnTo>
                <a:lnTo>
                  <a:pt x="48705" y="340189"/>
                </a:lnTo>
                <a:lnTo>
                  <a:pt x="22517" y="301134"/>
                </a:lnTo>
                <a:lnTo>
                  <a:pt x="5847" y="256907"/>
                </a:lnTo>
                <a:lnTo>
                  <a:pt x="0" y="2087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3661585" y="181493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56373" y="2120601"/>
            <a:ext cx="2888876" cy="1058396"/>
          </a:xfrm>
          <a:custGeom>
            <a:avLst/>
            <a:gdLst/>
            <a:ahLst/>
            <a:cxnLst/>
            <a:rect l="l" t="t" r="r" b="b"/>
            <a:pathLst>
              <a:path w="3274060" h="1199514">
                <a:moveTo>
                  <a:pt x="443484" y="696468"/>
                </a:moveTo>
                <a:lnTo>
                  <a:pt x="335280" y="713232"/>
                </a:lnTo>
                <a:lnTo>
                  <a:pt x="380441" y="753173"/>
                </a:lnTo>
                <a:lnTo>
                  <a:pt x="0" y="1184148"/>
                </a:lnTo>
                <a:lnTo>
                  <a:pt x="16764" y="1197864"/>
                </a:lnTo>
                <a:lnTo>
                  <a:pt x="395833" y="766775"/>
                </a:lnTo>
                <a:lnTo>
                  <a:pt x="440436" y="806196"/>
                </a:lnTo>
                <a:lnTo>
                  <a:pt x="442214" y="742188"/>
                </a:lnTo>
                <a:lnTo>
                  <a:pt x="443484" y="696468"/>
                </a:lnTo>
                <a:close/>
              </a:path>
              <a:path w="3274060" h="1199514">
                <a:moveTo>
                  <a:pt x="1016495" y="1182624"/>
                </a:moveTo>
                <a:lnTo>
                  <a:pt x="520357" y="756500"/>
                </a:lnTo>
                <a:lnTo>
                  <a:pt x="528815" y="746760"/>
                </a:lnTo>
                <a:lnTo>
                  <a:pt x="559295" y="711708"/>
                </a:lnTo>
                <a:lnTo>
                  <a:pt x="449567" y="710184"/>
                </a:lnTo>
                <a:lnTo>
                  <a:pt x="467855" y="816864"/>
                </a:lnTo>
                <a:lnTo>
                  <a:pt x="506158" y="772833"/>
                </a:lnTo>
                <a:lnTo>
                  <a:pt x="1004303" y="1199388"/>
                </a:lnTo>
                <a:lnTo>
                  <a:pt x="1016495" y="1182624"/>
                </a:lnTo>
                <a:close/>
              </a:path>
              <a:path w="3274060" h="1199514">
                <a:moveTo>
                  <a:pt x="1565135" y="53340"/>
                </a:moveTo>
                <a:lnTo>
                  <a:pt x="1467599" y="1524"/>
                </a:lnTo>
                <a:lnTo>
                  <a:pt x="1479804" y="59309"/>
                </a:lnTo>
                <a:lnTo>
                  <a:pt x="441947" y="280416"/>
                </a:lnTo>
                <a:lnTo>
                  <a:pt x="444995" y="301752"/>
                </a:lnTo>
                <a:lnTo>
                  <a:pt x="1484312" y="80657"/>
                </a:lnTo>
                <a:lnTo>
                  <a:pt x="1496568" y="138684"/>
                </a:lnTo>
                <a:lnTo>
                  <a:pt x="1562696" y="56388"/>
                </a:lnTo>
                <a:lnTo>
                  <a:pt x="1565135" y="53340"/>
                </a:lnTo>
                <a:close/>
              </a:path>
              <a:path w="3274060" h="1199514">
                <a:moveTo>
                  <a:pt x="2775204" y="280416"/>
                </a:moveTo>
                <a:lnTo>
                  <a:pt x="1648485" y="58991"/>
                </a:lnTo>
                <a:lnTo>
                  <a:pt x="1648980" y="56388"/>
                </a:lnTo>
                <a:lnTo>
                  <a:pt x="1659636" y="0"/>
                </a:lnTo>
                <a:lnTo>
                  <a:pt x="1565148" y="53340"/>
                </a:lnTo>
                <a:lnTo>
                  <a:pt x="1633728" y="137160"/>
                </a:lnTo>
                <a:lnTo>
                  <a:pt x="1644713" y="78981"/>
                </a:lnTo>
                <a:lnTo>
                  <a:pt x="2770632" y="301752"/>
                </a:lnTo>
                <a:lnTo>
                  <a:pt x="2775204" y="280416"/>
                </a:lnTo>
                <a:close/>
              </a:path>
              <a:path w="3274060" h="1199514">
                <a:moveTo>
                  <a:pt x="3273539" y="1182624"/>
                </a:moveTo>
                <a:lnTo>
                  <a:pt x="2839999" y="760996"/>
                </a:lnTo>
                <a:lnTo>
                  <a:pt x="2849359" y="751332"/>
                </a:lnTo>
                <a:lnTo>
                  <a:pt x="2881871" y="717804"/>
                </a:lnTo>
                <a:lnTo>
                  <a:pt x="2773667" y="710196"/>
                </a:lnTo>
                <a:lnTo>
                  <a:pt x="2663952" y="716280"/>
                </a:lnTo>
                <a:lnTo>
                  <a:pt x="2705011" y="759955"/>
                </a:lnTo>
                <a:lnTo>
                  <a:pt x="2257044" y="1182624"/>
                </a:lnTo>
                <a:lnTo>
                  <a:pt x="2272284" y="1197864"/>
                </a:lnTo>
                <a:lnTo>
                  <a:pt x="2719070" y="774903"/>
                </a:lnTo>
                <a:lnTo>
                  <a:pt x="2759964" y="818388"/>
                </a:lnTo>
                <a:lnTo>
                  <a:pt x="2768650" y="749808"/>
                </a:lnTo>
                <a:lnTo>
                  <a:pt x="2773667" y="710247"/>
                </a:lnTo>
                <a:lnTo>
                  <a:pt x="2784335" y="818388"/>
                </a:lnTo>
                <a:lnTo>
                  <a:pt x="2825737" y="775703"/>
                </a:lnTo>
                <a:lnTo>
                  <a:pt x="3259823" y="1197864"/>
                </a:lnTo>
                <a:lnTo>
                  <a:pt x="3273539" y="1182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2288731" y="3081679"/>
            <a:ext cx="135031" cy="768385"/>
          </a:xfrm>
          <a:prstGeom prst="rect">
            <a:avLst/>
          </a:prstGeom>
        </p:spPr>
        <p:txBody>
          <a:bodyPr vert="horz" wrap="square" lIns="0" tIns="122144" rIns="0" bIns="0" rtlCol="0">
            <a:spAutoFit/>
          </a:bodyPr>
          <a:lstStyle/>
          <a:p>
            <a:pPr marL="11206">
              <a:spcBef>
                <a:spcPts val="962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878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66880" y="3420495"/>
            <a:ext cx="62472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500369" algn="l"/>
              </a:tabLst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r>
              <a:rPr sz="1721" dirty="0">
                <a:latin typeface="Calibri"/>
                <a:cs typeface="Calibri"/>
              </a:rPr>
              <a:t>	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37474" y="3390919"/>
            <a:ext cx="101749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419683" algn="l"/>
                <a:tab pos="893156" algn="l"/>
              </a:tabLst>
            </a:pPr>
            <a:r>
              <a:rPr sz="1721" spc="13" dirty="0">
                <a:latin typeface="Calibri"/>
                <a:cs typeface="Calibri"/>
              </a:rPr>
              <a:t>1	1	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61537" y="3304747"/>
            <a:ext cx="203947" cy="64825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1206">
              <a:spcBef>
                <a:spcPts val="52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75644">
              <a:spcBef>
                <a:spcPts val="446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69055" y="3043979"/>
            <a:ext cx="183776" cy="844764"/>
          </a:xfrm>
          <a:prstGeom prst="rect">
            <a:avLst/>
          </a:prstGeom>
        </p:spPr>
        <p:txBody>
          <a:bodyPr vert="horz" wrap="square" lIns="0" tIns="159684" rIns="0" bIns="0" rtlCol="0">
            <a:spAutoFit/>
          </a:bodyPr>
          <a:lstStyle/>
          <a:p>
            <a:pPr marL="11206">
              <a:spcBef>
                <a:spcPts val="1257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59394">
              <a:spcBef>
                <a:spcPts val="117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85477" y="270243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08946" y="2702434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91230" y="270243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25794" y="270243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43899" y="201394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29106" y="201394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244534" y="1488156"/>
            <a:ext cx="3998819" cy="3063687"/>
            <a:chOff x="5197538" y="1686576"/>
            <a:chExt cx="4531995" cy="3472179"/>
          </a:xfrm>
        </p:grpSpPr>
        <p:sp>
          <p:nvSpPr>
            <p:cNvPr id="47" name="object 47"/>
            <p:cNvSpPr/>
            <p:nvPr/>
          </p:nvSpPr>
          <p:spPr>
            <a:xfrm>
              <a:off x="5458955" y="1917191"/>
              <a:ext cx="4270375" cy="3241675"/>
            </a:xfrm>
            <a:custGeom>
              <a:avLst/>
              <a:gdLst/>
              <a:ahLst/>
              <a:cxnLst/>
              <a:rect l="l" t="t" r="r" b="b"/>
              <a:pathLst>
                <a:path w="4270375" h="3241675">
                  <a:moveTo>
                    <a:pt x="4270260" y="1508760"/>
                  </a:moveTo>
                  <a:lnTo>
                    <a:pt x="4239476" y="1493520"/>
                  </a:lnTo>
                  <a:lnTo>
                    <a:pt x="4113288" y="1431036"/>
                  </a:lnTo>
                  <a:lnTo>
                    <a:pt x="4113288" y="1493520"/>
                  </a:lnTo>
                  <a:lnTo>
                    <a:pt x="94488" y="1493520"/>
                  </a:lnTo>
                  <a:lnTo>
                    <a:pt x="94488" y="156972"/>
                  </a:lnTo>
                  <a:lnTo>
                    <a:pt x="156972" y="156972"/>
                  </a:lnTo>
                  <a:lnTo>
                    <a:pt x="149428" y="141732"/>
                  </a:lnTo>
                  <a:lnTo>
                    <a:pt x="79248" y="0"/>
                  </a:lnTo>
                  <a:lnTo>
                    <a:pt x="0" y="156972"/>
                  </a:lnTo>
                  <a:lnTo>
                    <a:pt x="64008" y="156972"/>
                  </a:lnTo>
                  <a:lnTo>
                    <a:pt x="64008" y="3241548"/>
                  </a:lnTo>
                  <a:lnTo>
                    <a:pt x="94488" y="3241548"/>
                  </a:lnTo>
                  <a:lnTo>
                    <a:pt x="94488" y="1524000"/>
                  </a:lnTo>
                  <a:lnTo>
                    <a:pt x="4113288" y="1524000"/>
                  </a:lnTo>
                  <a:lnTo>
                    <a:pt x="4113288" y="1588008"/>
                  </a:lnTo>
                  <a:lnTo>
                    <a:pt x="4240073" y="1524000"/>
                  </a:lnTo>
                  <a:lnTo>
                    <a:pt x="4270260" y="1508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561076" y="1700546"/>
              <a:ext cx="3512820" cy="2440305"/>
            </a:xfrm>
            <a:custGeom>
              <a:avLst/>
              <a:gdLst/>
              <a:ahLst/>
              <a:cxnLst/>
              <a:rect l="l" t="t" r="r" b="b"/>
              <a:pathLst>
                <a:path w="3512820" h="2440304">
                  <a:moveTo>
                    <a:pt x="0" y="1118853"/>
                  </a:moveTo>
                  <a:lnTo>
                    <a:pt x="20578" y="1058055"/>
                  </a:lnTo>
                  <a:lnTo>
                    <a:pt x="41183" y="998231"/>
                  </a:lnTo>
                  <a:lnTo>
                    <a:pt x="61841" y="940354"/>
                  </a:lnTo>
                  <a:lnTo>
                    <a:pt x="82578" y="885399"/>
                  </a:lnTo>
                  <a:lnTo>
                    <a:pt x="103421" y="834338"/>
                  </a:lnTo>
                  <a:lnTo>
                    <a:pt x="124396" y="788145"/>
                  </a:lnTo>
                  <a:lnTo>
                    <a:pt x="145530" y="747794"/>
                  </a:lnTo>
                  <a:lnTo>
                    <a:pt x="166849" y="714259"/>
                  </a:lnTo>
                  <a:lnTo>
                    <a:pt x="210149" y="671531"/>
                  </a:lnTo>
                  <a:lnTo>
                    <a:pt x="232183" y="664285"/>
                  </a:lnTo>
                  <a:lnTo>
                    <a:pt x="254507" y="667749"/>
                  </a:lnTo>
                  <a:lnTo>
                    <a:pt x="288193" y="707138"/>
                  </a:lnTo>
                  <a:lnTo>
                    <a:pt x="305055" y="743036"/>
                  </a:lnTo>
                  <a:lnTo>
                    <a:pt x="321968" y="787407"/>
                  </a:lnTo>
                  <a:lnTo>
                    <a:pt x="338962" y="838501"/>
                  </a:lnTo>
                  <a:lnTo>
                    <a:pt x="356065" y="894572"/>
                  </a:lnTo>
                  <a:lnTo>
                    <a:pt x="373306" y="953871"/>
                  </a:lnTo>
                  <a:lnTo>
                    <a:pt x="390715" y="1014649"/>
                  </a:lnTo>
                  <a:lnTo>
                    <a:pt x="408320" y="1075160"/>
                  </a:lnTo>
                  <a:lnTo>
                    <a:pt x="426151" y="1133655"/>
                  </a:lnTo>
                  <a:lnTo>
                    <a:pt x="444236" y="1188386"/>
                  </a:lnTo>
                  <a:lnTo>
                    <a:pt x="462605" y="1237606"/>
                  </a:lnTo>
                  <a:lnTo>
                    <a:pt x="481286" y="1279565"/>
                  </a:lnTo>
                  <a:lnTo>
                    <a:pt x="519702" y="1334713"/>
                  </a:lnTo>
                  <a:lnTo>
                    <a:pt x="539495" y="1344405"/>
                  </a:lnTo>
                  <a:lnTo>
                    <a:pt x="554760" y="1341577"/>
                  </a:lnTo>
                  <a:lnTo>
                    <a:pt x="584376" y="1309108"/>
                  </a:lnTo>
                  <a:lnTo>
                    <a:pt x="613328" y="1248038"/>
                  </a:lnTo>
                  <a:lnTo>
                    <a:pt x="627763" y="1209458"/>
                  </a:lnTo>
                  <a:lnTo>
                    <a:pt x="642281" y="1166944"/>
                  </a:lnTo>
                  <a:lnTo>
                    <a:pt x="656964" y="1121568"/>
                  </a:lnTo>
                  <a:lnTo>
                    <a:pt x="671897" y="1074404"/>
                  </a:lnTo>
                  <a:lnTo>
                    <a:pt x="687161" y="1026522"/>
                  </a:lnTo>
                  <a:lnTo>
                    <a:pt x="702840" y="978996"/>
                  </a:lnTo>
                  <a:lnTo>
                    <a:pt x="719016" y="932898"/>
                  </a:lnTo>
                  <a:lnTo>
                    <a:pt x="735774" y="889300"/>
                  </a:lnTo>
                  <a:lnTo>
                    <a:pt x="753194" y="849274"/>
                  </a:lnTo>
                  <a:lnTo>
                    <a:pt x="771361" y="813893"/>
                  </a:lnTo>
                  <a:lnTo>
                    <a:pt x="810266" y="761353"/>
                  </a:lnTo>
                  <a:lnTo>
                    <a:pt x="853153" y="740259"/>
                  </a:lnTo>
                  <a:lnTo>
                    <a:pt x="876296" y="744185"/>
                  </a:lnTo>
                  <a:lnTo>
                    <a:pt x="915271" y="773674"/>
                  </a:lnTo>
                  <a:lnTo>
                    <a:pt x="946578" y="818123"/>
                  </a:lnTo>
                  <a:lnTo>
                    <a:pt x="980445" y="880987"/>
                  </a:lnTo>
                  <a:lnTo>
                    <a:pt x="998231" y="918490"/>
                  </a:lnTo>
                  <a:lnTo>
                    <a:pt x="1016529" y="959597"/>
                  </a:lnTo>
                  <a:lnTo>
                    <a:pt x="1035295" y="1003975"/>
                  </a:lnTo>
                  <a:lnTo>
                    <a:pt x="1054487" y="1051288"/>
                  </a:lnTo>
                  <a:lnTo>
                    <a:pt x="1074062" y="1101205"/>
                  </a:lnTo>
                  <a:lnTo>
                    <a:pt x="1093977" y="1153392"/>
                  </a:lnTo>
                  <a:lnTo>
                    <a:pt x="1114190" y="1207514"/>
                  </a:lnTo>
                  <a:lnTo>
                    <a:pt x="1134657" y="1263240"/>
                  </a:lnTo>
                  <a:lnTo>
                    <a:pt x="1155337" y="1320235"/>
                  </a:lnTo>
                  <a:lnTo>
                    <a:pt x="1176185" y="1378166"/>
                  </a:lnTo>
                  <a:lnTo>
                    <a:pt x="1197160" y="1436700"/>
                  </a:lnTo>
                  <a:lnTo>
                    <a:pt x="1218219" y="1495503"/>
                  </a:lnTo>
                  <a:lnTo>
                    <a:pt x="1239318" y="1554241"/>
                  </a:lnTo>
                  <a:lnTo>
                    <a:pt x="1260416" y="1612582"/>
                  </a:lnTo>
                  <a:lnTo>
                    <a:pt x="1281468" y="1670192"/>
                  </a:lnTo>
                  <a:lnTo>
                    <a:pt x="1302433" y="1726737"/>
                  </a:lnTo>
                  <a:lnTo>
                    <a:pt x="1323268" y="1781884"/>
                  </a:lnTo>
                  <a:lnTo>
                    <a:pt x="1343930" y="1835300"/>
                  </a:lnTo>
                  <a:lnTo>
                    <a:pt x="1364375" y="1886651"/>
                  </a:lnTo>
                  <a:lnTo>
                    <a:pt x="1384562" y="1935604"/>
                  </a:lnTo>
                  <a:lnTo>
                    <a:pt x="1404448" y="1981825"/>
                  </a:lnTo>
                  <a:lnTo>
                    <a:pt x="1423989" y="2024981"/>
                  </a:lnTo>
                  <a:lnTo>
                    <a:pt x="1443143" y="2064739"/>
                  </a:lnTo>
                  <a:lnTo>
                    <a:pt x="1461868" y="2100765"/>
                  </a:lnTo>
                  <a:lnTo>
                    <a:pt x="1497856" y="2160286"/>
                  </a:lnTo>
                  <a:lnTo>
                    <a:pt x="1531612" y="2200879"/>
                  </a:lnTo>
                  <a:lnTo>
                    <a:pt x="1577310" y="2220442"/>
                  </a:lnTo>
                  <a:lnTo>
                    <a:pt x="1591055" y="2214609"/>
                  </a:lnTo>
                  <a:lnTo>
                    <a:pt x="1622878" y="2169999"/>
                  </a:lnTo>
                  <a:lnTo>
                    <a:pt x="1642173" y="2118113"/>
                  </a:lnTo>
                  <a:lnTo>
                    <a:pt x="1660074" y="2050513"/>
                  </a:lnTo>
                  <a:lnTo>
                    <a:pt x="1668540" y="2011357"/>
                  </a:lnTo>
                  <a:lnTo>
                    <a:pt x="1676704" y="1968917"/>
                  </a:lnTo>
                  <a:lnTo>
                    <a:pt x="1684582" y="1923407"/>
                  </a:lnTo>
                  <a:lnTo>
                    <a:pt x="1692187" y="1875043"/>
                  </a:lnTo>
                  <a:lnTo>
                    <a:pt x="1699537" y="1824038"/>
                  </a:lnTo>
                  <a:lnTo>
                    <a:pt x="1706645" y="1770607"/>
                  </a:lnTo>
                  <a:lnTo>
                    <a:pt x="1713528" y="1714966"/>
                  </a:lnTo>
                  <a:lnTo>
                    <a:pt x="1720201" y="1657329"/>
                  </a:lnTo>
                  <a:lnTo>
                    <a:pt x="1726679" y="1597910"/>
                  </a:lnTo>
                  <a:lnTo>
                    <a:pt x="1732977" y="1536924"/>
                  </a:lnTo>
                  <a:lnTo>
                    <a:pt x="1739112" y="1474586"/>
                  </a:lnTo>
                  <a:lnTo>
                    <a:pt x="1745097" y="1411111"/>
                  </a:lnTo>
                  <a:lnTo>
                    <a:pt x="1750950" y="1346713"/>
                  </a:lnTo>
                  <a:lnTo>
                    <a:pt x="1756684" y="1281607"/>
                  </a:lnTo>
                  <a:lnTo>
                    <a:pt x="1762315" y="1216008"/>
                  </a:lnTo>
                  <a:lnTo>
                    <a:pt x="1767859" y="1150130"/>
                  </a:lnTo>
                  <a:lnTo>
                    <a:pt x="1773331" y="1084188"/>
                  </a:lnTo>
                  <a:lnTo>
                    <a:pt x="1778746" y="1018397"/>
                  </a:lnTo>
                  <a:lnTo>
                    <a:pt x="1784120" y="952971"/>
                  </a:lnTo>
                  <a:lnTo>
                    <a:pt x="1789468" y="888125"/>
                  </a:lnTo>
                  <a:lnTo>
                    <a:pt x="1794805" y="824074"/>
                  </a:lnTo>
                  <a:lnTo>
                    <a:pt x="1800148" y="761032"/>
                  </a:lnTo>
                  <a:lnTo>
                    <a:pt x="1805510" y="699215"/>
                  </a:lnTo>
                  <a:lnTo>
                    <a:pt x="1810907" y="638836"/>
                  </a:lnTo>
                  <a:lnTo>
                    <a:pt x="1816356" y="580111"/>
                  </a:lnTo>
                  <a:lnTo>
                    <a:pt x="1821870" y="523255"/>
                  </a:lnTo>
                  <a:lnTo>
                    <a:pt x="1827466" y="468481"/>
                  </a:lnTo>
                  <a:lnTo>
                    <a:pt x="1833159" y="416004"/>
                  </a:lnTo>
                  <a:lnTo>
                    <a:pt x="1838964" y="366040"/>
                  </a:lnTo>
                  <a:lnTo>
                    <a:pt x="1844896" y="318803"/>
                  </a:lnTo>
                  <a:lnTo>
                    <a:pt x="1850971" y="274508"/>
                  </a:lnTo>
                  <a:lnTo>
                    <a:pt x="1857205" y="233369"/>
                  </a:lnTo>
                  <a:lnTo>
                    <a:pt x="1863612" y="195601"/>
                  </a:lnTo>
                  <a:lnTo>
                    <a:pt x="1877009" y="131037"/>
                  </a:lnTo>
                  <a:lnTo>
                    <a:pt x="1891283" y="82533"/>
                  </a:lnTo>
                  <a:lnTo>
                    <a:pt x="1906585" y="46456"/>
                  </a:lnTo>
                  <a:lnTo>
                    <a:pt x="1937554" y="6053"/>
                  </a:lnTo>
                  <a:lnTo>
                    <a:pt x="1953218" y="0"/>
                  </a:lnTo>
                  <a:lnTo>
                    <a:pt x="1968997" y="2226"/>
                  </a:lnTo>
                  <a:lnTo>
                    <a:pt x="2000899" y="28064"/>
                  </a:lnTo>
                  <a:lnTo>
                    <a:pt x="2033242" y="76655"/>
                  </a:lnTo>
                  <a:lnTo>
                    <a:pt x="2066012" y="141086"/>
                  </a:lnTo>
                  <a:lnTo>
                    <a:pt x="2082552" y="177083"/>
                  </a:lnTo>
                  <a:lnTo>
                    <a:pt x="2099193" y="214448"/>
                  </a:lnTo>
                  <a:lnTo>
                    <a:pt x="2115932" y="252318"/>
                  </a:lnTo>
                  <a:lnTo>
                    <a:pt x="2132769" y="289828"/>
                  </a:lnTo>
                  <a:lnTo>
                    <a:pt x="2149700" y="326115"/>
                  </a:lnTo>
                  <a:lnTo>
                    <a:pt x="2166723" y="360314"/>
                  </a:lnTo>
                  <a:lnTo>
                    <a:pt x="2201042" y="418996"/>
                  </a:lnTo>
                  <a:lnTo>
                    <a:pt x="2235708" y="458961"/>
                  </a:lnTo>
                  <a:lnTo>
                    <a:pt x="2273832" y="484928"/>
                  </a:lnTo>
                  <a:lnTo>
                    <a:pt x="2313748" y="505400"/>
                  </a:lnTo>
                  <a:lnTo>
                    <a:pt x="2354872" y="522013"/>
                  </a:lnTo>
                  <a:lnTo>
                    <a:pt x="2396617" y="536404"/>
                  </a:lnTo>
                  <a:lnTo>
                    <a:pt x="2438399" y="550210"/>
                  </a:lnTo>
                  <a:lnTo>
                    <a:pt x="2479633" y="565068"/>
                  </a:lnTo>
                  <a:lnTo>
                    <a:pt x="2519732" y="582614"/>
                  </a:lnTo>
                  <a:lnTo>
                    <a:pt x="2558113" y="604485"/>
                  </a:lnTo>
                  <a:lnTo>
                    <a:pt x="2594189" y="632317"/>
                  </a:lnTo>
                  <a:lnTo>
                    <a:pt x="2627375" y="667749"/>
                  </a:lnTo>
                  <a:lnTo>
                    <a:pt x="2650359" y="698857"/>
                  </a:lnTo>
                  <a:lnTo>
                    <a:pt x="2671053" y="731188"/>
                  </a:lnTo>
                  <a:lnTo>
                    <a:pt x="2689875" y="765047"/>
                  </a:lnTo>
                  <a:lnTo>
                    <a:pt x="2707240" y="800737"/>
                  </a:lnTo>
                  <a:lnTo>
                    <a:pt x="2723564" y="838562"/>
                  </a:lnTo>
                  <a:lnTo>
                    <a:pt x="2739264" y="878827"/>
                  </a:lnTo>
                  <a:lnTo>
                    <a:pt x="2754755" y="921834"/>
                  </a:lnTo>
                  <a:lnTo>
                    <a:pt x="2770455" y="967887"/>
                  </a:lnTo>
                  <a:lnTo>
                    <a:pt x="2786780" y="1017291"/>
                  </a:lnTo>
                  <a:lnTo>
                    <a:pt x="2804144" y="1070350"/>
                  </a:lnTo>
                  <a:lnTo>
                    <a:pt x="2822966" y="1127366"/>
                  </a:lnTo>
                  <a:lnTo>
                    <a:pt x="2843660" y="1188645"/>
                  </a:lnTo>
                  <a:lnTo>
                    <a:pt x="2866643" y="1254489"/>
                  </a:lnTo>
                  <a:lnTo>
                    <a:pt x="2879093" y="1291046"/>
                  </a:lnTo>
                  <a:lnTo>
                    <a:pt x="2892143" y="1332492"/>
                  </a:lnTo>
                  <a:lnTo>
                    <a:pt x="2905743" y="1378308"/>
                  </a:lnTo>
                  <a:lnTo>
                    <a:pt x="2919844" y="1427972"/>
                  </a:lnTo>
                  <a:lnTo>
                    <a:pt x="2934397" y="1480964"/>
                  </a:lnTo>
                  <a:lnTo>
                    <a:pt x="2949352" y="1536762"/>
                  </a:lnTo>
                  <a:lnTo>
                    <a:pt x="2964659" y="1594847"/>
                  </a:lnTo>
                  <a:lnTo>
                    <a:pt x="2980270" y="1654697"/>
                  </a:lnTo>
                  <a:lnTo>
                    <a:pt x="2996135" y="1715791"/>
                  </a:lnTo>
                  <a:lnTo>
                    <a:pt x="3012204" y="1777609"/>
                  </a:lnTo>
                  <a:lnTo>
                    <a:pt x="3028428" y="1839629"/>
                  </a:lnTo>
                  <a:lnTo>
                    <a:pt x="3044758" y="1901332"/>
                  </a:lnTo>
                  <a:lnTo>
                    <a:pt x="3061144" y="1962196"/>
                  </a:lnTo>
                  <a:lnTo>
                    <a:pt x="3077537" y="2021701"/>
                  </a:lnTo>
                  <a:lnTo>
                    <a:pt x="3093887" y="2079326"/>
                  </a:lnTo>
                  <a:lnTo>
                    <a:pt x="3110145" y="2134549"/>
                  </a:lnTo>
                  <a:lnTo>
                    <a:pt x="3126262" y="2186851"/>
                  </a:lnTo>
                  <a:lnTo>
                    <a:pt x="3142187" y="2235710"/>
                  </a:lnTo>
                  <a:lnTo>
                    <a:pt x="3157872" y="2280606"/>
                  </a:lnTo>
                  <a:lnTo>
                    <a:pt x="3173268" y="2321018"/>
                  </a:lnTo>
                  <a:lnTo>
                    <a:pt x="3188324" y="2356425"/>
                  </a:lnTo>
                  <a:lnTo>
                    <a:pt x="3217221" y="2410142"/>
                  </a:lnTo>
                  <a:lnTo>
                    <a:pt x="3244169" y="2437590"/>
                  </a:lnTo>
                  <a:lnTo>
                    <a:pt x="3256788" y="2440161"/>
                  </a:lnTo>
                  <a:lnTo>
                    <a:pt x="3268668" y="2436316"/>
                  </a:lnTo>
                  <a:lnTo>
                    <a:pt x="3302689" y="2396395"/>
                  </a:lnTo>
                  <a:lnTo>
                    <a:pt x="3324132" y="2347993"/>
                  </a:lnTo>
                  <a:lnTo>
                    <a:pt x="3344688" y="2283904"/>
                  </a:lnTo>
                  <a:lnTo>
                    <a:pt x="3354662" y="2246443"/>
                  </a:lnTo>
                  <a:lnTo>
                    <a:pt x="3364448" y="2205621"/>
                  </a:lnTo>
                  <a:lnTo>
                    <a:pt x="3374056" y="2161624"/>
                  </a:lnTo>
                  <a:lnTo>
                    <a:pt x="3383499" y="2114639"/>
                  </a:lnTo>
                  <a:lnTo>
                    <a:pt x="3392787" y="2064853"/>
                  </a:lnTo>
                  <a:lnTo>
                    <a:pt x="3401931" y="2012452"/>
                  </a:lnTo>
                  <a:lnTo>
                    <a:pt x="3410944" y="1957624"/>
                  </a:lnTo>
                  <a:lnTo>
                    <a:pt x="3419834" y="1900554"/>
                  </a:lnTo>
                  <a:lnTo>
                    <a:pt x="3428615" y="1841430"/>
                  </a:lnTo>
                  <a:lnTo>
                    <a:pt x="3437297" y="1780438"/>
                  </a:lnTo>
                  <a:lnTo>
                    <a:pt x="3445891" y="1717766"/>
                  </a:lnTo>
                  <a:lnTo>
                    <a:pt x="3454408" y="1653599"/>
                  </a:lnTo>
                  <a:lnTo>
                    <a:pt x="3462860" y="1588126"/>
                  </a:lnTo>
                  <a:lnTo>
                    <a:pt x="3471257" y="1521531"/>
                  </a:lnTo>
                  <a:lnTo>
                    <a:pt x="3479611" y="1454003"/>
                  </a:lnTo>
                  <a:lnTo>
                    <a:pt x="3487934" y="1385728"/>
                  </a:lnTo>
                  <a:lnTo>
                    <a:pt x="3496235" y="1316893"/>
                  </a:lnTo>
                  <a:lnTo>
                    <a:pt x="3504526" y="1247684"/>
                  </a:lnTo>
                  <a:lnTo>
                    <a:pt x="3512819" y="1178289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5202936" y="1845563"/>
              <a:ext cx="4259580" cy="2293620"/>
            </a:xfrm>
            <a:custGeom>
              <a:avLst/>
              <a:gdLst/>
              <a:ahLst/>
              <a:cxnLst/>
              <a:rect l="l" t="t" r="r" b="b"/>
              <a:pathLst>
                <a:path w="4259580" h="2293620">
                  <a:moveTo>
                    <a:pt x="0" y="1571244"/>
                  </a:moveTo>
                  <a:lnTo>
                    <a:pt x="327660" y="1571244"/>
                  </a:lnTo>
                  <a:lnTo>
                    <a:pt x="327660" y="909828"/>
                  </a:lnTo>
                  <a:lnTo>
                    <a:pt x="541019" y="909828"/>
                  </a:lnTo>
                  <a:lnTo>
                    <a:pt x="541019" y="1580387"/>
                  </a:lnTo>
                  <a:lnTo>
                    <a:pt x="836676" y="1580387"/>
                  </a:lnTo>
                </a:path>
                <a:path w="4259580" h="2293620">
                  <a:moveTo>
                    <a:pt x="214883" y="1568195"/>
                  </a:moveTo>
                  <a:lnTo>
                    <a:pt x="542544" y="1568195"/>
                  </a:lnTo>
                  <a:lnTo>
                    <a:pt x="542544" y="574548"/>
                  </a:lnTo>
                  <a:lnTo>
                    <a:pt x="755903" y="574548"/>
                  </a:lnTo>
                  <a:lnTo>
                    <a:pt x="755903" y="1580387"/>
                  </a:lnTo>
                  <a:lnTo>
                    <a:pt x="1051560" y="1580387"/>
                  </a:lnTo>
                </a:path>
                <a:path w="4259580" h="2293620">
                  <a:moveTo>
                    <a:pt x="428244" y="1575816"/>
                  </a:moveTo>
                  <a:lnTo>
                    <a:pt x="755903" y="1575816"/>
                  </a:lnTo>
                  <a:lnTo>
                    <a:pt x="755903" y="1191768"/>
                  </a:lnTo>
                  <a:lnTo>
                    <a:pt x="969264" y="1191768"/>
                  </a:lnTo>
                  <a:lnTo>
                    <a:pt x="969264" y="1580387"/>
                  </a:lnTo>
                  <a:lnTo>
                    <a:pt x="1266444" y="1580387"/>
                  </a:lnTo>
                </a:path>
                <a:path w="4259580" h="2293620">
                  <a:moveTo>
                    <a:pt x="643128" y="1572768"/>
                  </a:moveTo>
                  <a:lnTo>
                    <a:pt x="970787" y="1572768"/>
                  </a:lnTo>
                  <a:lnTo>
                    <a:pt x="970787" y="966216"/>
                  </a:lnTo>
                  <a:lnTo>
                    <a:pt x="1184148" y="966216"/>
                  </a:lnTo>
                  <a:lnTo>
                    <a:pt x="1184148" y="1580387"/>
                  </a:lnTo>
                  <a:lnTo>
                    <a:pt x="1479803" y="1580387"/>
                  </a:lnTo>
                </a:path>
                <a:path w="4259580" h="2293620">
                  <a:moveTo>
                    <a:pt x="856487" y="1569720"/>
                  </a:moveTo>
                  <a:lnTo>
                    <a:pt x="1184148" y="1569720"/>
                  </a:lnTo>
                  <a:lnTo>
                    <a:pt x="1184148" y="742187"/>
                  </a:lnTo>
                  <a:lnTo>
                    <a:pt x="1399032" y="742187"/>
                  </a:lnTo>
                  <a:lnTo>
                    <a:pt x="1399032" y="1580387"/>
                  </a:lnTo>
                  <a:lnTo>
                    <a:pt x="1694687" y="1580387"/>
                  </a:lnTo>
                </a:path>
                <a:path w="4259580" h="2293620">
                  <a:moveTo>
                    <a:pt x="1071371" y="1575816"/>
                  </a:moveTo>
                  <a:lnTo>
                    <a:pt x="1399032" y="1575816"/>
                  </a:lnTo>
                  <a:lnTo>
                    <a:pt x="1399032" y="1229868"/>
                  </a:lnTo>
                  <a:lnTo>
                    <a:pt x="1612392" y="1229868"/>
                  </a:lnTo>
                  <a:lnTo>
                    <a:pt x="1612392" y="1580387"/>
                  </a:lnTo>
                  <a:lnTo>
                    <a:pt x="1908048" y="1580387"/>
                  </a:lnTo>
                </a:path>
                <a:path w="4259580" h="2293620">
                  <a:moveTo>
                    <a:pt x="1284732" y="1581912"/>
                  </a:moveTo>
                  <a:lnTo>
                    <a:pt x="1612392" y="1581912"/>
                  </a:lnTo>
                  <a:lnTo>
                    <a:pt x="1612392" y="1693163"/>
                  </a:lnTo>
                  <a:lnTo>
                    <a:pt x="1827276" y="1693163"/>
                  </a:lnTo>
                  <a:lnTo>
                    <a:pt x="1827276" y="1580387"/>
                  </a:lnTo>
                  <a:lnTo>
                    <a:pt x="2122932" y="1580387"/>
                  </a:lnTo>
                </a:path>
                <a:path w="4259580" h="2293620">
                  <a:moveTo>
                    <a:pt x="1499616" y="1586484"/>
                  </a:moveTo>
                  <a:lnTo>
                    <a:pt x="1827276" y="1586484"/>
                  </a:lnTo>
                  <a:lnTo>
                    <a:pt x="1827276" y="2033016"/>
                  </a:lnTo>
                  <a:lnTo>
                    <a:pt x="2040635" y="2033016"/>
                  </a:lnTo>
                  <a:lnTo>
                    <a:pt x="2040635" y="1580387"/>
                  </a:lnTo>
                  <a:lnTo>
                    <a:pt x="2336292" y="1580387"/>
                  </a:lnTo>
                </a:path>
                <a:path w="4259580" h="2293620">
                  <a:moveTo>
                    <a:pt x="1716024" y="1575816"/>
                  </a:moveTo>
                  <a:lnTo>
                    <a:pt x="2043683" y="1575816"/>
                  </a:lnTo>
                  <a:lnTo>
                    <a:pt x="2043683" y="1229868"/>
                  </a:lnTo>
                  <a:lnTo>
                    <a:pt x="2257044" y="1229868"/>
                  </a:lnTo>
                  <a:lnTo>
                    <a:pt x="2257044" y="1580387"/>
                  </a:lnTo>
                  <a:lnTo>
                    <a:pt x="2552700" y="1580387"/>
                  </a:lnTo>
                </a:path>
                <a:path w="4259580" h="2293620">
                  <a:moveTo>
                    <a:pt x="1929383" y="1571244"/>
                  </a:moveTo>
                  <a:lnTo>
                    <a:pt x="2257044" y="1571244"/>
                  </a:lnTo>
                  <a:lnTo>
                    <a:pt x="2257044" y="0"/>
                  </a:lnTo>
                  <a:lnTo>
                    <a:pt x="2471928" y="0"/>
                  </a:lnTo>
                  <a:lnTo>
                    <a:pt x="2471928" y="1592579"/>
                  </a:lnTo>
                  <a:lnTo>
                    <a:pt x="2767583" y="1592579"/>
                  </a:lnTo>
                </a:path>
                <a:path w="4259580" h="2293620">
                  <a:moveTo>
                    <a:pt x="2144267" y="1563624"/>
                  </a:moveTo>
                  <a:lnTo>
                    <a:pt x="2471928" y="1563624"/>
                  </a:lnTo>
                  <a:lnTo>
                    <a:pt x="2471928" y="323087"/>
                  </a:lnTo>
                  <a:lnTo>
                    <a:pt x="2685287" y="323087"/>
                  </a:lnTo>
                  <a:lnTo>
                    <a:pt x="2685287" y="1580387"/>
                  </a:lnTo>
                  <a:lnTo>
                    <a:pt x="2980944" y="1580387"/>
                  </a:lnTo>
                </a:path>
                <a:path w="4259580" h="2293620">
                  <a:moveTo>
                    <a:pt x="2357628" y="1566671"/>
                  </a:moveTo>
                  <a:lnTo>
                    <a:pt x="2686812" y="1566671"/>
                  </a:lnTo>
                  <a:lnTo>
                    <a:pt x="2686812" y="490728"/>
                  </a:lnTo>
                  <a:lnTo>
                    <a:pt x="2900171" y="490728"/>
                  </a:lnTo>
                  <a:lnTo>
                    <a:pt x="2900171" y="1580387"/>
                  </a:lnTo>
                  <a:lnTo>
                    <a:pt x="3195828" y="1580387"/>
                  </a:lnTo>
                </a:path>
                <a:path w="4259580" h="2293620">
                  <a:moveTo>
                    <a:pt x="2572512" y="1569720"/>
                  </a:moveTo>
                  <a:lnTo>
                    <a:pt x="2900171" y="1569720"/>
                  </a:lnTo>
                  <a:lnTo>
                    <a:pt x="2900171" y="742187"/>
                  </a:lnTo>
                  <a:lnTo>
                    <a:pt x="3113532" y="742187"/>
                  </a:lnTo>
                  <a:lnTo>
                    <a:pt x="3113532" y="1580387"/>
                  </a:lnTo>
                  <a:lnTo>
                    <a:pt x="3409187" y="1580387"/>
                  </a:lnTo>
                </a:path>
                <a:path w="4259580" h="2293620">
                  <a:moveTo>
                    <a:pt x="2787396" y="1575816"/>
                  </a:moveTo>
                  <a:lnTo>
                    <a:pt x="3115056" y="1575816"/>
                  </a:lnTo>
                  <a:lnTo>
                    <a:pt x="3115056" y="1229868"/>
                  </a:lnTo>
                  <a:lnTo>
                    <a:pt x="3328416" y="1229868"/>
                  </a:lnTo>
                  <a:lnTo>
                    <a:pt x="3328416" y="1580387"/>
                  </a:lnTo>
                  <a:lnTo>
                    <a:pt x="3624071" y="1580387"/>
                  </a:lnTo>
                </a:path>
                <a:path w="4259580" h="2293620">
                  <a:moveTo>
                    <a:pt x="2993135" y="1584960"/>
                  </a:moveTo>
                  <a:lnTo>
                    <a:pt x="3320796" y="1584960"/>
                  </a:lnTo>
                  <a:lnTo>
                    <a:pt x="3320796" y="1866900"/>
                  </a:lnTo>
                  <a:lnTo>
                    <a:pt x="3534156" y="1866900"/>
                  </a:lnTo>
                  <a:lnTo>
                    <a:pt x="3534156" y="1580387"/>
                  </a:lnTo>
                  <a:lnTo>
                    <a:pt x="3829812" y="1580387"/>
                  </a:lnTo>
                </a:path>
                <a:path w="4259580" h="2293620">
                  <a:moveTo>
                    <a:pt x="3208019" y="1589532"/>
                  </a:moveTo>
                  <a:lnTo>
                    <a:pt x="3535680" y="1589532"/>
                  </a:lnTo>
                  <a:lnTo>
                    <a:pt x="3535680" y="2293620"/>
                  </a:lnTo>
                  <a:lnTo>
                    <a:pt x="3749040" y="2293620"/>
                  </a:lnTo>
                  <a:lnTo>
                    <a:pt x="3749040" y="1580387"/>
                  </a:lnTo>
                  <a:lnTo>
                    <a:pt x="4044696" y="1580387"/>
                  </a:lnTo>
                </a:path>
                <a:path w="4259580" h="2293620">
                  <a:moveTo>
                    <a:pt x="3422903" y="1575816"/>
                  </a:moveTo>
                  <a:lnTo>
                    <a:pt x="3750564" y="1575816"/>
                  </a:lnTo>
                  <a:lnTo>
                    <a:pt x="3750564" y="1161287"/>
                  </a:lnTo>
                  <a:lnTo>
                    <a:pt x="3963924" y="1161287"/>
                  </a:lnTo>
                  <a:lnTo>
                    <a:pt x="3963924" y="1580387"/>
                  </a:lnTo>
                  <a:lnTo>
                    <a:pt x="4259580" y="1580387"/>
                  </a:lnTo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3413" y="2252471"/>
              <a:ext cx="111632" cy="15849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0320681" y="2889370"/>
            <a:ext cx="158563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19351" y="2011239"/>
            <a:ext cx="105895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44" dirty="0">
                <a:latin typeface="Cambria Math"/>
                <a:cs typeface="Cambria Math"/>
              </a:rPr>
              <a:t>2</a:t>
            </a:r>
            <a:endParaRPr sz="1103">
              <a:latin typeface="Cambria Math"/>
              <a:cs typeface="Cambria Math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18901" y="2503843"/>
            <a:ext cx="98499" cy="139849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9909092" y="2527616"/>
            <a:ext cx="115981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119" dirty="0"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22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295278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23</a:t>
            </a:r>
            <a:endParaRPr sz="114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5855" y="555038"/>
            <a:ext cx="134134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353" dirty="0"/>
              <a:t>T</a:t>
            </a:r>
            <a:r>
              <a:rPr sz="4236" spc="22" dirty="0"/>
              <a:t>o</a:t>
            </a:r>
            <a:r>
              <a:rPr sz="4236" spc="-18" dirty="0"/>
              <a:t>d</a:t>
            </a:r>
            <a:r>
              <a:rPr sz="4236" spc="-49" dirty="0"/>
              <a:t>a</a:t>
            </a:r>
            <a:r>
              <a:rPr sz="4236" spc="13" dirty="0"/>
              <a:t>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900"/>
            <a:ext cx="7497296" cy="369830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088" spc="-6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088" dirty="0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 dirty="0">
              <a:latin typeface="Calibri"/>
              <a:cs typeface="Calibri"/>
            </a:endParaRPr>
          </a:p>
          <a:p>
            <a:pPr marL="344599" indent="-333953">
              <a:spcBef>
                <a:spcPts val="750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088" dirty="0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9" dirty="0">
                <a:latin typeface="Calibri"/>
                <a:cs typeface="Calibri"/>
              </a:rPr>
              <a:t>The need</a:t>
            </a:r>
            <a:r>
              <a:rPr sz="2691" spc="-40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 dirty="0">
              <a:latin typeface="Calibri"/>
              <a:cs typeface="Calibri"/>
            </a:endParaRPr>
          </a:p>
          <a:p>
            <a:pPr marL="344599" indent="-333953">
              <a:spcBef>
                <a:spcPts val="74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088" dirty="0">
              <a:latin typeface="Calibri"/>
              <a:cs typeface="Calibri"/>
            </a:endParaRPr>
          </a:p>
          <a:p>
            <a:pPr marL="344599" indent="-333953">
              <a:spcBef>
                <a:spcPts val="76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discussion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dirty="0">
                <a:latin typeface="Calibri"/>
                <a:cs typeface="Calibri"/>
              </a:rPr>
              <a:t> optimal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4" dirty="0" smtClean="0">
                <a:latin typeface="Calibri"/>
                <a:cs typeface="Calibri"/>
              </a:rPr>
              <a:t>width</a:t>
            </a:r>
            <a:endParaRPr sz="30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7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24</a:t>
            </a:r>
            <a:endParaRPr sz="114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5855" y="555038"/>
            <a:ext cx="134134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353" dirty="0"/>
              <a:t>T</a:t>
            </a:r>
            <a:r>
              <a:rPr sz="4236" spc="22" dirty="0"/>
              <a:t>o</a:t>
            </a:r>
            <a:r>
              <a:rPr sz="4236" spc="-18" dirty="0"/>
              <a:t>d</a:t>
            </a:r>
            <a:r>
              <a:rPr sz="4236" spc="-49" dirty="0"/>
              <a:t>a</a:t>
            </a:r>
            <a:r>
              <a:rPr sz="4236" spc="13" dirty="0"/>
              <a:t>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1954306" y="1653989"/>
            <a:ext cx="8357347" cy="1482970"/>
          </a:xfrm>
          <a:prstGeom prst="rect">
            <a:avLst/>
          </a:prstGeom>
          <a:solidFill>
            <a:srgbClr val="EDEBE1"/>
          </a:solidFill>
          <a:ln w="27432">
            <a:solidFill>
              <a:srgbClr val="385D89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569850" marR="638769" indent="-333953">
              <a:lnSpc>
                <a:spcPct val="100600"/>
              </a:lnSpc>
              <a:spcBef>
                <a:spcPts val="150"/>
              </a:spcBef>
              <a:buFont typeface="Arial MT"/>
              <a:buChar char="•"/>
              <a:tabLst>
                <a:tab pos="569850" algn="l"/>
                <a:tab pos="570410" algn="l"/>
              </a:tabLst>
            </a:pP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088" spc="-6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680233">
              <a:spcBef>
                <a:spcPts val="702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need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9777" y="3104223"/>
            <a:ext cx="6800290" cy="2232690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088" dirty="0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need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 dirty="0">
              <a:latin typeface="Calibri"/>
              <a:cs typeface="Calibri"/>
            </a:endParaRPr>
          </a:p>
          <a:p>
            <a:pPr marL="344599" indent="-333953">
              <a:spcBef>
                <a:spcPts val="74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088" dirty="0">
              <a:latin typeface="Calibri"/>
              <a:cs typeface="Calibri"/>
            </a:endParaRPr>
          </a:p>
          <a:p>
            <a:pPr marL="344599" indent="-333953">
              <a:spcBef>
                <a:spcPts val="76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discussion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dirty="0">
                <a:latin typeface="Calibri"/>
                <a:cs typeface="Calibri"/>
              </a:rPr>
              <a:t> optimal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 smtClean="0">
                <a:latin typeface="Calibri"/>
                <a:cs typeface="Calibri"/>
              </a:rPr>
              <a:t>width</a:t>
            </a:r>
            <a:endParaRPr sz="30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957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77" y="555038"/>
            <a:ext cx="695212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-4" dirty="0"/>
              <a:t> </a:t>
            </a:r>
            <a:r>
              <a:rPr sz="4236" spc="22" dirty="0"/>
              <a:t>MLP</a:t>
            </a:r>
            <a:r>
              <a:rPr sz="4236" dirty="0"/>
              <a:t> </a:t>
            </a:r>
            <a:r>
              <a:rPr sz="4236" spc="26" dirty="0"/>
              <a:t>as</a:t>
            </a:r>
            <a:r>
              <a:rPr sz="4236" spc="-31" dirty="0"/>
              <a:t> </a:t>
            </a:r>
            <a:r>
              <a:rPr sz="4236" spc="13" dirty="0"/>
              <a:t>a</a:t>
            </a:r>
            <a:r>
              <a:rPr sz="4236" spc="35" dirty="0"/>
              <a:t> </a:t>
            </a:r>
            <a:r>
              <a:rPr sz="4236" spc="13" dirty="0"/>
              <a:t>Boolean</a:t>
            </a:r>
            <a:r>
              <a:rPr sz="4236" spc="-13" dirty="0"/>
              <a:t> </a:t>
            </a:r>
            <a:r>
              <a:rPr sz="4236" spc="13" dirty="0"/>
              <a:t>function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245766" y="1959190"/>
            <a:ext cx="7563410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How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well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13" dirty="0">
                <a:latin typeface="Calibri"/>
                <a:cs typeface="Calibri"/>
              </a:rPr>
              <a:t>do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MLPs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model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functions?</a:t>
            </a:r>
            <a:endParaRPr sz="30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978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481" y="288844"/>
            <a:ext cx="7529793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dirty="0"/>
              <a:t> </a:t>
            </a:r>
            <a:r>
              <a:rPr sz="4236" spc="-4" dirty="0"/>
              <a:t>perceptron</a:t>
            </a:r>
            <a:r>
              <a:rPr sz="4236" spc="26" dirty="0"/>
              <a:t> </a:t>
            </a:r>
            <a:r>
              <a:rPr sz="4236" spc="4" dirty="0"/>
              <a:t>as</a:t>
            </a:r>
            <a:r>
              <a:rPr sz="4236" spc="22" dirty="0"/>
              <a:t> </a:t>
            </a:r>
            <a:r>
              <a:rPr sz="4236" spc="13" dirty="0"/>
              <a:t>a</a:t>
            </a:r>
            <a:r>
              <a:rPr sz="4236" spc="-4" dirty="0"/>
              <a:t> </a:t>
            </a:r>
            <a:r>
              <a:rPr sz="4236" spc="13" dirty="0"/>
              <a:t>Boolean</a:t>
            </a:r>
            <a:r>
              <a:rPr sz="4236" spc="31" dirty="0"/>
              <a:t> </a:t>
            </a:r>
            <a:r>
              <a:rPr sz="4236" spc="-35" dirty="0"/>
              <a:t>gate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8" y="5109418"/>
            <a:ext cx="711405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perceptron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can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model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any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simple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binary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26" dirty="0">
                <a:latin typeface="Calibri"/>
                <a:cs typeface="Calibri"/>
              </a:rPr>
              <a:t>gate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1610" y="4556767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31546" y="1523552"/>
            <a:ext cx="2133600" cy="1514475"/>
            <a:chOff x="1216152" y="1726692"/>
            <a:chExt cx="2418080" cy="1716405"/>
          </a:xfrm>
        </p:grpSpPr>
        <p:sp>
          <p:nvSpPr>
            <p:cNvPr id="6" name="object 6"/>
            <p:cNvSpPr/>
            <p:nvPr/>
          </p:nvSpPr>
          <p:spPr>
            <a:xfrm>
              <a:off x="2691383" y="1997963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19">
                  <a:moveTo>
                    <a:pt x="0" y="461772"/>
                  </a:moveTo>
                  <a:lnTo>
                    <a:pt x="2373" y="414644"/>
                  </a:lnTo>
                  <a:lnTo>
                    <a:pt x="9340" y="368858"/>
                  </a:lnTo>
                  <a:lnTo>
                    <a:pt x="20674" y="324648"/>
                  </a:lnTo>
                  <a:lnTo>
                    <a:pt x="36147" y="282249"/>
                  </a:lnTo>
                  <a:lnTo>
                    <a:pt x="55531" y="241895"/>
                  </a:lnTo>
                  <a:lnTo>
                    <a:pt x="78599" y="203820"/>
                  </a:lnTo>
                  <a:lnTo>
                    <a:pt x="105122" y="168258"/>
                  </a:lnTo>
                  <a:lnTo>
                    <a:pt x="134874" y="135445"/>
                  </a:lnTo>
                  <a:lnTo>
                    <a:pt x="167625" y="105614"/>
                  </a:lnTo>
                  <a:lnTo>
                    <a:pt x="203150" y="79000"/>
                  </a:lnTo>
                  <a:lnTo>
                    <a:pt x="241219" y="55838"/>
                  </a:lnTo>
                  <a:lnTo>
                    <a:pt x="281606" y="36361"/>
                  </a:lnTo>
                  <a:lnTo>
                    <a:pt x="324082" y="20805"/>
                  </a:lnTo>
                  <a:lnTo>
                    <a:pt x="368421" y="9402"/>
                  </a:lnTo>
                  <a:lnTo>
                    <a:pt x="414393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393" y="919647"/>
                  </a:lnTo>
                  <a:lnTo>
                    <a:pt x="368421" y="912682"/>
                  </a:lnTo>
                  <a:lnTo>
                    <a:pt x="324082" y="901355"/>
                  </a:lnTo>
                  <a:lnTo>
                    <a:pt x="281606" y="885896"/>
                  </a:lnTo>
                  <a:lnTo>
                    <a:pt x="241219" y="866535"/>
                  </a:lnTo>
                  <a:lnTo>
                    <a:pt x="203150" y="843501"/>
                  </a:lnTo>
                  <a:lnTo>
                    <a:pt x="167625" y="817025"/>
                  </a:lnTo>
                  <a:lnTo>
                    <a:pt x="134874" y="787336"/>
                  </a:lnTo>
                  <a:lnTo>
                    <a:pt x="105122" y="754665"/>
                  </a:lnTo>
                  <a:lnTo>
                    <a:pt x="78599" y="719241"/>
                  </a:lnTo>
                  <a:lnTo>
                    <a:pt x="55531" y="681295"/>
                  </a:lnTo>
                  <a:lnTo>
                    <a:pt x="36147" y="641056"/>
                  </a:lnTo>
                  <a:lnTo>
                    <a:pt x="20674" y="598754"/>
                  </a:lnTo>
                  <a:lnTo>
                    <a:pt x="9340" y="554619"/>
                  </a:lnTo>
                  <a:lnTo>
                    <a:pt x="2373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216152" y="1726691"/>
              <a:ext cx="1559560" cy="1716405"/>
            </a:xfrm>
            <a:custGeom>
              <a:avLst/>
              <a:gdLst/>
              <a:ahLst/>
              <a:cxnLst/>
              <a:rect l="l" t="t" r="r" b="b"/>
              <a:pathLst>
                <a:path w="1559560" h="1716404">
                  <a:moveTo>
                    <a:pt x="1514856" y="522744"/>
                  </a:moveTo>
                  <a:lnTo>
                    <a:pt x="1395984" y="387096"/>
                  </a:lnTo>
                  <a:lnTo>
                    <a:pt x="1389291" y="381939"/>
                  </a:lnTo>
                  <a:lnTo>
                    <a:pt x="1381315" y="380060"/>
                  </a:lnTo>
                  <a:lnTo>
                    <a:pt x="1373047" y="381317"/>
                  </a:lnTo>
                  <a:lnTo>
                    <a:pt x="1365504" y="385584"/>
                  </a:lnTo>
                  <a:lnTo>
                    <a:pt x="1360335" y="392036"/>
                  </a:lnTo>
                  <a:lnTo>
                    <a:pt x="1358455" y="399491"/>
                  </a:lnTo>
                  <a:lnTo>
                    <a:pt x="1359712" y="407225"/>
                  </a:lnTo>
                  <a:lnTo>
                    <a:pt x="1363980" y="414540"/>
                  </a:lnTo>
                  <a:lnTo>
                    <a:pt x="1409128" y="466140"/>
                  </a:lnTo>
                  <a:lnTo>
                    <a:pt x="12192" y="0"/>
                  </a:lnTo>
                  <a:lnTo>
                    <a:pt x="0" y="41148"/>
                  </a:lnTo>
                  <a:lnTo>
                    <a:pt x="1394650" y="505561"/>
                  </a:lnTo>
                  <a:lnTo>
                    <a:pt x="1328928" y="519696"/>
                  </a:lnTo>
                  <a:lnTo>
                    <a:pt x="1321587" y="523290"/>
                  </a:lnTo>
                  <a:lnTo>
                    <a:pt x="1315974" y="529031"/>
                  </a:lnTo>
                  <a:lnTo>
                    <a:pt x="1312633" y="536194"/>
                  </a:lnTo>
                  <a:lnTo>
                    <a:pt x="1312164" y="544068"/>
                  </a:lnTo>
                  <a:lnTo>
                    <a:pt x="1315783" y="552056"/>
                  </a:lnTo>
                  <a:lnTo>
                    <a:pt x="1321689" y="557606"/>
                  </a:lnTo>
                  <a:lnTo>
                    <a:pt x="1329309" y="560578"/>
                  </a:lnTo>
                  <a:lnTo>
                    <a:pt x="1338072" y="560844"/>
                  </a:lnTo>
                  <a:lnTo>
                    <a:pt x="1479499" y="530364"/>
                  </a:lnTo>
                  <a:lnTo>
                    <a:pt x="1514856" y="522744"/>
                  </a:lnTo>
                  <a:close/>
                </a:path>
                <a:path w="1559560" h="1716404">
                  <a:moveTo>
                    <a:pt x="1559052" y="941844"/>
                  </a:moveTo>
                  <a:lnTo>
                    <a:pt x="1377683" y="931164"/>
                  </a:lnTo>
                  <a:lnTo>
                    <a:pt x="1369860" y="931913"/>
                  </a:lnTo>
                  <a:lnTo>
                    <a:pt x="1363027" y="935939"/>
                  </a:lnTo>
                  <a:lnTo>
                    <a:pt x="1358188" y="942530"/>
                  </a:lnTo>
                  <a:lnTo>
                    <a:pt x="1356360" y="950976"/>
                  </a:lnTo>
                  <a:lnTo>
                    <a:pt x="1357071" y="958811"/>
                  </a:lnTo>
                  <a:lnTo>
                    <a:pt x="1360932" y="965644"/>
                  </a:lnTo>
                  <a:lnTo>
                    <a:pt x="1367066" y="970483"/>
                  </a:lnTo>
                  <a:lnTo>
                    <a:pt x="1374648" y="972312"/>
                  </a:lnTo>
                  <a:lnTo>
                    <a:pt x="1443736" y="976630"/>
                  </a:lnTo>
                  <a:lnTo>
                    <a:pt x="41135" y="1677936"/>
                  </a:lnTo>
                  <a:lnTo>
                    <a:pt x="59423" y="1716036"/>
                  </a:lnTo>
                  <a:lnTo>
                    <a:pt x="1461617" y="1014933"/>
                  </a:lnTo>
                  <a:lnTo>
                    <a:pt x="1528572" y="981456"/>
                  </a:lnTo>
                  <a:lnTo>
                    <a:pt x="1531620" y="979944"/>
                  </a:lnTo>
                  <a:lnTo>
                    <a:pt x="1461617" y="1014933"/>
                  </a:lnTo>
                  <a:lnTo>
                    <a:pt x="1424940" y="1071372"/>
                  </a:lnTo>
                  <a:lnTo>
                    <a:pt x="1422031" y="1078903"/>
                  </a:lnTo>
                  <a:lnTo>
                    <a:pt x="1422273" y="1087005"/>
                  </a:lnTo>
                  <a:lnTo>
                    <a:pt x="1425359" y="1094524"/>
                  </a:lnTo>
                  <a:lnTo>
                    <a:pt x="1431036" y="1100340"/>
                  </a:lnTo>
                  <a:lnTo>
                    <a:pt x="1438554" y="1103236"/>
                  </a:lnTo>
                  <a:lnTo>
                    <a:pt x="1446657" y="1103007"/>
                  </a:lnTo>
                  <a:lnTo>
                    <a:pt x="1454175" y="1099908"/>
                  </a:lnTo>
                  <a:lnTo>
                    <a:pt x="1459979" y="1094244"/>
                  </a:lnTo>
                  <a:lnTo>
                    <a:pt x="1559052" y="941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83636" y="1341577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3636" y="2828845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1132" y="137248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1132" y="234741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8922" y="203539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46767" y="2087130"/>
            <a:ext cx="443753" cy="166968"/>
          </a:xfrm>
          <a:custGeom>
            <a:avLst/>
            <a:gdLst/>
            <a:ahLst/>
            <a:cxnLst/>
            <a:rect l="l" t="t" r="r" b="b"/>
            <a:pathLst>
              <a:path w="502920" h="189230">
                <a:moveTo>
                  <a:pt x="419481" y="94321"/>
                </a:moveTo>
                <a:lnTo>
                  <a:pt x="324612" y="39457"/>
                </a:lnTo>
                <a:lnTo>
                  <a:pt x="318920" y="33647"/>
                </a:lnTo>
                <a:lnTo>
                  <a:pt x="315658" y="26122"/>
                </a:lnTo>
                <a:lnTo>
                  <a:pt x="314967" y="18026"/>
                </a:lnTo>
                <a:lnTo>
                  <a:pt x="316991" y="10501"/>
                </a:lnTo>
                <a:lnTo>
                  <a:pt x="322802" y="3952"/>
                </a:lnTo>
                <a:lnTo>
                  <a:pt x="330327" y="404"/>
                </a:lnTo>
                <a:lnTo>
                  <a:pt x="338423" y="0"/>
                </a:lnTo>
                <a:lnTo>
                  <a:pt x="345948" y="2881"/>
                </a:lnTo>
                <a:lnTo>
                  <a:pt x="466293" y="72985"/>
                </a:lnTo>
                <a:lnTo>
                  <a:pt x="461772" y="72985"/>
                </a:lnTo>
                <a:lnTo>
                  <a:pt x="461772" y="76033"/>
                </a:lnTo>
                <a:lnTo>
                  <a:pt x="451104" y="76033"/>
                </a:lnTo>
                <a:lnTo>
                  <a:pt x="419481" y="94321"/>
                </a:lnTo>
                <a:close/>
              </a:path>
              <a:path w="502920" h="189230">
                <a:moveTo>
                  <a:pt x="382587" y="115657"/>
                </a:moveTo>
                <a:lnTo>
                  <a:pt x="0" y="115657"/>
                </a:lnTo>
                <a:lnTo>
                  <a:pt x="0" y="72985"/>
                </a:lnTo>
                <a:lnTo>
                  <a:pt x="382587" y="72985"/>
                </a:lnTo>
                <a:lnTo>
                  <a:pt x="419481" y="94321"/>
                </a:lnTo>
                <a:lnTo>
                  <a:pt x="382587" y="115657"/>
                </a:lnTo>
                <a:close/>
              </a:path>
              <a:path w="502920" h="189230">
                <a:moveTo>
                  <a:pt x="466293" y="115657"/>
                </a:moveTo>
                <a:lnTo>
                  <a:pt x="461772" y="115657"/>
                </a:lnTo>
                <a:lnTo>
                  <a:pt x="461772" y="72985"/>
                </a:lnTo>
                <a:lnTo>
                  <a:pt x="466293" y="72985"/>
                </a:lnTo>
                <a:lnTo>
                  <a:pt x="502920" y="94321"/>
                </a:lnTo>
                <a:lnTo>
                  <a:pt x="466293" y="115657"/>
                </a:lnTo>
                <a:close/>
              </a:path>
              <a:path w="502920" h="189230">
                <a:moveTo>
                  <a:pt x="451104" y="112609"/>
                </a:moveTo>
                <a:lnTo>
                  <a:pt x="419481" y="94321"/>
                </a:lnTo>
                <a:lnTo>
                  <a:pt x="451104" y="76033"/>
                </a:lnTo>
                <a:lnTo>
                  <a:pt x="451104" y="112609"/>
                </a:lnTo>
                <a:close/>
              </a:path>
              <a:path w="502920" h="189230">
                <a:moveTo>
                  <a:pt x="461772" y="112609"/>
                </a:moveTo>
                <a:lnTo>
                  <a:pt x="451104" y="112609"/>
                </a:lnTo>
                <a:lnTo>
                  <a:pt x="451104" y="76033"/>
                </a:lnTo>
                <a:lnTo>
                  <a:pt x="461772" y="76033"/>
                </a:lnTo>
                <a:lnTo>
                  <a:pt x="461772" y="112609"/>
                </a:lnTo>
                <a:close/>
              </a:path>
              <a:path w="502920" h="189230">
                <a:moveTo>
                  <a:pt x="338423" y="188642"/>
                </a:moveTo>
                <a:lnTo>
                  <a:pt x="330327" y="188237"/>
                </a:lnTo>
                <a:lnTo>
                  <a:pt x="322802" y="184689"/>
                </a:lnTo>
                <a:lnTo>
                  <a:pt x="316991" y="178141"/>
                </a:lnTo>
                <a:lnTo>
                  <a:pt x="314967" y="169973"/>
                </a:lnTo>
                <a:lnTo>
                  <a:pt x="315658" y="161948"/>
                </a:lnTo>
                <a:lnTo>
                  <a:pt x="318920" y="154781"/>
                </a:lnTo>
                <a:lnTo>
                  <a:pt x="324612" y="149185"/>
                </a:lnTo>
                <a:lnTo>
                  <a:pt x="419481" y="94321"/>
                </a:lnTo>
                <a:lnTo>
                  <a:pt x="451104" y="112609"/>
                </a:lnTo>
                <a:lnTo>
                  <a:pt x="461772" y="112609"/>
                </a:lnTo>
                <a:lnTo>
                  <a:pt x="461772" y="115657"/>
                </a:lnTo>
                <a:lnTo>
                  <a:pt x="466293" y="115657"/>
                </a:lnTo>
                <a:lnTo>
                  <a:pt x="345948" y="185761"/>
                </a:lnTo>
                <a:lnTo>
                  <a:pt x="338423" y="188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4" name="object 14"/>
          <p:cNvGrpSpPr/>
          <p:nvPr/>
        </p:nvGrpSpPr>
        <p:grpSpPr>
          <a:xfrm>
            <a:off x="4620858" y="3251499"/>
            <a:ext cx="2133600" cy="1514475"/>
            <a:chOff x="3357372" y="3685032"/>
            <a:chExt cx="2418080" cy="1716405"/>
          </a:xfrm>
        </p:grpSpPr>
        <p:sp>
          <p:nvSpPr>
            <p:cNvPr id="15" name="object 15"/>
            <p:cNvSpPr/>
            <p:nvPr/>
          </p:nvSpPr>
          <p:spPr>
            <a:xfrm>
              <a:off x="4832603" y="3956303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72" y="414644"/>
                  </a:lnTo>
                  <a:lnTo>
                    <a:pt x="9337" y="368858"/>
                  </a:lnTo>
                  <a:lnTo>
                    <a:pt x="20664" y="324648"/>
                  </a:lnTo>
                  <a:lnTo>
                    <a:pt x="36123" y="282249"/>
                  </a:lnTo>
                  <a:lnTo>
                    <a:pt x="55484" y="241895"/>
                  </a:lnTo>
                  <a:lnTo>
                    <a:pt x="78518" y="203820"/>
                  </a:lnTo>
                  <a:lnTo>
                    <a:pt x="104994" y="168258"/>
                  </a:lnTo>
                  <a:lnTo>
                    <a:pt x="134683" y="135445"/>
                  </a:lnTo>
                  <a:lnTo>
                    <a:pt x="167354" y="105614"/>
                  </a:lnTo>
                  <a:lnTo>
                    <a:pt x="202778" y="79000"/>
                  </a:lnTo>
                  <a:lnTo>
                    <a:pt x="240724" y="55838"/>
                  </a:lnTo>
                  <a:lnTo>
                    <a:pt x="280963" y="36361"/>
                  </a:lnTo>
                  <a:lnTo>
                    <a:pt x="323265" y="20805"/>
                  </a:lnTo>
                  <a:lnTo>
                    <a:pt x="367400" y="9402"/>
                  </a:lnTo>
                  <a:lnTo>
                    <a:pt x="413137" y="2389"/>
                  </a:lnTo>
                  <a:lnTo>
                    <a:pt x="460248" y="0"/>
                  </a:lnTo>
                  <a:lnTo>
                    <a:pt x="507375" y="2389"/>
                  </a:lnTo>
                  <a:lnTo>
                    <a:pt x="553161" y="9402"/>
                  </a:lnTo>
                  <a:lnTo>
                    <a:pt x="597371" y="20805"/>
                  </a:lnTo>
                  <a:lnTo>
                    <a:pt x="639770" y="36361"/>
                  </a:lnTo>
                  <a:lnTo>
                    <a:pt x="680124" y="55838"/>
                  </a:lnTo>
                  <a:lnTo>
                    <a:pt x="718199" y="79000"/>
                  </a:lnTo>
                  <a:lnTo>
                    <a:pt x="753761" y="105614"/>
                  </a:lnTo>
                  <a:lnTo>
                    <a:pt x="786574" y="135445"/>
                  </a:lnTo>
                  <a:lnTo>
                    <a:pt x="816405" y="168258"/>
                  </a:lnTo>
                  <a:lnTo>
                    <a:pt x="843019" y="203820"/>
                  </a:lnTo>
                  <a:lnTo>
                    <a:pt x="866181" y="241895"/>
                  </a:lnTo>
                  <a:lnTo>
                    <a:pt x="885658" y="282249"/>
                  </a:lnTo>
                  <a:lnTo>
                    <a:pt x="901214" y="324648"/>
                  </a:lnTo>
                  <a:lnTo>
                    <a:pt x="912617" y="368858"/>
                  </a:lnTo>
                  <a:lnTo>
                    <a:pt x="919630" y="414644"/>
                  </a:lnTo>
                  <a:lnTo>
                    <a:pt x="922020" y="461772"/>
                  </a:lnTo>
                  <a:lnTo>
                    <a:pt x="919630" y="508882"/>
                  </a:lnTo>
                  <a:lnTo>
                    <a:pt x="912617" y="554619"/>
                  </a:lnTo>
                  <a:lnTo>
                    <a:pt x="901214" y="598754"/>
                  </a:lnTo>
                  <a:lnTo>
                    <a:pt x="885658" y="641056"/>
                  </a:lnTo>
                  <a:lnTo>
                    <a:pt x="866181" y="681295"/>
                  </a:lnTo>
                  <a:lnTo>
                    <a:pt x="843019" y="719241"/>
                  </a:lnTo>
                  <a:lnTo>
                    <a:pt x="816405" y="754665"/>
                  </a:lnTo>
                  <a:lnTo>
                    <a:pt x="786574" y="787336"/>
                  </a:lnTo>
                  <a:lnTo>
                    <a:pt x="753761" y="817025"/>
                  </a:lnTo>
                  <a:lnTo>
                    <a:pt x="718199" y="843501"/>
                  </a:lnTo>
                  <a:lnTo>
                    <a:pt x="680124" y="866535"/>
                  </a:lnTo>
                  <a:lnTo>
                    <a:pt x="639770" y="885896"/>
                  </a:lnTo>
                  <a:lnTo>
                    <a:pt x="597371" y="901355"/>
                  </a:lnTo>
                  <a:lnTo>
                    <a:pt x="553161" y="912682"/>
                  </a:lnTo>
                  <a:lnTo>
                    <a:pt x="507375" y="919647"/>
                  </a:lnTo>
                  <a:lnTo>
                    <a:pt x="460248" y="922020"/>
                  </a:lnTo>
                  <a:lnTo>
                    <a:pt x="413137" y="919647"/>
                  </a:lnTo>
                  <a:lnTo>
                    <a:pt x="367400" y="912682"/>
                  </a:lnTo>
                  <a:lnTo>
                    <a:pt x="323265" y="901355"/>
                  </a:lnTo>
                  <a:lnTo>
                    <a:pt x="280963" y="885896"/>
                  </a:lnTo>
                  <a:lnTo>
                    <a:pt x="240724" y="866535"/>
                  </a:lnTo>
                  <a:lnTo>
                    <a:pt x="202778" y="843501"/>
                  </a:lnTo>
                  <a:lnTo>
                    <a:pt x="167354" y="817025"/>
                  </a:lnTo>
                  <a:lnTo>
                    <a:pt x="134683" y="787336"/>
                  </a:lnTo>
                  <a:lnTo>
                    <a:pt x="104994" y="754665"/>
                  </a:lnTo>
                  <a:lnTo>
                    <a:pt x="78518" y="719241"/>
                  </a:lnTo>
                  <a:lnTo>
                    <a:pt x="55484" y="681295"/>
                  </a:lnTo>
                  <a:lnTo>
                    <a:pt x="36123" y="641056"/>
                  </a:lnTo>
                  <a:lnTo>
                    <a:pt x="20664" y="598754"/>
                  </a:lnTo>
                  <a:lnTo>
                    <a:pt x="9337" y="554619"/>
                  </a:lnTo>
                  <a:lnTo>
                    <a:pt x="2372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7372" y="3685044"/>
              <a:ext cx="1559560" cy="1716405"/>
            </a:xfrm>
            <a:custGeom>
              <a:avLst/>
              <a:gdLst/>
              <a:ahLst/>
              <a:cxnLst/>
              <a:rect l="l" t="t" r="r" b="b"/>
              <a:pathLst>
                <a:path w="1559560" h="1716404">
                  <a:moveTo>
                    <a:pt x="1514856" y="522732"/>
                  </a:moveTo>
                  <a:lnTo>
                    <a:pt x="1394460" y="387096"/>
                  </a:lnTo>
                  <a:lnTo>
                    <a:pt x="1387995" y="381927"/>
                  </a:lnTo>
                  <a:lnTo>
                    <a:pt x="1380553" y="380047"/>
                  </a:lnTo>
                  <a:lnTo>
                    <a:pt x="1372806" y="381304"/>
                  </a:lnTo>
                  <a:lnTo>
                    <a:pt x="1365504" y="385572"/>
                  </a:lnTo>
                  <a:lnTo>
                    <a:pt x="1360335" y="392023"/>
                  </a:lnTo>
                  <a:lnTo>
                    <a:pt x="1358455" y="399478"/>
                  </a:lnTo>
                  <a:lnTo>
                    <a:pt x="1359712" y="407212"/>
                  </a:lnTo>
                  <a:lnTo>
                    <a:pt x="1363980" y="414528"/>
                  </a:lnTo>
                  <a:lnTo>
                    <a:pt x="1409725" y="466801"/>
                  </a:lnTo>
                  <a:lnTo>
                    <a:pt x="12192" y="0"/>
                  </a:lnTo>
                  <a:lnTo>
                    <a:pt x="0" y="41148"/>
                  </a:lnTo>
                  <a:lnTo>
                    <a:pt x="1394650" y="505548"/>
                  </a:lnTo>
                  <a:lnTo>
                    <a:pt x="1328928" y="519684"/>
                  </a:lnTo>
                  <a:lnTo>
                    <a:pt x="1320939" y="523278"/>
                  </a:lnTo>
                  <a:lnTo>
                    <a:pt x="1315402" y="529018"/>
                  </a:lnTo>
                  <a:lnTo>
                    <a:pt x="1312418" y="536181"/>
                  </a:lnTo>
                  <a:lnTo>
                    <a:pt x="1312164" y="544068"/>
                  </a:lnTo>
                  <a:lnTo>
                    <a:pt x="1315758" y="552043"/>
                  </a:lnTo>
                  <a:lnTo>
                    <a:pt x="1321498" y="557593"/>
                  </a:lnTo>
                  <a:lnTo>
                    <a:pt x="1328661" y="560565"/>
                  </a:lnTo>
                  <a:lnTo>
                    <a:pt x="1336548" y="560832"/>
                  </a:lnTo>
                  <a:lnTo>
                    <a:pt x="1479194" y="530352"/>
                  </a:lnTo>
                  <a:lnTo>
                    <a:pt x="1514856" y="522732"/>
                  </a:lnTo>
                  <a:close/>
                </a:path>
                <a:path w="1559560" h="1716404">
                  <a:moveTo>
                    <a:pt x="1559052" y="941819"/>
                  </a:moveTo>
                  <a:lnTo>
                    <a:pt x="1377683" y="931151"/>
                  </a:lnTo>
                  <a:lnTo>
                    <a:pt x="1369860" y="931900"/>
                  </a:lnTo>
                  <a:lnTo>
                    <a:pt x="1363027" y="935913"/>
                  </a:lnTo>
                  <a:lnTo>
                    <a:pt x="1358188" y="942517"/>
                  </a:lnTo>
                  <a:lnTo>
                    <a:pt x="1356360" y="950963"/>
                  </a:lnTo>
                  <a:lnTo>
                    <a:pt x="1357071" y="958799"/>
                  </a:lnTo>
                  <a:lnTo>
                    <a:pt x="1360932" y="965631"/>
                  </a:lnTo>
                  <a:lnTo>
                    <a:pt x="1367066" y="970470"/>
                  </a:lnTo>
                  <a:lnTo>
                    <a:pt x="1374648" y="972299"/>
                  </a:lnTo>
                  <a:lnTo>
                    <a:pt x="1442440" y="976541"/>
                  </a:lnTo>
                  <a:lnTo>
                    <a:pt x="41148" y="1677911"/>
                  </a:lnTo>
                  <a:lnTo>
                    <a:pt x="59436" y="1716011"/>
                  </a:lnTo>
                  <a:lnTo>
                    <a:pt x="1461617" y="1014920"/>
                  </a:lnTo>
                  <a:lnTo>
                    <a:pt x="1424940" y="1071359"/>
                  </a:lnTo>
                  <a:lnTo>
                    <a:pt x="1421815" y="1078890"/>
                  </a:lnTo>
                  <a:lnTo>
                    <a:pt x="1421701" y="1086980"/>
                  </a:lnTo>
                  <a:lnTo>
                    <a:pt x="1424724" y="1094511"/>
                  </a:lnTo>
                  <a:lnTo>
                    <a:pt x="1431036" y="1100315"/>
                  </a:lnTo>
                  <a:lnTo>
                    <a:pt x="1438554" y="1103223"/>
                  </a:lnTo>
                  <a:lnTo>
                    <a:pt x="1446657" y="1102982"/>
                  </a:lnTo>
                  <a:lnTo>
                    <a:pt x="1454175" y="1099896"/>
                  </a:lnTo>
                  <a:lnTo>
                    <a:pt x="1459979" y="1094219"/>
                  </a:lnTo>
                  <a:lnTo>
                    <a:pt x="1559052" y="941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71610" y="3069500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9131" y="310046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59131" y="3717730"/>
            <a:ext cx="1134035" cy="641465"/>
          </a:xfrm>
          <a:prstGeom prst="rect">
            <a:avLst/>
          </a:prstGeom>
        </p:spPr>
        <p:txBody>
          <a:bodyPr vert="horz" wrap="square" lIns="0" tIns="59951" rIns="0" bIns="0" rtlCol="0">
            <a:spAutoFit/>
          </a:bodyPr>
          <a:lstStyle/>
          <a:p>
            <a:pPr marL="1010264">
              <a:spcBef>
                <a:spcPts val="472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393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36079" y="3815077"/>
            <a:ext cx="443753" cy="166968"/>
          </a:xfrm>
          <a:custGeom>
            <a:avLst/>
            <a:gdLst/>
            <a:ahLst/>
            <a:cxnLst/>
            <a:rect l="l" t="t" r="r" b="b"/>
            <a:pathLst>
              <a:path w="502920" h="189229">
                <a:moveTo>
                  <a:pt x="419481" y="94321"/>
                </a:moveTo>
                <a:lnTo>
                  <a:pt x="324612" y="39457"/>
                </a:lnTo>
                <a:lnTo>
                  <a:pt x="318706" y="33647"/>
                </a:lnTo>
                <a:lnTo>
                  <a:pt x="315087" y="26122"/>
                </a:lnTo>
                <a:lnTo>
                  <a:pt x="314325" y="18026"/>
                </a:lnTo>
                <a:lnTo>
                  <a:pt x="316991" y="10501"/>
                </a:lnTo>
                <a:lnTo>
                  <a:pt x="322802" y="3952"/>
                </a:lnTo>
                <a:lnTo>
                  <a:pt x="330327" y="404"/>
                </a:lnTo>
                <a:lnTo>
                  <a:pt x="338423" y="0"/>
                </a:lnTo>
                <a:lnTo>
                  <a:pt x="345948" y="2881"/>
                </a:lnTo>
                <a:lnTo>
                  <a:pt x="466293" y="72985"/>
                </a:lnTo>
                <a:lnTo>
                  <a:pt x="461772" y="72985"/>
                </a:lnTo>
                <a:lnTo>
                  <a:pt x="461772" y="76033"/>
                </a:lnTo>
                <a:lnTo>
                  <a:pt x="451104" y="76033"/>
                </a:lnTo>
                <a:lnTo>
                  <a:pt x="419481" y="94321"/>
                </a:lnTo>
                <a:close/>
              </a:path>
              <a:path w="502920" h="189229">
                <a:moveTo>
                  <a:pt x="382587" y="115657"/>
                </a:moveTo>
                <a:lnTo>
                  <a:pt x="0" y="115657"/>
                </a:lnTo>
                <a:lnTo>
                  <a:pt x="0" y="72985"/>
                </a:lnTo>
                <a:lnTo>
                  <a:pt x="382587" y="72985"/>
                </a:lnTo>
                <a:lnTo>
                  <a:pt x="419481" y="94321"/>
                </a:lnTo>
                <a:lnTo>
                  <a:pt x="382587" y="115657"/>
                </a:lnTo>
                <a:close/>
              </a:path>
              <a:path w="502920" h="189229">
                <a:moveTo>
                  <a:pt x="466293" y="115657"/>
                </a:moveTo>
                <a:lnTo>
                  <a:pt x="461772" y="115657"/>
                </a:lnTo>
                <a:lnTo>
                  <a:pt x="461772" y="72985"/>
                </a:lnTo>
                <a:lnTo>
                  <a:pt x="466293" y="72985"/>
                </a:lnTo>
                <a:lnTo>
                  <a:pt x="502920" y="94321"/>
                </a:lnTo>
                <a:lnTo>
                  <a:pt x="466293" y="115657"/>
                </a:lnTo>
                <a:close/>
              </a:path>
              <a:path w="502920" h="189229">
                <a:moveTo>
                  <a:pt x="451104" y="112609"/>
                </a:moveTo>
                <a:lnTo>
                  <a:pt x="419481" y="94321"/>
                </a:lnTo>
                <a:lnTo>
                  <a:pt x="451104" y="76033"/>
                </a:lnTo>
                <a:lnTo>
                  <a:pt x="451104" y="112609"/>
                </a:lnTo>
                <a:close/>
              </a:path>
              <a:path w="502920" h="189229">
                <a:moveTo>
                  <a:pt x="461772" y="112609"/>
                </a:moveTo>
                <a:lnTo>
                  <a:pt x="451104" y="112609"/>
                </a:lnTo>
                <a:lnTo>
                  <a:pt x="451104" y="76033"/>
                </a:lnTo>
                <a:lnTo>
                  <a:pt x="461772" y="76033"/>
                </a:lnTo>
                <a:lnTo>
                  <a:pt x="461772" y="112609"/>
                </a:lnTo>
                <a:close/>
              </a:path>
              <a:path w="502920" h="189229">
                <a:moveTo>
                  <a:pt x="338423" y="188642"/>
                </a:moveTo>
                <a:lnTo>
                  <a:pt x="330327" y="188237"/>
                </a:lnTo>
                <a:lnTo>
                  <a:pt x="322802" y="184689"/>
                </a:lnTo>
                <a:lnTo>
                  <a:pt x="316991" y="178141"/>
                </a:lnTo>
                <a:lnTo>
                  <a:pt x="314325" y="169973"/>
                </a:lnTo>
                <a:lnTo>
                  <a:pt x="315087" y="161948"/>
                </a:lnTo>
                <a:lnTo>
                  <a:pt x="318706" y="154781"/>
                </a:lnTo>
                <a:lnTo>
                  <a:pt x="324612" y="149185"/>
                </a:lnTo>
                <a:lnTo>
                  <a:pt x="419481" y="94321"/>
                </a:lnTo>
                <a:lnTo>
                  <a:pt x="451104" y="112609"/>
                </a:lnTo>
                <a:lnTo>
                  <a:pt x="461772" y="112609"/>
                </a:lnTo>
                <a:lnTo>
                  <a:pt x="461772" y="115657"/>
                </a:lnTo>
                <a:lnTo>
                  <a:pt x="466293" y="115657"/>
                </a:lnTo>
                <a:lnTo>
                  <a:pt x="345948" y="185761"/>
                </a:lnTo>
                <a:lnTo>
                  <a:pt x="338423" y="188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7962451" y="1715844"/>
            <a:ext cx="813546" cy="813546"/>
          </a:xfrm>
          <a:custGeom>
            <a:avLst/>
            <a:gdLst/>
            <a:ahLst/>
            <a:cxnLst/>
            <a:rect l="l" t="t" r="r" b="b"/>
            <a:pathLst>
              <a:path w="922020" h="922019">
                <a:moveTo>
                  <a:pt x="0" y="461772"/>
                </a:moveTo>
                <a:lnTo>
                  <a:pt x="2372" y="414644"/>
                </a:lnTo>
                <a:lnTo>
                  <a:pt x="9337" y="368858"/>
                </a:lnTo>
                <a:lnTo>
                  <a:pt x="20664" y="324648"/>
                </a:lnTo>
                <a:lnTo>
                  <a:pt x="36123" y="282249"/>
                </a:lnTo>
                <a:lnTo>
                  <a:pt x="55484" y="241895"/>
                </a:lnTo>
                <a:lnTo>
                  <a:pt x="78518" y="203820"/>
                </a:lnTo>
                <a:lnTo>
                  <a:pt x="104994" y="168258"/>
                </a:lnTo>
                <a:lnTo>
                  <a:pt x="134683" y="135445"/>
                </a:lnTo>
                <a:lnTo>
                  <a:pt x="167354" y="105614"/>
                </a:lnTo>
                <a:lnTo>
                  <a:pt x="202778" y="79000"/>
                </a:lnTo>
                <a:lnTo>
                  <a:pt x="240724" y="55838"/>
                </a:lnTo>
                <a:lnTo>
                  <a:pt x="280963" y="36361"/>
                </a:lnTo>
                <a:lnTo>
                  <a:pt x="323265" y="20805"/>
                </a:lnTo>
                <a:lnTo>
                  <a:pt x="367400" y="9402"/>
                </a:lnTo>
                <a:lnTo>
                  <a:pt x="413137" y="2389"/>
                </a:lnTo>
                <a:lnTo>
                  <a:pt x="460248" y="0"/>
                </a:lnTo>
                <a:lnTo>
                  <a:pt x="507375" y="2389"/>
                </a:lnTo>
                <a:lnTo>
                  <a:pt x="553161" y="9402"/>
                </a:lnTo>
                <a:lnTo>
                  <a:pt x="597371" y="20805"/>
                </a:lnTo>
                <a:lnTo>
                  <a:pt x="639770" y="36361"/>
                </a:lnTo>
                <a:lnTo>
                  <a:pt x="680124" y="55838"/>
                </a:lnTo>
                <a:lnTo>
                  <a:pt x="718199" y="79000"/>
                </a:lnTo>
                <a:lnTo>
                  <a:pt x="753761" y="105614"/>
                </a:lnTo>
                <a:lnTo>
                  <a:pt x="786574" y="135445"/>
                </a:lnTo>
                <a:lnTo>
                  <a:pt x="816405" y="168258"/>
                </a:lnTo>
                <a:lnTo>
                  <a:pt x="843019" y="203820"/>
                </a:lnTo>
                <a:lnTo>
                  <a:pt x="866181" y="241895"/>
                </a:lnTo>
                <a:lnTo>
                  <a:pt x="885658" y="282249"/>
                </a:lnTo>
                <a:lnTo>
                  <a:pt x="901214" y="324648"/>
                </a:lnTo>
                <a:lnTo>
                  <a:pt x="912617" y="368858"/>
                </a:lnTo>
                <a:lnTo>
                  <a:pt x="919630" y="414644"/>
                </a:lnTo>
                <a:lnTo>
                  <a:pt x="922020" y="461772"/>
                </a:lnTo>
                <a:lnTo>
                  <a:pt x="919630" y="508882"/>
                </a:lnTo>
                <a:lnTo>
                  <a:pt x="912617" y="554619"/>
                </a:lnTo>
                <a:lnTo>
                  <a:pt x="901214" y="598754"/>
                </a:lnTo>
                <a:lnTo>
                  <a:pt x="885658" y="641056"/>
                </a:lnTo>
                <a:lnTo>
                  <a:pt x="866181" y="681295"/>
                </a:lnTo>
                <a:lnTo>
                  <a:pt x="843019" y="719241"/>
                </a:lnTo>
                <a:lnTo>
                  <a:pt x="816405" y="754665"/>
                </a:lnTo>
                <a:lnTo>
                  <a:pt x="786574" y="787336"/>
                </a:lnTo>
                <a:lnTo>
                  <a:pt x="753761" y="817025"/>
                </a:lnTo>
                <a:lnTo>
                  <a:pt x="718199" y="843501"/>
                </a:lnTo>
                <a:lnTo>
                  <a:pt x="680124" y="866535"/>
                </a:lnTo>
                <a:lnTo>
                  <a:pt x="639770" y="885896"/>
                </a:lnTo>
                <a:lnTo>
                  <a:pt x="597371" y="901355"/>
                </a:lnTo>
                <a:lnTo>
                  <a:pt x="553161" y="912682"/>
                </a:lnTo>
                <a:lnTo>
                  <a:pt x="507375" y="919647"/>
                </a:lnTo>
                <a:lnTo>
                  <a:pt x="460248" y="922020"/>
                </a:lnTo>
                <a:lnTo>
                  <a:pt x="413137" y="919647"/>
                </a:lnTo>
                <a:lnTo>
                  <a:pt x="367400" y="912682"/>
                </a:lnTo>
                <a:lnTo>
                  <a:pt x="323265" y="901355"/>
                </a:lnTo>
                <a:lnTo>
                  <a:pt x="280963" y="885896"/>
                </a:lnTo>
                <a:lnTo>
                  <a:pt x="240724" y="866535"/>
                </a:lnTo>
                <a:lnTo>
                  <a:pt x="202778" y="843501"/>
                </a:lnTo>
                <a:lnTo>
                  <a:pt x="167354" y="817025"/>
                </a:lnTo>
                <a:lnTo>
                  <a:pt x="134683" y="787336"/>
                </a:lnTo>
                <a:lnTo>
                  <a:pt x="104994" y="754665"/>
                </a:lnTo>
                <a:lnTo>
                  <a:pt x="78518" y="719241"/>
                </a:lnTo>
                <a:lnTo>
                  <a:pt x="55484" y="681295"/>
                </a:lnTo>
                <a:lnTo>
                  <a:pt x="36123" y="641056"/>
                </a:lnTo>
                <a:lnTo>
                  <a:pt x="20664" y="598754"/>
                </a:lnTo>
                <a:lnTo>
                  <a:pt x="9337" y="554619"/>
                </a:lnTo>
                <a:lnTo>
                  <a:pt x="2372" y="508882"/>
                </a:lnTo>
                <a:lnTo>
                  <a:pt x="0" y="461772"/>
                </a:lnTo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8244373" y="195609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0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07569" y="2040075"/>
            <a:ext cx="1912284" cy="166968"/>
          </a:xfrm>
          <a:custGeom>
            <a:avLst/>
            <a:gdLst/>
            <a:ahLst/>
            <a:cxnLst/>
            <a:rect l="l" t="t" r="r" b="b"/>
            <a:pathLst>
              <a:path w="2167254" h="189230">
                <a:moveTo>
                  <a:pt x="754380" y="94310"/>
                </a:moveTo>
                <a:lnTo>
                  <a:pt x="717753" y="72974"/>
                </a:lnTo>
                <a:lnTo>
                  <a:pt x="597408" y="2870"/>
                </a:lnTo>
                <a:lnTo>
                  <a:pt x="589915" y="0"/>
                </a:lnTo>
                <a:lnTo>
                  <a:pt x="581977" y="393"/>
                </a:lnTo>
                <a:lnTo>
                  <a:pt x="574916" y="3949"/>
                </a:lnTo>
                <a:lnTo>
                  <a:pt x="569976" y="10490"/>
                </a:lnTo>
                <a:lnTo>
                  <a:pt x="567105" y="18021"/>
                </a:lnTo>
                <a:lnTo>
                  <a:pt x="567499" y="26111"/>
                </a:lnTo>
                <a:lnTo>
                  <a:pt x="571055" y="33642"/>
                </a:lnTo>
                <a:lnTo>
                  <a:pt x="577596" y="39446"/>
                </a:lnTo>
                <a:lnTo>
                  <a:pt x="634873" y="72974"/>
                </a:lnTo>
                <a:lnTo>
                  <a:pt x="0" y="72974"/>
                </a:lnTo>
                <a:lnTo>
                  <a:pt x="0" y="115646"/>
                </a:lnTo>
                <a:lnTo>
                  <a:pt x="634873" y="115646"/>
                </a:lnTo>
                <a:lnTo>
                  <a:pt x="577596" y="149174"/>
                </a:lnTo>
                <a:lnTo>
                  <a:pt x="571055" y="154774"/>
                </a:lnTo>
                <a:lnTo>
                  <a:pt x="567499" y="161937"/>
                </a:lnTo>
                <a:lnTo>
                  <a:pt x="567105" y="169964"/>
                </a:lnTo>
                <a:lnTo>
                  <a:pt x="569976" y="178130"/>
                </a:lnTo>
                <a:lnTo>
                  <a:pt x="574916" y="184683"/>
                </a:lnTo>
                <a:lnTo>
                  <a:pt x="581977" y="188226"/>
                </a:lnTo>
                <a:lnTo>
                  <a:pt x="589915" y="188633"/>
                </a:lnTo>
                <a:lnTo>
                  <a:pt x="597408" y="185750"/>
                </a:lnTo>
                <a:lnTo>
                  <a:pt x="717753" y="115646"/>
                </a:lnTo>
                <a:lnTo>
                  <a:pt x="754380" y="94310"/>
                </a:lnTo>
                <a:close/>
              </a:path>
              <a:path w="2167254" h="189230">
                <a:moveTo>
                  <a:pt x="2167140" y="94310"/>
                </a:moveTo>
                <a:lnTo>
                  <a:pt x="2130514" y="72974"/>
                </a:lnTo>
                <a:lnTo>
                  <a:pt x="2010168" y="2870"/>
                </a:lnTo>
                <a:lnTo>
                  <a:pt x="2002637" y="0"/>
                </a:lnTo>
                <a:lnTo>
                  <a:pt x="1994547" y="393"/>
                </a:lnTo>
                <a:lnTo>
                  <a:pt x="1987016" y="3949"/>
                </a:lnTo>
                <a:lnTo>
                  <a:pt x="1981212" y="10490"/>
                </a:lnTo>
                <a:lnTo>
                  <a:pt x="1978545" y="18021"/>
                </a:lnTo>
                <a:lnTo>
                  <a:pt x="1979307" y="26111"/>
                </a:lnTo>
                <a:lnTo>
                  <a:pt x="1982927" y="33642"/>
                </a:lnTo>
                <a:lnTo>
                  <a:pt x="1988832" y="39446"/>
                </a:lnTo>
                <a:lnTo>
                  <a:pt x="2046808" y="72974"/>
                </a:lnTo>
                <a:lnTo>
                  <a:pt x="1664220" y="72974"/>
                </a:lnTo>
                <a:lnTo>
                  <a:pt x="1664220" y="115646"/>
                </a:lnTo>
                <a:lnTo>
                  <a:pt x="2046808" y="115646"/>
                </a:lnTo>
                <a:lnTo>
                  <a:pt x="1988832" y="149174"/>
                </a:lnTo>
                <a:lnTo>
                  <a:pt x="1982927" y="154774"/>
                </a:lnTo>
                <a:lnTo>
                  <a:pt x="1979307" y="161937"/>
                </a:lnTo>
                <a:lnTo>
                  <a:pt x="1978545" y="169964"/>
                </a:lnTo>
                <a:lnTo>
                  <a:pt x="1981212" y="178130"/>
                </a:lnTo>
                <a:lnTo>
                  <a:pt x="1987016" y="184683"/>
                </a:lnTo>
                <a:lnTo>
                  <a:pt x="1994547" y="188226"/>
                </a:lnTo>
                <a:lnTo>
                  <a:pt x="2002637" y="188633"/>
                </a:lnTo>
                <a:lnTo>
                  <a:pt x="2010168" y="185750"/>
                </a:lnTo>
                <a:lnTo>
                  <a:pt x="2130514" y="115646"/>
                </a:lnTo>
                <a:lnTo>
                  <a:pt x="2167140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7050310" y="1925159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18185" y="1748955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18268" y="2025127"/>
            <a:ext cx="189940" cy="230281"/>
          </a:xfrm>
          <a:custGeom>
            <a:avLst/>
            <a:gdLst/>
            <a:ahLst/>
            <a:cxnLst/>
            <a:rect l="l" t="t" r="r" b="b"/>
            <a:pathLst>
              <a:path w="215264" h="260985">
                <a:moveTo>
                  <a:pt x="214883" y="260604"/>
                </a:moveTo>
                <a:lnTo>
                  <a:pt x="131254" y="260604"/>
                </a:lnTo>
                <a:lnTo>
                  <a:pt x="131254" y="251459"/>
                </a:lnTo>
                <a:lnTo>
                  <a:pt x="137159" y="250507"/>
                </a:lnTo>
                <a:lnTo>
                  <a:pt x="141446" y="248888"/>
                </a:lnTo>
                <a:lnTo>
                  <a:pt x="147065" y="244411"/>
                </a:lnTo>
                <a:lnTo>
                  <a:pt x="148399" y="240982"/>
                </a:lnTo>
                <a:lnTo>
                  <a:pt x="148399" y="232886"/>
                </a:lnTo>
                <a:lnTo>
                  <a:pt x="147542" y="228981"/>
                </a:lnTo>
                <a:lnTo>
                  <a:pt x="143827" y="220313"/>
                </a:lnTo>
                <a:lnTo>
                  <a:pt x="140969" y="214979"/>
                </a:lnTo>
                <a:lnTo>
                  <a:pt x="102679" y="150876"/>
                </a:lnTo>
                <a:lnTo>
                  <a:pt x="66293" y="210597"/>
                </a:lnTo>
                <a:lnTo>
                  <a:pt x="62293" y="217829"/>
                </a:lnTo>
                <a:lnTo>
                  <a:pt x="59435" y="224373"/>
                </a:lnTo>
                <a:lnTo>
                  <a:pt x="57721" y="230220"/>
                </a:lnTo>
                <a:lnTo>
                  <a:pt x="57149" y="235362"/>
                </a:lnTo>
                <a:lnTo>
                  <a:pt x="57149" y="239744"/>
                </a:lnTo>
                <a:lnTo>
                  <a:pt x="58292" y="243268"/>
                </a:lnTo>
                <a:lnTo>
                  <a:pt x="62864" y="248697"/>
                </a:lnTo>
                <a:lnTo>
                  <a:pt x="66674" y="250507"/>
                </a:lnTo>
                <a:lnTo>
                  <a:pt x="72008" y="251459"/>
                </a:lnTo>
                <a:lnTo>
                  <a:pt x="72008" y="260604"/>
                </a:lnTo>
                <a:lnTo>
                  <a:pt x="0" y="260604"/>
                </a:lnTo>
                <a:lnTo>
                  <a:pt x="0" y="251459"/>
                </a:lnTo>
                <a:lnTo>
                  <a:pt x="4762" y="250126"/>
                </a:lnTo>
                <a:lnTo>
                  <a:pt x="8572" y="248507"/>
                </a:lnTo>
                <a:lnTo>
                  <a:pt x="40793" y="210506"/>
                </a:lnTo>
                <a:lnTo>
                  <a:pt x="90963" y="132111"/>
                </a:lnTo>
                <a:lnTo>
                  <a:pt x="37052" y="43624"/>
                </a:lnTo>
                <a:lnTo>
                  <a:pt x="14001" y="12858"/>
                </a:lnTo>
                <a:lnTo>
                  <a:pt x="6095" y="9144"/>
                </a:lnTo>
                <a:lnTo>
                  <a:pt x="6095" y="0"/>
                </a:lnTo>
                <a:lnTo>
                  <a:pt x="87534" y="0"/>
                </a:lnTo>
                <a:lnTo>
                  <a:pt x="87534" y="9144"/>
                </a:lnTo>
                <a:lnTo>
                  <a:pt x="81438" y="10191"/>
                </a:lnTo>
                <a:lnTo>
                  <a:pt x="77057" y="11906"/>
                </a:lnTo>
                <a:lnTo>
                  <a:pt x="71723" y="16764"/>
                </a:lnTo>
                <a:lnTo>
                  <a:pt x="70294" y="20097"/>
                </a:lnTo>
                <a:lnTo>
                  <a:pt x="70294" y="27908"/>
                </a:lnTo>
                <a:lnTo>
                  <a:pt x="71532" y="32384"/>
                </a:lnTo>
                <a:lnTo>
                  <a:pt x="76390" y="43148"/>
                </a:lnTo>
                <a:lnTo>
                  <a:pt x="79819" y="49530"/>
                </a:lnTo>
                <a:lnTo>
                  <a:pt x="84296" y="56769"/>
                </a:lnTo>
                <a:lnTo>
                  <a:pt x="112013" y="103060"/>
                </a:lnTo>
                <a:lnTo>
                  <a:pt x="139350" y="59055"/>
                </a:lnTo>
                <a:lnTo>
                  <a:pt x="143541" y="52577"/>
                </a:lnTo>
                <a:lnTo>
                  <a:pt x="146589" y="47244"/>
                </a:lnTo>
                <a:lnTo>
                  <a:pt x="150685" y="39338"/>
                </a:lnTo>
                <a:lnTo>
                  <a:pt x="152114" y="36004"/>
                </a:lnTo>
                <a:lnTo>
                  <a:pt x="153733" y="30670"/>
                </a:lnTo>
                <a:lnTo>
                  <a:pt x="154114" y="27908"/>
                </a:lnTo>
                <a:lnTo>
                  <a:pt x="154114" y="21145"/>
                </a:lnTo>
                <a:lnTo>
                  <a:pt x="152971" y="17811"/>
                </a:lnTo>
                <a:lnTo>
                  <a:pt x="148399" y="12287"/>
                </a:lnTo>
                <a:lnTo>
                  <a:pt x="144589" y="10287"/>
                </a:lnTo>
                <a:lnTo>
                  <a:pt x="139160" y="9144"/>
                </a:lnTo>
                <a:lnTo>
                  <a:pt x="139160" y="0"/>
                </a:lnTo>
                <a:lnTo>
                  <a:pt x="210311" y="0"/>
                </a:lnTo>
                <a:lnTo>
                  <a:pt x="210311" y="9144"/>
                </a:lnTo>
                <a:lnTo>
                  <a:pt x="205549" y="10858"/>
                </a:lnTo>
                <a:lnTo>
                  <a:pt x="201358" y="13144"/>
                </a:lnTo>
                <a:lnTo>
                  <a:pt x="167163" y="55435"/>
                </a:lnTo>
                <a:lnTo>
                  <a:pt x="123824" y="122205"/>
                </a:lnTo>
                <a:lnTo>
                  <a:pt x="184387" y="221820"/>
                </a:lnTo>
                <a:lnTo>
                  <a:pt x="210502" y="249936"/>
                </a:lnTo>
                <a:lnTo>
                  <a:pt x="214883" y="251459"/>
                </a:lnTo>
                <a:lnTo>
                  <a:pt x="214883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7631" y="2056056"/>
            <a:ext cx="186242" cy="19901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970942" y="2025127"/>
            <a:ext cx="189940" cy="230281"/>
          </a:xfrm>
          <a:custGeom>
            <a:avLst/>
            <a:gdLst/>
            <a:ahLst/>
            <a:cxnLst/>
            <a:rect l="l" t="t" r="r" b="b"/>
            <a:pathLst>
              <a:path w="215264" h="260985">
                <a:moveTo>
                  <a:pt x="150780" y="260604"/>
                </a:moveTo>
                <a:lnTo>
                  <a:pt x="64103" y="260604"/>
                </a:lnTo>
                <a:lnTo>
                  <a:pt x="64103" y="251460"/>
                </a:lnTo>
                <a:lnTo>
                  <a:pt x="70199" y="250317"/>
                </a:lnTo>
                <a:lnTo>
                  <a:pt x="74771" y="248983"/>
                </a:lnTo>
                <a:lnTo>
                  <a:pt x="89915" y="219932"/>
                </a:lnTo>
                <a:lnTo>
                  <a:pt x="89915" y="151352"/>
                </a:lnTo>
                <a:lnTo>
                  <a:pt x="31829" y="45161"/>
                </a:lnTo>
                <a:lnTo>
                  <a:pt x="8286" y="12954"/>
                </a:lnTo>
                <a:lnTo>
                  <a:pt x="0" y="9144"/>
                </a:lnTo>
                <a:lnTo>
                  <a:pt x="0" y="0"/>
                </a:lnTo>
                <a:lnTo>
                  <a:pt x="81914" y="0"/>
                </a:lnTo>
                <a:lnTo>
                  <a:pt x="81914" y="9144"/>
                </a:lnTo>
                <a:lnTo>
                  <a:pt x="69913" y="10668"/>
                </a:lnTo>
                <a:lnTo>
                  <a:pt x="63817" y="15906"/>
                </a:lnTo>
                <a:lnTo>
                  <a:pt x="63817" y="28670"/>
                </a:lnTo>
                <a:lnTo>
                  <a:pt x="64769" y="32861"/>
                </a:lnTo>
                <a:lnTo>
                  <a:pt x="68198" y="42005"/>
                </a:lnTo>
                <a:lnTo>
                  <a:pt x="71342" y="48482"/>
                </a:lnTo>
                <a:lnTo>
                  <a:pt x="114204" y="129540"/>
                </a:lnTo>
                <a:lnTo>
                  <a:pt x="154114" y="54102"/>
                </a:lnTo>
                <a:lnTo>
                  <a:pt x="157543" y="46767"/>
                </a:lnTo>
                <a:lnTo>
                  <a:pt x="161448" y="35242"/>
                </a:lnTo>
                <a:lnTo>
                  <a:pt x="162401" y="29813"/>
                </a:lnTo>
                <a:lnTo>
                  <a:pt x="162401" y="20288"/>
                </a:lnTo>
                <a:lnTo>
                  <a:pt x="161162" y="16668"/>
                </a:lnTo>
                <a:lnTo>
                  <a:pt x="156019" y="11430"/>
                </a:lnTo>
                <a:lnTo>
                  <a:pt x="152209" y="9810"/>
                </a:lnTo>
                <a:lnTo>
                  <a:pt x="147256" y="9144"/>
                </a:lnTo>
                <a:lnTo>
                  <a:pt x="147256" y="0"/>
                </a:lnTo>
                <a:lnTo>
                  <a:pt x="214883" y="0"/>
                </a:lnTo>
                <a:lnTo>
                  <a:pt x="214883" y="9144"/>
                </a:lnTo>
                <a:lnTo>
                  <a:pt x="210026" y="11239"/>
                </a:lnTo>
                <a:lnTo>
                  <a:pt x="205739" y="13906"/>
                </a:lnTo>
                <a:lnTo>
                  <a:pt x="179430" y="50674"/>
                </a:lnTo>
                <a:lnTo>
                  <a:pt x="124967" y="150590"/>
                </a:lnTo>
                <a:lnTo>
                  <a:pt x="124967" y="219837"/>
                </a:lnTo>
                <a:lnTo>
                  <a:pt x="150780" y="251460"/>
                </a:lnTo>
                <a:lnTo>
                  <a:pt x="150780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7314304" y="3777278"/>
            <a:ext cx="189940" cy="230281"/>
          </a:xfrm>
          <a:custGeom>
            <a:avLst/>
            <a:gdLst/>
            <a:ahLst/>
            <a:cxnLst/>
            <a:rect l="l" t="t" r="r" b="b"/>
            <a:pathLst>
              <a:path w="215265" h="260985">
                <a:moveTo>
                  <a:pt x="214883" y="260604"/>
                </a:moveTo>
                <a:lnTo>
                  <a:pt x="131254" y="260604"/>
                </a:lnTo>
                <a:lnTo>
                  <a:pt x="131254" y="251459"/>
                </a:lnTo>
                <a:lnTo>
                  <a:pt x="137159" y="250507"/>
                </a:lnTo>
                <a:lnTo>
                  <a:pt x="141446" y="248888"/>
                </a:lnTo>
                <a:lnTo>
                  <a:pt x="147065" y="244411"/>
                </a:lnTo>
                <a:lnTo>
                  <a:pt x="148399" y="240982"/>
                </a:lnTo>
                <a:lnTo>
                  <a:pt x="148399" y="232886"/>
                </a:lnTo>
                <a:lnTo>
                  <a:pt x="147542" y="228981"/>
                </a:lnTo>
                <a:lnTo>
                  <a:pt x="143827" y="220313"/>
                </a:lnTo>
                <a:lnTo>
                  <a:pt x="140969" y="214979"/>
                </a:lnTo>
                <a:lnTo>
                  <a:pt x="102679" y="150876"/>
                </a:lnTo>
                <a:lnTo>
                  <a:pt x="66293" y="210597"/>
                </a:lnTo>
                <a:lnTo>
                  <a:pt x="62293" y="217829"/>
                </a:lnTo>
                <a:lnTo>
                  <a:pt x="59435" y="224373"/>
                </a:lnTo>
                <a:lnTo>
                  <a:pt x="57721" y="230220"/>
                </a:lnTo>
                <a:lnTo>
                  <a:pt x="57149" y="235362"/>
                </a:lnTo>
                <a:lnTo>
                  <a:pt x="57149" y="239744"/>
                </a:lnTo>
                <a:lnTo>
                  <a:pt x="58292" y="243268"/>
                </a:lnTo>
                <a:lnTo>
                  <a:pt x="62864" y="248697"/>
                </a:lnTo>
                <a:lnTo>
                  <a:pt x="66674" y="250507"/>
                </a:lnTo>
                <a:lnTo>
                  <a:pt x="72008" y="251459"/>
                </a:lnTo>
                <a:lnTo>
                  <a:pt x="72008" y="260604"/>
                </a:lnTo>
                <a:lnTo>
                  <a:pt x="0" y="260604"/>
                </a:lnTo>
                <a:lnTo>
                  <a:pt x="0" y="251459"/>
                </a:lnTo>
                <a:lnTo>
                  <a:pt x="4762" y="250126"/>
                </a:lnTo>
                <a:lnTo>
                  <a:pt x="8572" y="248507"/>
                </a:lnTo>
                <a:lnTo>
                  <a:pt x="40793" y="210506"/>
                </a:lnTo>
                <a:lnTo>
                  <a:pt x="90963" y="132111"/>
                </a:lnTo>
                <a:lnTo>
                  <a:pt x="37052" y="43624"/>
                </a:lnTo>
                <a:lnTo>
                  <a:pt x="14001" y="12858"/>
                </a:lnTo>
                <a:lnTo>
                  <a:pt x="6095" y="9144"/>
                </a:lnTo>
                <a:lnTo>
                  <a:pt x="6095" y="0"/>
                </a:lnTo>
                <a:lnTo>
                  <a:pt x="87534" y="0"/>
                </a:lnTo>
                <a:lnTo>
                  <a:pt x="87534" y="9144"/>
                </a:lnTo>
                <a:lnTo>
                  <a:pt x="81438" y="10191"/>
                </a:lnTo>
                <a:lnTo>
                  <a:pt x="77057" y="11906"/>
                </a:lnTo>
                <a:lnTo>
                  <a:pt x="71723" y="16764"/>
                </a:lnTo>
                <a:lnTo>
                  <a:pt x="70294" y="20097"/>
                </a:lnTo>
                <a:lnTo>
                  <a:pt x="70294" y="27908"/>
                </a:lnTo>
                <a:lnTo>
                  <a:pt x="71532" y="32384"/>
                </a:lnTo>
                <a:lnTo>
                  <a:pt x="76390" y="43148"/>
                </a:lnTo>
                <a:lnTo>
                  <a:pt x="79819" y="49530"/>
                </a:lnTo>
                <a:lnTo>
                  <a:pt x="84296" y="56769"/>
                </a:lnTo>
                <a:lnTo>
                  <a:pt x="112013" y="103060"/>
                </a:lnTo>
                <a:lnTo>
                  <a:pt x="139350" y="59055"/>
                </a:lnTo>
                <a:lnTo>
                  <a:pt x="143541" y="52577"/>
                </a:lnTo>
                <a:lnTo>
                  <a:pt x="146589" y="47244"/>
                </a:lnTo>
                <a:lnTo>
                  <a:pt x="150685" y="39338"/>
                </a:lnTo>
                <a:lnTo>
                  <a:pt x="152114" y="36004"/>
                </a:lnTo>
                <a:lnTo>
                  <a:pt x="153733" y="30670"/>
                </a:lnTo>
                <a:lnTo>
                  <a:pt x="154114" y="27908"/>
                </a:lnTo>
                <a:lnTo>
                  <a:pt x="154114" y="21145"/>
                </a:lnTo>
                <a:lnTo>
                  <a:pt x="152971" y="17811"/>
                </a:lnTo>
                <a:lnTo>
                  <a:pt x="148399" y="12287"/>
                </a:lnTo>
                <a:lnTo>
                  <a:pt x="144589" y="10287"/>
                </a:lnTo>
                <a:lnTo>
                  <a:pt x="139160" y="9144"/>
                </a:lnTo>
                <a:lnTo>
                  <a:pt x="139160" y="0"/>
                </a:lnTo>
                <a:lnTo>
                  <a:pt x="210311" y="0"/>
                </a:lnTo>
                <a:lnTo>
                  <a:pt x="210311" y="9144"/>
                </a:lnTo>
                <a:lnTo>
                  <a:pt x="205549" y="10858"/>
                </a:lnTo>
                <a:lnTo>
                  <a:pt x="201358" y="13144"/>
                </a:lnTo>
                <a:lnTo>
                  <a:pt x="167163" y="55435"/>
                </a:lnTo>
                <a:lnTo>
                  <a:pt x="123824" y="122205"/>
                </a:lnTo>
                <a:lnTo>
                  <a:pt x="184387" y="221820"/>
                </a:lnTo>
                <a:lnTo>
                  <a:pt x="210502" y="249936"/>
                </a:lnTo>
                <a:lnTo>
                  <a:pt x="214883" y="251459"/>
                </a:lnTo>
                <a:lnTo>
                  <a:pt x="214883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3665" y="3808206"/>
            <a:ext cx="186242" cy="19901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866977" y="3777278"/>
            <a:ext cx="189940" cy="230281"/>
          </a:xfrm>
          <a:custGeom>
            <a:avLst/>
            <a:gdLst/>
            <a:ahLst/>
            <a:cxnLst/>
            <a:rect l="l" t="t" r="r" b="b"/>
            <a:pathLst>
              <a:path w="215265" h="260985">
                <a:moveTo>
                  <a:pt x="150780" y="260604"/>
                </a:moveTo>
                <a:lnTo>
                  <a:pt x="64103" y="260604"/>
                </a:lnTo>
                <a:lnTo>
                  <a:pt x="64103" y="251460"/>
                </a:lnTo>
                <a:lnTo>
                  <a:pt x="70199" y="250317"/>
                </a:lnTo>
                <a:lnTo>
                  <a:pt x="74771" y="248983"/>
                </a:lnTo>
                <a:lnTo>
                  <a:pt x="89916" y="219932"/>
                </a:lnTo>
                <a:lnTo>
                  <a:pt x="89916" y="151352"/>
                </a:lnTo>
                <a:lnTo>
                  <a:pt x="31829" y="45161"/>
                </a:lnTo>
                <a:lnTo>
                  <a:pt x="8286" y="12954"/>
                </a:lnTo>
                <a:lnTo>
                  <a:pt x="0" y="9144"/>
                </a:lnTo>
                <a:lnTo>
                  <a:pt x="0" y="0"/>
                </a:lnTo>
                <a:lnTo>
                  <a:pt x="81915" y="0"/>
                </a:lnTo>
                <a:lnTo>
                  <a:pt x="81915" y="9144"/>
                </a:lnTo>
                <a:lnTo>
                  <a:pt x="69913" y="10668"/>
                </a:lnTo>
                <a:lnTo>
                  <a:pt x="63817" y="15906"/>
                </a:lnTo>
                <a:lnTo>
                  <a:pt x="63817" y="28670"/>
                </a:lnTo>
                <a:lnTo>
                  <a:pt x="64770" y="32861"/>
                </a:lnTo>
                <a:lnTo>
                  <a:pt x="68199" y="42005"/>
                </a:lnTo>
                <a:lnTo>
                  <a:pt x="71342" y="48482"/>
                </a:lnTo>
                <a:lnTo>
                  <a:pt x="114204" y="129540"/>
                </a:lnTo>
                <a:lnTo>
                  <a:pt x="154114" y="54102"/>
                </a:lnTo>
                <a:lnTo>
                  <a:pt x="157543" y="46767"/>
                </a:lnTo>
                <a:lnTo>
                  <a:pt x="161448" y="35242"/>
                </a:lnTo>
                <a:lnTo>
                  <a:pt x="162401" y="29813"/>
                </a:lnTo>
                <a:lnTo>
                  <a:pt x="162401" y="20288"/>
                </a:lnTo>
                <a:lnTo>
                  <a:pt x="161163" y="16668"/>
                </a:lnTo>
                <a:lnTo>
                  <a:pt x="156019" y="11430"/>
                </a:lnTo>
                <a:lnTo>
                  <a:pt x="152209" y="9810"/>
                </a:lnTo>
                <a:lnTo>
                  <a:pt x="147256" y="9144"/>
                </a:lnTo>
                <a:lnTo>
                  <a:pt x="147256" y="0"/>
                </a:lnTo>
                <a:lnTo>
                  <a:pt x="214884" y="0"/>
                </a:lnTo>
                <a:lnTo>
                  <a:pt x="214884" y="9144"/>
                </a:lnTo>
                <a:lnTo>
                  <a:pt x="210026" y="11239"/>
                </a:lnTo>
                <a:lnTo>
                  <a:pt x="205740" y="13906"/>
                </a:lnTo>
                <a:lnTo>
                  <a:pt x="179430" y="50674"/>
                </a:lnTo>
                <a:lnTo>
                  <a:pt x="124968" y="150590"/>
                </a:lnTo>
                <a:lnTo>
                  <a:pt x="124968" y="219837"/>
                </a:lnTo>
                <a:lnTo>
                  <a:pt x="150780" y="251460"/>
                </a:lnTo>
                <a:lnTo>
                  <a:pt x="150780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9377082" y="1971338"/>
            <a:ext cx="196103" cy="285190"/>
          </a:xfrm>
          <a:custGeom>
            <a:avLst/>
            <a:gdLst/>
            <a:ahLst/>
            <a:cxnLst/>
            <a:rect l="l" t="t" r="r" b="b"/>
            <a:pathLst>
              <a:path w="222250" h="323214">
                <a:moveTo>
                  <a:pt x="219456" y="313944"/>
                </a:moveTo>
                <a:lnTo>
                  <a:pt x="188950" y="284314"/>
                </a:lnTo>
                <a:lnTo>
                  <a:pt x="128397" y="184696"/>
                </a:lnTo>
                <a:lnTo>
                  <a:pt x="171729" y="117919"/>
                </a:lnTo>
                <a:lnTo>
                  <a:pt x="194398" y="85826"/>
                </a:lnTo>
                <a:lnTo>
                  <a:pt x="214884" y="71628"/>
                </a:lnTo>
                <a:lnTo>
                  <a:pt x="214884" y="62484"/>
                </a:lnTo>
                <a:lnTo>
                  <a:pt x="143725" y="62484"/>
                </a:lnTo>
                <a:lnTo>
                  <a:pt x="143725" y="71628"/>
                </a:lnTo>
                <a:lnTo>
                  <a:pt x="149161" y="72771"/>
                </a:lnTo>
                <a:lnTo>
                  <a:pt x="152971" y="74777"/>
                </a:lnTo>
                <a:lnTo>
                  <a:pt x="157543" y="80302"/>
                </a:lnTo>
                <a:lnTo>
                  <a:pt x="158686" y="83629"/>
                </a:lnTo>
                <a:lnTo>
                  <a:pt x="158686" y="90398"/>
                </a:lnTo>
                <a:lnTo>
                  <a:pt x="143916" y="121539"/>
                </a:lnTo>
                <a:lnTo>
                  <a:pt x="116586" y="165544"/>
                </a:lnTo>
                <a:lnTo>
                  <a:pt x="88861" y="119253"/>
                </a:lnTo>
                <a:lnTo>
                  <a:pt x="84391" y="112014"/>
                </a:lnTo>
                <a:lnTo>
                  <a:pt x="80962" y="105638"/>
                </a:lnTo>
                <a:lnTo>
                  <a:pt x="76098" y="94869"/>
                </a:lnTo>
                <a:lnTo>
                  <a:pt x="74866" y="90398"/>
                </a:lnTo>
                <a:lnTo>
                  <a:pt x="74866" y="82588"/>
                </a:lnTo>
                <a:lnTo>
                  <a:pt x="76288" y="79248"/>
                </a:lnTo>
                <a:lnTo>
                  <a:pt x="81622" y="74396"/>
                </a:lnTo>
                <a:lnTo>
                  <a:pt x="86004" y="72682"/>
                </a:lnTo>
                <a:lnTo>
                  <a:pt x="92100" y="71628"/>
                </a:lnTo>
                <a:lnTo>
                  <a:pt x="92100" y="62484"/>
                </a:lnTo>
                <a:lnTo>
                  <a:pt x="10668" y="62484"/>
                </a:lnTo>
                <a:lnTo>
                  <a:pt x="10668" y="71628"/>
                </a:lnTo>
                <a:lnTo>
                  <a:pt x="15049" y="73444"/>
                </a:lnTo>
                <a:lnTo>
                  <a:pt x="18567" y="75349"/>
                </a:lnTo>
                <a:lnTo>
                  <a:pt x="41617" y="106108"/>
                </a:lnTo>
                <a:lnTo>
                  <a:pt x="95529" y="194602"/>
                </a:lnTo>
                <a:lnTo>
                  <a:pt x="45364" y="272999"/>
                </a:lnTo>
                <a:lnTo>
                  <a:pt x="22186" y="304419"/>
                </a:lnTo>
                <a:lnTo>
                  <a:pt x="4572" y="313944"/>
                </a:lnTo>
                <a:lnTo>
                  <a:pt x="4572" y="323088"/>
                </a:lnTo>
                <a:lnTo>
                  <a:pt x="76581" y="323088"/>
                </a:lnTo>
                <a:lnTo>
                  <a:pt x="76581" y="313944"/>
                </a:lnTo>
                <a:lnTo>
                  <a:pt x="71247" y="312991"/>
                </a:lnTo>
                <a:lnTo>
                  <a:pt x="67437" y="311188"/>
                </a:lnTo>
                <a:lnTo>
                  <a:pt x="62865" y="305752"/>
                </a:lnTo>
                <a:lnTo>
                  <a:pt x="61722" y="302234"/>
                </a:lnTo>
                <a:lnTo>
                  <a:pt x="61722" y="297853"/>
                </a:lnTo>
                <a:lnTo>
                  <a:pt x="107251" y="213360"/>
                </a:lnTo>
                <a:lnTo>
                  <a:pt x="145542" y="277469"/>
                </a:lnTo>
                <a:lnTo>
                  <a:pt x="148399" y="282803"/>
                </a:lnTo>
                <a:lnTo>
                  <a:pt x="152107" y="291465"/>
                </a:lnTo>
                <a:lnTo>
                  <a:pt x="152971" y="295376"/>
                </a:lnTo>
                <a:lnTo>
                  <a:pt x="152971" y="303466"/>
                </a:lnTo>
                <a:lnTo>
                  <a:pt x="151638" y="306895"/>
                </a:lnTo>
                <a:lnTo>
                  <a:pt x="146011" y="311378"/>
                </a:lnTo>
                <a:lnTo>
                  <a:pt x="141732" y="312991"/>
                </a:lnTo>
                <a:lnTo>
                  <a:pt x="135826" y="313944"/>
                </a:lnTo>
                <a:lnTo>
                  <a:pt x="135826" y="323088"/>
                </a:lnTo>
                <a:lnTo>
                  <a:pt x="219456" y="323088"/>
                </a:lnTo>
                <a:lnTo>
                  <a:pt x="219456" y="313944"/>
                </a:lnTo>
                <a:close/>
              </a:path>
              <a:path w="222250" h="323214">
                <a:moveTo>
                  <a:pt x="222021" y="0"/>
                </a:moveTo>
                <a:lnTo>
                  <a:pt x="0" y="0"/>
                </a:lnTo>
                <a:lnTo>
                  <a:pt x="0" y="19812"/>
                </a:lnTo>
                <a:lnTo>
                  <a:pt x="222021" y="19812"/>
                </a:lnTo>
                <a:lnTo>
                  <a:pt x="2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6799282" y="4434840"/>
            <a:ext cx="3471022" cy="51394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18" rIns="0" bIns="0" rtlCol="0">
            <a:spAutoFit/>
          </a:bodyPr>
          <a:lstStyle/>
          <a:p>
            <a:pPr marL="87411" marR="111504">
              <a:lnSpc>
                <a:spcPct val="100600"/>
              </a:lnSpc>
              <a:spcBef>
                <a:spcPts val="265"/>
              </a:spcBef>
            </a:pPr>
            <a:r>
              <a:rPr sz="1544" dirty="0">
                <a:solidFill>
                  <a:srgbClr val="BF0000"/>
                </a:solidFill>
                <a:latin typeface="Comic Sans MS"/>
                <a:cs typeface="Comic Sans MS"/>
              </a:rPr>
              <a:t>Values in </a:t>
            </a:r>
            <a:r>
              <a:rPr sz="1544" spc="4" dirty="0">
                <a:solidFill>
                  <a:srgbClr val="BF0000"/>
                </a:solidFill>
                <a:latin typeface="Comic Sans MS"/>
                <a:cs typeface="Comic Sans MS"/>
              </a:rPr>
              <a:t>the </a:t>
            </a:r>
            <a:r>
              <a:rPr sz="1544" dirty="0">
                <a:solidFill>
                  <a:srgbClr val="BF0000"/>
                </a:solidFill>
                <a:latin typeface="Comic Sans MS"/>
                <a:cs typeface="Comic Sans MS"/>
              </a:rPr>
              <a:t>circles are thresholds </a:t>
            </a:r>
            <a:r>
              <a:rPr sz="1544" spc="-44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544" dirty="0">
                <a:solidFill>
                  <a:srgbClr val="BF0000"/>
                </a:solidFill>
                <a:latin typeface="Comic Sans MS"/>
                <a:cs typeface="Comic Sans MS"/>
              </a:rPr>
              <a:t>Values</a:t>
            </a:r>
            <a:r>
              <a:rPr sz="1544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544" spc="-4" dirty="0">
                <a:solidFill>
                  <a:srgbClr val="BF0000"/>
                </a:solidFill>
                <a:latin typeface="Comic Sans MS"/>
                <a:cs typeface="Comic Sans MS"/>
              </a:rPr>
              <a:t>on</a:t>
            </a:r>
            <a:r>
              <a:rPr sz="154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544" spc="4" dirty="0">
                <a:solidFill>
                  <a:srgbClr val="BF0000"/>
                </a:solidFill>
                <a:latin typeface="Comic Sans MS"/>
                <a:cs typeface="Comic Sans MS"/>
              </a:rPr>
              <a:t>edges</a:t>
            </a:r>
            <a:r>
              <a:rPr sz="1544" spc="-4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544" spc="4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544" spc="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544" dirty="0">
                <a:solidFill>
                  <a:srgbClr val="BF0000"/>
                </a:solidFill>
                <a:latin typeface="Comic Sans MS"/>
                <a:cs typeface="Comic Sans MS"/>
              </a:rPr>
              <a:t>weights</a:t>
            </a:r>
            <a:endParaRPr sz="1544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7237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4447" y="555038"/>
            <a:ext cx="656552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/>
              <a:t>Perceptron</a:t>
            </a:r>
            <a:r>
              <a:rPr sz="4236" spc="22" dirty="0"/>
              <a:t> </a:t>
            </a:r>
            <a:r>
              <a:rPr sz="4236" spc="4" dirty="0"/>
              <a:t>as</a:t>
            </a:r>
            <a:r>
              <a:rPr sz="4236" spc="13" dirty="0"/>
              <a:t> a</a:t>
            </a:r>
            <a:r>
              <a:rPr sz="4236" spc="-9" dirty="0"/>
              <a:t> </a:t>
            </a:r>
            <a:r>
              <a:rPr sz="4236" spc="13" dirty="0"/>
              <a:t>Boolean</a:t>
            </a:r>
            <a:r>
              <a:rPr sz="4236" spc="-18" dirty="0"/>
              <a:t> </a:t>
            </a:r>
            <a:r>
              <a:rPr sz="4236" spc="-26" dirty="0"/>
              <a:t>gate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3977"/>
            <a:ext cx="5322794" cy="1526663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universal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31" dirty="0">
                <a:latin typeface="Calibri"/>
                <a:cs typeface="Calibri"/>
              </a:rPr>
              <a:t>gate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18" dirty="0">
                <a:latin typeface="Calibri"/>
                <a:cs typeface="Calibri"/>
              </a:rPr>
              <a:t>AND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any</a:t>
            </a:r>
            <a:r>
              <a:rPr sz="2691" spc="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number </a:t>
            </a:r>
            <a:r>
              <a:rPr sz="2691" spc="13" dirty="0">
                <a:latin typeface="Calibri"/>
                <a:cs typeface="Calibri"/>
              </a:rPr>
              <a:t>of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inputs</a:t>
            </a:r>
            <a:endParaRPr sz="2691">
              <a:latin typeface="Calibri"/>
              <a:cs typeface="Calibri"/>
            </a:endParaRPr>
          </a:p>
          <a:p>
            <a:pPr marL="1120088" lvl="2" indent="-222449">
              <a:spcBef>
                <a:spcPts val="574"/>
              </a:spcBef>
              <a:buFont typeface="Arial MT"/>
              <a:buChar char="•"/>
              <a:tabLst>
                <a:tab pos="1120648" algn="l"/>
              </a:tabLst>
            </a:pPr>
            <a:r>
              <a:rPr sz="2338" spc="-22" dirty="0">
                <a:latin typeface="Calibri"/>
                <a:cs typeface="Calibri"/>
              </a:rPr>
              <a:t>Any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subset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who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may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8" dirty="0">
                <a:latin typeface="Calibri"/>
                <a:cs typeface="Calibri"/>
              </a:rPr>
              <a:t> negated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4089" y="1493968"/>
            <a:ext cx="2456329" cy="2302249"/>
            <a:chOff x="2182367" y="1693163"/>
            <a:chExt cx="2783840" cy="2609215"/>
          </a:xfrm>
        </p:grpSpPr>
        <p:sp>
          <p:nvSpPr>
            <p:cNvPr id="5" name="object 5"/>
            <p:cNvSpPr/>
            <p:nvPr/>
          </p:nvSpPr>
          <p:spPr>
            <a:xfrm>
              <a:off x="4023360" y="2796539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182355" y="1693163"/>
              <a:ext cx="1882139" cy="2609215"/>
            </a:xfrm>
            <a:custGeom>
              <a:avLst/>
              <a:gdLst/>
              <a:ahLst/>
              <a:cxnLst/>
              <a:rect l="l" t="t" r="r" b="b"/>
              <a:pathLst>
                <a:path w="1882139" h="2609215">
                  <a:moveTo>
                    <a:pt x="1842528" y="1565148"/>
                  </a:moveTo>
                  <a:lnTo>
                    <a:pt x="1661160" y="1577340"/>
                  </a:lnTo>
                  <a:lnTo>
                    <a:pt x="1641360" y="1600200"/>
                  </a:lnTo>
                  <a:lnTo>
                    <a:pt x="1643214" y="1607807"/>
                  </a:lnTo>
                  <a:lnTo>
                    <a:pt x="1648218" y="1614106"/>
                  </a:lnTo>
                  <a:lnTo>
                    <a:pt x="1655495" y="1618424"/>
                  </a:lnTo>
                  <a:lnTo>
                    <a:pt x="1664220" y="1620012"/>
                  </a:lnTo>
                  <a:lnTo>
                    <a:pt x="1730667" y="1615122"/>
                  </a:lnTo>
                  <a:lnTo>
                    <a:pt x="318516" y="2574036"/>
                  </a:lnTo>
                  <a:lnTo>
                    <a:pt x="342900" y="2609088"/>
                  </a:lnTo>
                  <a:lnTo>
                    <a:pt x="1754619" y="1650466"/>
                  </a:lnTo>
                  <a:lnTo>
                    <a:pt x="1725168" y="1711452"/>
                  </a:lnTo>
                  <a:lnTo>
                    <a:pt x="1723415" y="1718957"/>
                  </a:lnTo>
                  <a:lnTo>
                    <a:pt x="1724787" y="1726882"/>
                  </a:lnTo>
                  <a:lnTo>
                    <a:pt x="1729028" y="1733956"/>
                  </a:lnTo>
                  <a:lnTo>
                    <a:pt x="1735848" y="1738884"/>
                  </a:lnTo>
                  <a:lnTo>
                    <a:pt x="1743989" y="1740649"/>
                  </a:lnTo>
                  <a:lnTo>
                    <a:pt x="1751838" y="1739265"/>
                  </a:lnTo>
                  <a:lnTo>
                    <a:pt x="1758556" y="1735035"/>
                  </a:lnTo>
                  <a:lnTo>
                    <a:pt x="1763268" y="1728216"/>
                  </a:lnTo>
                  <a:lnTo>
                    <a:pt x="1839556" y="1571244"/>
                  </a:lnTo>
                  <a:lnTo>
                    <a:pt x="1842528" y="1565148"/>
                  </a:lnTo>
                  <a:close/>
                </a:path>
                <a:path w="1882139" h="2609215">
                  <a:moveTo>
                    <a:pt x="1882140" y="1356360"/>
                  </a:moveTo>
                  <a:lnTo>
                    <a:pt x="1878723" y="1348752"/>
                  </a:lnTo>
                  <a:lnTo>
                    <a:pt x="1859280" y="1305509"/>
                  </a:lnTo>
                  <a:lnTo>
                    <a:pt x="1859280" y="1313688"/>
                  </a:lnTo>
                  <a:lnTo>
                    <a:pt x="1834908" y="1348752"/>
                  </a:lnTo>
                  <a:lnTo>
                    <a:pt x="1841258" y="1339596"/>
                  </a:lnTo>
                  <a:lnTo>
                    <a:pt x="1859280" y="1313688"/>
                  </a:lnTo>
                  <a:lnTo>
                    <a:pt x="1859280" y="1305509"/>
                  </a:lnTo>
                  <a:lnTo>
                    <a:pt x="1807464" y="1190244"/>
                  </a:lnTo>
                  <a:lnTo>
                    <a:pt x="1802752" y="1183436"/>
                  </a:lnTo>
                  <a:lnTo>
                    <a:pt x="1796046" y="1179195"/>
                  </a:lnTo>
                  <a:lnTo>
                    <a:pt x="1788185" y="1177823"/>
                  </a:lnTo>
                  <a:lnTo>
                    <a:pt x="1780044" y="1179576"/>
                  </a:lnTo>
                  <a:lnTo>
                    <a:pt x="1773224" y="1184300"/>
                  </a:lnTo>
                  <a:lnTo>
                    <a:pt x="1768983" y="1191006"/>
                  </a:lnTo>
                  <a:lnTo>
                    <a:pt x="1767611" y="1198867"/>
                  </a:lnTo>
                  <a:lnTo>
                    <a:pt x="1769364" y="1207008"/>
                  </a:lnTo>
                  <a:lnTo>
                    <a:pt x="1797291" y="1269314"/>
                  </a:lnTo>
                  <a:lnTo>
                    <a:pt x="24384" y="0"/>
                  </a:lnTo>
                  <a:lnTo>
                    <a:pt x="0" y="33528"/>
                  </a:lnTo>
                  <a:lnTo>
                    <a:pt x="1771332" y="1303185"/>
                  </a:lnTo>
                  <a:lnTo>
                    <a:pt x="1705356" y="1296936"/>
                  </a:lnTo>
                  <a:lnTo>
                    <a:pt x="1696643" y="1297647"/>
                  </a:lnTo>
                  <a:lnTo>
                    <a:pt x="1689354" y="1301508"/>
                  </a:lnTo>
                  <a:lnTo>
                    <a:pt x="1684362" y="1307642"/>
                  </a:lnTo>
                  <a:lnTo>
                    <a:pt x="1682508" y="1315224"/>
                  </a:lnTo>
                  <a:lnTo>
                    <a:pt x="1683004" y="1323936"/>
                  </a:lnTo>
                  <a:lnTo>
                    <a:pt x="1686496" y="1331214"/>
                  </a:lnTo>
                  <a:lnTo>
                    <a:pt x="1692579" y="1336217"/>
                  </a:lnTo>
                  <a:lnTo>
                    <a:pt x="1700784" y="1338072"/>
                  </a:lnTo>
                  <a:lnTo>
                    <a:pt x="1882140" y="1356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14451" y="1415976"/>
            <a:ext cx="322169" cy="258296"/>
            <a:chOff x="1650111" y="1604772"/>
            <a:chExt cx="365125" cy="292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111" y="1604772"/>
              <a:ext cx="233076" cy="2240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476" y="1732788"/>
              <a:ext cx="111251" cy="1645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69905" y="1640032"/>
            <a:ext cx="170329" cy="694270"/>
          </a:xfrm>
          <a:prstGeom prst="rect">
            <a:avLst/>
          </a:prstGeom>
        </p:spPr>
        <p:txBody>
          <a:bodyPr vert="horz" wrap="square" lIns="0" tIns="86846" rIns="0" bIns="0" rtlCol="0">
            <a:spAutoFit/>
          </a:bodyPr>
          <a:lstStyle/>
          <a:p>
            <a:pPr marL="45946">
              <a:spcBef>
                <a:spcPts val="68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60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44167" y="2740027"/>
            <a:ext cx="11598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L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38769" y="2174389"/>
            <a:ext cx="1289797" cy="1285875"/>
            <a:chOff x="5757671" y="2464307"/>
            <a:chExt cx="1461770" cy="1457325"/>
          </a:xfrm>
        </p:grpSpPr>
        <p:sp>
          <p:nvSpPr>
            <p:cNvPr id="13" name="object 13"/>
            <p:cNvSpPr/>
            <p:nvPr/>
          </p:nvSpPr>
          <p:spPr>
            <a:xfrm>
              <a:off x="5757659" y="2464320"/>
              <a:ext cx="1461770" cy="1457325"/>
            </a:xfrm>
            <a:custGeom>
              <a:avLst/>
              <a:gdLst/>
              <a:ahLst/>
              <a:cxnLst/>
              <a:rect l="l" t="t" r="r" b="b"/>
              <a:pathLst>
                <a:path w="1461770" h="1457325">
                  <a:moveTo>
                    <a:pt x="224028" y="13716"/>
                  </a:moveTo>
                  <a:lnTo>
                    <a:pt x="185166" y="34239"/>
                  </a:lnTo>
                  <a:lnTo>
                    <a:pt x="159994" y="71691"/>
                  </a:lnTo>
                  <a:lnTo>
                    <a:pt x="136385" y="112356"/>
                  </a:lnTo>
                  <a:lnTo>
                    <a:pt x="114338" y="156286"/>
                  </a:lnTo>
                  <a:lnTo>
                    <a:pt x="93903" y="203492"/>
                  </a:lnTo>
                  <a:lnTo>
                    <a:pt x="75082" y="254000"/>
                  </a:lnTo>
                  <a:lnTo>
                    <a:pt x="57912" y="307848"/>
                  </a:lnTo>
                  <a:lnTo>
                    <a:pt x="44488" y="356412"/>
                  </a:lnTo>
                  <a:lnTo>
                    <a:pt x="32791" y="406120"/>
                  </a:lnTo>
                  <a:lnTo>
                    <a:pt x="22847" y="456920"/>
                  </a:lnTo>
                  <a:lnTo>
                    <a:pt x="14668" y="508825"/>
                  </a:lnTo>
                  <a:lnTo>
                    <a:pt x="8280" y="561784"/>
                  </a:lnTo>
                  <a:lnTo>
                    <a:pt x="3695" y="615810"/>
                  </a:lnTo>
                  <a:lnTo>
                    <a:pt x="927" y="670864"/>
                  </a:lnTo>
                  <a:lnTo>
                    <a:pt x="0" y="726948"/>
                  </a:lnTo>
                  <a:lnTo>
                    <a:pt x="927" y="782015"/>
                  </a:lnTo>
                  <a:lnTo>
                    <a:pt x="3695" y="836358"/>
                  </a:lnTo>
                  <a:lnTo>
                    <a:pt x="8280" y="889952"/>
                  </a:lnTo>
                  <a:lnTo>
                    <a:pt x="14668" y="942784"/>
                  </a:lnTo>
                  <a:lnTo>
                    <a:pt x="22847" y="994816"/>
                  </a:lnTo>
                  <a:lnTo>
                    <a:pt x="32791" y="1046048"/>
                  </a:lnTo>
                  <a:lnTo>
                    <a:pt x="44488" y="1096467"/>
                  </a:lnTo>
                  <a:lnTo>
                    <a:pt x="57912" y="1146048"/>
                  </a:lnTo>
                  <a:lnTo>
                    <a:pt x="75082" y="1201089"/>
                  </a:lnTo>
                  <a:lnTo>
                    <a:pt x="93903" y="1252601"/>
                  </a:lnTo>
                  <a:lnTo>
                    <a:pt x="114338" y="1300556"/>
                  </a:lnTo>
                  <a:lnTo>
                    <a:pt x="136385" y="1344968"/>
                  </a:lnTo>
                  <a:lnTo>
                    <a:pt x="159994" y="1385836"/>
                  </a:lnTo>
                  <a:lnTo>
                    <a:pt x="185166" y="1423162"/>
                  </a:lnTo>
                  <a:lnTo>
                    <a:pt x="211836" y="1456944"/>
                  </a:lnTo>
                  <a:lnTo>
                    <a:pt x="224028" y="1443228"/>
                  </a:lnTo>
                  <a:lnTo>
                    <a:pt x="199491" y="1408887"/>
                  </a:lnTo>
                  <a:lnTo>
                    <a:pt x="176745" y="1371219"/>
                  </a:lnTo>
                  <a:lnTo>
                    <a:pt x="155778" y="1330248"/>
                  </a:lnTo>
                  <a:lnTo>
                    <a:pt x="136499" y="1286002"/>
                  </a:lnTo>
                  <a:lnTo>
                    <a:pt x="118884" y="1238504"/>
                  </a:lnTo>
                  <a:lnTo>
                    <a:pt x="102870" y="1187780"/>
                  </a:lnTo>
                  <a:lnTo>
                    <a:pt x="88392" y="1133856"/>
                  </a:lnTo>
                  <a:lnTo>
                    <a:pt x="77622" y="1084491"/>
                  </a:lnTo>
                  <a:lnTo>
                    <a:pt x="68160" y="1034694"/>
                  </a:lnTo>
                  <a:lnTo>
                    <a:pt x="60058" y="984478"/>
                  </a:lnTo>
                  <a:lnTo>
                    <a:pt x="53340" y="933831"/>
                  </a:lnTo>
                  <a:lnTo>
                    <a:pt x="48069" y="882751"/>
                  </a:lnTo>
                  <a:lnTo>
                    <a:pt x="44246" y="831240"/>
                  </a:lnTo>
                  <a:lnTo>
                    <a:pt x="41935" y="779310"/>
                  </a:lnTo>
                  <a:lnTo>
                    <a:pt x="41148" y="726948"/>
                  </a:lnTo>
                  <a:lnTo>
                    <a:pt x="41935" y="673582"/>
                  </a:lnTo>
                  <a:lnTo>
                    <a:pt x="44246" y="620928"/>
                  </a:lnTo>
                  <a:lnTo>
                    <a:pt x="48069" y="568998"/>
                  </a:lnTo>
                  <a:lnTo>
                    <a:pt x="53340" y="517779"/>
                  </a:lnTo>
                  <a:lnTo>
                    <a:pt x="60058" y="467271"/>
                  </a:lnTo>
                  <a:lnTo>
                    <a:pt x="68160" y="417474"/>
                  </a:lnTo>
                  <a:lnTo>
                    <a:pt x="77622" y="368401"/>
                  </a:lnTo>
                  <a:lnTo>
                    <a:pt x="88392" y="320040"/>
                  </a:lnTo>
                  <a:lnTo>
                    <a:pt x="102870" y="266750"/>
                  </a:lnTo>
                  <a:lnTo>
                    <a:pt x="118884" y="216649"/>
                  </a:lnTo>
                  <a:lnTo>
                    <a:pt x="136499" y="169722"/>
                  </a:lnTo>
                  <a:lnTo>
                    <a:pt x="155778" y="125958"/>
                  </a:lnTo>
                  <a:lnTo>
                    <a:pt x="176745" y="85369"/>
                  </a:lnTo>
                  <a:lnTo>
                    <a:pt x="199491" y="47955"/>
                  </a:lnTo>
                  <a:lnTo>
                    <a:pt x="224028" y="13716"/>
                  </a:lnTo>
                  <a:close/>
                </a:path>
                <a:path w="1461770" h="1457325">
                  <a:moveTo>
                    <a:pt x="786765" y="1101839"/>
                  </a:moveTo>
                  <a:lnTo>
                    <a:pt x="549973" y="353555"/>
                  </a:lnTo>
                  <a:lnTo>
                    <a:pt x="494157" y="353555"/>
                  </a:lnTo>
                  <a:lnTo>
                    <a:pt x="247650" y="1101839"/>
                  </a:lnTo>
                  <a:lnTo>
                    <a:pt x="300990" y="1101839"/>
                  </a:lnTo>
                  <a:lnTo>
                    <a:pt x="518452" y="420712"/>
                  </a:lnTo>
                  <a:lnTo>
                    <a:pt x="730758" y="1101839"/>
                  </a:lnTo>
                  <a:lnTo>
                    <a:pt x="786765" y="1101839"/>
                  </a:lnTo>
                  <a:close/>
                </a:path>
                <a:path w="1461770" h="1457325">
                  <a:moveTo>
                    <a:pt x="1112329" y="577583"/>
                  </a:moveTo>
                  <a:lnTo>
                    <a:pt x="1040993" y="577583"/>
                  </a:lnTo>
                  <a:lnTo>
                    <a:pt x="1038898" y="586727"/>
                  </a:lnTo>
                  <a:lnTo>
                    <a:pt x="1043851" y="587209"/>
                  </a:lnTo>
                  <a:lnTo>
                    <a:pt x="1047369" y="588632"/>
                  </a:lnTo>
                  <a:lnTo>
                    <a:pt x="1051471" y="593496"/>
                  </a:lnTo>
                  <a:lnTo>
                    <a:pt x="1052423" y="596442"/>
                  </a:lnTo>
                  <a:lnTo>
                    <a:pt x="1052423" y="602449"/>
                  </a:lnTo>
                  <a:lnTo>
                    <a:pt x="995654" y="681888"/>
                  </a:lnTo>
                  <a:lnTo>
                    <a:pt x="979741" y="635685"/>
                  </a:lnTo>
                  <a:lnTo>
                    <a:pt x="976998" y="626859"/>
                  </a:lnTo>
                  <a:lnTo>
                    <a:pt x="975029" y="618769"/>
                  </a:lnTo>
                  <a:lnTo>
                    <a:pt x="973848" y="611466"/>
                  </a:lnTo>
                  <a:lnTo>
                    <a:pt x="973455" y="604926"/>
                  </a:lnTo>
                  <a:lnTo>
                    <a:pt x="973455" y="599592"/>
                  </a:lnTo>
                  <a:lnTo>
                    <a:pt x="975169" y="595401"/>
                  </a:lnTo>
                  <a:lnTo>
                    <a:pt x="981646" y="589584"/>
                  </a:lnTo>
                  <a:lnTo>
                    <a:pt x="986028" y="587679"/>
                  </a:lnTo>
                  <a:lnTo>
                    <a:pt x="991463" y="586727"/>
                  </a:lnTo>
                  <a:lnTo>
                    <a:pt x="993559" y="577583"/>
                  </a:lnTo>
                  <a:lnTo>
                    <a:pt x="916305" y="577583"/>
                  </a:lnTo>
                  <a:lnTo>
                    <a:pt x="914209" y="587019"/>
                  </a:lnTo>
                  <a:lnTo>
                    <a:pt x="918311" y="587870"/>
                  </a:lnTo>
                  <a:lnTo>
                    <a:pt x="921639" y="589305"/>
                  </a:lnTo>
                  <a:lnTo>
                    <a:pt x="971550" y="707415"/>
                  </a:lnTo>
                  <a:lnTo>
                    <a:pt x="902042" y="790028"/>
                  </a:lnTo>
                  <a:lnTo>
                    <a:pt x="874496" y="821042"/>
                  </a:lnTo>
                  <a:lnTo>
                    <a:pt x="860488" y="828852"/>
                  </a:lnTo>
                  <a:lnTo>
                    <a:pt x="858494" y="838187"/>
                  </a:lnTo>
                  <a:lnTo>
                    <a:pt x="929640" y="838187"/>
                  </a:lnTo>
                  <a:lnTo>
                    <a:pt x="931735" y="828852"/>
                  </a:lnTo>
                  <a:lnTo>
                    <a:pt x="927455" y="828471"/>
                  </a:lnTo>
                  <a:lnTo>
                    <a:pt x="924115" y="827328"/>
                  </a:lnTo>
                  <a:lnTo>
                    <a:pt x="919454" y="823620"/>
                  </a:lnTo>
                  <a:lnTo>
                    <a:pt x="918210" y="820191"/>
                  </a:lnTo>
                  <a:lnTo>
                    <a:pt x="918210" y="811517"/>
                  </a:lnTo>
                  <a:lnTo>
                    <a:pt x="919734" y="807135"/>
                  </a:lnTo>
                  <a:lnTo>
                    <a:pt x="925550" y="796759"/>
                  </a:lnTo>
                  <a:lnTo>
                    <a:pt x="930313" y="790092"/>
                  </a:lnTo>
                  <a:lnTo>
                    <a:pt x="980313" y="727506"/>
                  </a:lnTo>
                  <a:lnTo>
                    <a:pt x="1000226" y="785710"/>
                  </a:lnTo>
                  <a:lnTo>
                    <a:pt x="1002220" y="792480"/>
                  </a:lnTo>
                  <a:lnTo>
                    <a:pt x="1003655" y="798918"/>
                  </a:lnTo>
                  <a:lnTo>
                    <a:pt x="1004506" y="805014"/>
                  </a:lnTo>
                  <a:lnTo>
                    <a:pt x="1004798" y="810755"/>
                  </a:lnTo>
                  <a:lnTo>
                    <a:pt x="1004798" y="815809"/>
                  </a:lnTo>
                  <a:lnTo>
                    <a:pt x="1003274" y="819899"/>
                  </a:lnTo>
                  <a:lnTo>
                    <a:pt x="997077" y="826096"/>
                  </a:lnTo>
                  <a:lnTo>
                    <a:pt x="992606" y="828090"/>
                  </a:lnTo>
                  <a:lnTo>
                    <a:pt x="986701" y="828852"/>
                  </a:lnTo>
                  <a:lnTo>
                    <a:pt x="984796" y="838187"/>
                  </a:lnTo>
                  <a:lnTo>
                    <a:pt x="1062037" y="838187"/>
                  </a:lnTo>
                  <a:lnTo>
                    <a:pt x="1063942" y="828852"/>
                  </a:lnTo>
                  <a:lnTo>
                    <a:pt x="1059751" y="827709"/>
                  </a:lnTo>
                  <a:lnTo>
                    <a:pt x="1056805" y="826477"/>
                  </a:lnTo>
                  <a:lnTo>
                    <a:pt x="1004417" y="701979"/>
                  </a:lnTo>
                  <a:lnTo>
                    <a:pt x="1061466" y="633971"/>
                  </a:lnTo>
                  <a:lnTo>
                    <a:pt x="1092047" y="598830"/>
                  </a:lnTo>
                  <a:lnTo>
                    <a:pt x="1110234" y="586727"/>
                  </a:lnTo>
                  <a:lnTo>
                    <a:pt x="1112329" y="577583"/>
                  </a:lnTo>
                  <a:close/>
                </a:path>
                <a:path w="1461770" h="1457325">
                  <a:moveTo>
                    <a:pt x="1461516" y="726948"/>
                  </a:moveTo>
                  <a:lnTo>
                    <a:pt x="1460665" y="670864"/>
                  </a:lnTo>
                  <a:lnTo>
                    <a:pt x="1458048" y="615810"/>
                  </a:lnTo>
                  <a:lnTo>
                    <a:pt x="1453642" y="561784"/>
                  </a:lnTo>
                  <a:lnTo>
                    <a:pt x="1447419" y="508825"/>
                  </a:lnTo>
                  <a:lnTo>
                    <a:pt x="1439341" y="456920"/>
                  </a:lnTo>
                  <a:lnTo>
                    <a:pt x="1429372" y="406120"/>
                  </a:lnTo>
                  <a:lnTo>
                    <a:pt x="1417472" y="356412"/>
                  </a:lnTo>
                  <a:lnTo>
                    <a:pt x="1403604" y="307848"/>
                  </a:lnTo>
                  <a:lnTo>
                    <a:pt x="1386522" y="254000"/>
                  </a:lnTo>
                  <a:lnTo>
                    <a:pt x="1367891" y="203492"/>
                  </a:lnTo>
                  <a:lnTo>
                    <a:pt x="1347660" y="156286"/>
                  </a:lnTo>
                  <a:lnTo>
                    <a:pt x="1325778" y="112356"/>
                  </a:lnTo>
                  <a:lnTo>
                    <a:pt x="1302194" y="71691"/>
                  </a:lnTo>
                  <a:lnTo>
                    <a:pt x="1276845" y="34239"/>
                  </a:lnTo>
                  <a:lnTo>
                    <a:pt x="1249680" y="0"/>
                  </a:lnTo>
                  <a:lnTo>
                    <a:pt x="1237488" y="13716"/>
                  </a:lnTo>
                  <a:lnTo>
                    <a:pt x="1262126" y="47955"/>
                  </a:lnTo>
                  <a:lnTo>
                    <a:pt x="1285049" y="85369"/>
                  </a:lnTo>
                  <a:lnTo>
                    <a:pt x="1306233" y="125958"/>
                  </a:lnTo>
                  <a:lnTo>
                    <a:pt x="1325664" y="169722"/>
                  </a:lnTo>
                  <a:lnTo>
                    <a:pt x="1343304" y="216649"/>
                  </a:lnTo>
                  <a:lnTo>
                    <a:pt x="1359141" y="266750"/>
                  </a:lnTo>
                  <a:lnTo>
                    <a:pt x="1373124" y="320040"/>
                  </a:lnTo>
                  <a:lnTo>
                    <a:pt x="1384350" y="368401"/>
                  </a:lnTo>
                  <a:lnTo>
                    <a:pt x="1394015" y="417474"/>
                  </a:lnTo>
                  <a:lnTo>
                    <a:pt x="1402143" y="467271"/>
                  </a:lnTo>
                  <a:lnTo>
                    <a:pt x="1408747" y="517779"/>
                  </a:lnTo>
                  <a:lnTo>
                    <a:pt x="1413865" y="568998"/>
                  </a:lnTo>
                  <a:lnTo>
                    <a:pt x="1417497" y="620928"/>
                  </a:lnTo>
                  <a:lnTo>
                    <a:pt x="1419656" y="673582"/>
                  </a:lnTo>
                  <a:lnTo>
                    <a:pt x="1420368" y="726948"/>
                  </a:lnTo>
                  <a:lnTo>
                    <a:pt x="1419656" y="779310"/>
                  </a:lnTo>
                  <a:lnTo>
                    <a:pt x="1417497" y="831240"/>
                  </a:lnTo>
                  <a:lnTo>
                    <a:pt x="1413865" y="882751"/>
                  </a:lnTo>
                  <a:lnTo>
                    <a:pt x="1408747" y="933831"/>
                  </a:lnTo>
                  <a:lnTo>
                    <a:pt x="1402143" y="984478"/>
                  </a:lnTo>
                  <a:lnTo>
                    <a:pt x="1394015" y="1034694"/>
                  </a:lnTo>
                  <a:lnTo>
                    <a:pt x="1384350" y="1084491"/>
                  </a:lnTo>
                  <a:lnTo>
                    <a:pt x="1373124" y="1133856"/>
                  </a:lnTo>
                  <a:lnTo>
                    <a:pt x="1359141" y="1187780"/>
                  </a:lnTo>
                  <a:lnTo>
                    <a:pt x="1343304" y="1238504"/>
                  </a:lnTo>
                  <a:lnTo>
                    <a:pt x="1325664" y="1286002"/>
                  </a:lnTo>
                  <a:lnTo>
                    <a:pt x="1306233" y="1330248"/>
                  </a:lnTo>
                  <a:lnTo>
                    <a:pt x="1285049" y="1371219"/>
                  </a:lnTo>
                  <a:lnTo>
                    <a:pt x="1262126" y="1408887"/>
                  </a:lnTo>
                  <a:lnTo>
                    <a:pt x="1237488" y="1443228"/>
                  </a:lnTo>
                  <a:lnTo>
                    <a:pt x="1249680" y="1456944"/>
                  </a:lnTo>
                  <a:lnTo>
                    <a:pt x="1276845" y="1423162"/>
                  </a:lnTo>
                  <a:lnTo>
                    <a:pt x="1302194" y="1385836"/>
                  </a:lnTo>
                  <a:lnTo>
                    <a:pt x="1325778" y="1344968"/>
                  </a:lnTo>
                  <a:lnTo>
                    <a:pt x="1347660" y="1300556"/>
                  </a:lnTo>
                  <a:lnTo>
                    <a:pt x="1367891" y="1252601"/>
                  </a:lnTo>
                  <a:lnTo>
                    <a:pt x="1386522" y="1201089"/>
                  </a:lnTo>
                  <a:lnTo>
                    <a:pt x="1403604" y="1146048"/>
                  </a:lnTo>
                  <a:lnTo>
                    <a:pt x="1417472" y="1096467"/>
                  </a:lnTo>
                  <a:lnTo>
                    <a:pt x="1429372" y="1046048"/>
                  </a:lnTo>
                  <a:lnTo>
                    <a:pt x="1439341" y="994816"/>
                  </a:lnTo>
                  <a:lnTo>
                    <a:pt x="1447419" y="942784"/>
                  </a:lnTo>
                  <a:lnTo>
                    <a:pt x="1453642" y="889952"/>
                  </a:lnTo>
                  <a:lnTo>
                    <a:pt x="1458048" y="836358"/>
                  </a:lnTo>
                  <a:lnTo>
                    <a:pt x="1460665" y="782015"/>
                  </a:lnTo>
                  <a:lnTo>
                    <a:pt x="1461516" y="726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8116" y="3182111"/>
              <a:ext cx="69132" cy="202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6680" y="3602735"/>
              <a:ext cx="69132" cy="2026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2775" y="2538983"/>
              <a:ext cx="137636" cy="1813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5342" y="3678948"/>
              <a:ext cx="161290" cy="82550"/>
            </a:xfrm>
            <a:custGeom>
              <a:avLst/>
              <a:gdLst/>
              <a:ahLst/>
              <a:cxnLst/>
              <a:rect l="l" t="t" r="r" b="b"/>
              <a:pathLst>
                <a:path w="161289" h="82550">
                  <a:moveTo>
                    <a:pt x="161163" y="60960"/>
                  </a:moveTo>
                  <a:lnTo>
                    <a:pt x="0" y="60960"/>
                  </a:lnTo>
                  <a:lnTo>
                    <a:pt x="0" y="82296"/>
                  </a:lnTo>
                  <a:lnTo>
                    <a:pt x="161163" y="82296"/>
                  </a:lnTo>
                  <a:lnTo>
                    <a:pt x="161163" y="60960"/>
                  </a:lnTo>
                  <a:close/>
                </a:path>
                <a:path w="161289" h="82550">
                  <a:moveTo>
                    <a:pt x="16116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1163" y="21336"/>
                  </a:lnTo>
                  <a:lnTo>
                    <a:pt x="161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034" y="3622547"/>
              <a:ext cx="118681" cy="17983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8272" y="2714961"/>
            <a:ext cx="186242" cy="19901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435788" y="2174389"/>
            <a:ext cx="1548093" cy="1285875"/>
            <a:chOff x="7680959" y="2464307"/>
            <a:chExt cx="1754505" cy="1457325"/>
          </a:xfrm>
        </p:grpSpPr>
        <p:sp>
          <p:nvSpPr>
            <p:cNvPr id="21" name="object 21"/>
            <p:cNvSpPr/>
            <p:nvPr/>
          </p:nvSpPr>
          <p:spPr>
            <a:xfrm>
              <a:off x="7680960" y="2464320"/>
              <a:ext cx="1754505" cy="1457325"/>
            </a:xfrm>
            <a:custGeom>
              <a:avLst/>
              <a:gdLst/>
              <a:ahLst/>
              <a:cxnLst/>
              <a:rect l="l" t="t" r="r" b="b"/>
              <a:pathLst>
                <a:path w="1754504" h="1457325">
                  <a:moveTo>
                    <a:pt x="224028" y="13716"/>
                  </a:moveTo>
                  <a:lnTo>
                    <a:pt x="185153" y="34239"/>
                  </a:lnTo>
                  <a:lnTo>
                    <a:pt x="159981" y="71691"/>
                  </a:lnTo>
                  <a:lnTo>
                    <a:pt x="136372" y="112356"/>
                  </a:lnTo>
                  <a:lnTo>
                    <a:pt x="114325" y="156286"/>
                  </a:lnTo>
                  <a:lnTo>
                    <a:pt x="93891" y="203492"/>
                  </a:lnTo>
                  <a:lnTo>
                    <a:pt x="75069" y="254000"/>
                  </a:lnTo>
                  <a:lnTo>
                    <a:pt x="57912" y="307848"/>
                  </a:lnTo>
                  <a:lnTo>
                    <a:pt x="44475" y="356412"/>
                  </a:lnTo>
                  <a:lnTo>
                    <a:pt x="32778" y="406120"/>
                  </a:lnTo>
                  <a:lnTo>
                    <a:pt x="22834" y="456920"/>
                  </a:lnTo>
                  <a:lnTo>
                    <a:pt x="14668" y="508825"/>
                  </a:lnTo>
                  <a:lnTo>
                    <a:pt x="8267" y="561784"/>
                  </a:lnTo>
                  <a:lnTo>
                    <a:pt x="3683" y="615810"/>
                  </a:lnTo>
                  <a:lnTo>
                    <a:pt x="914" y="670864"/>
                  </a:lnTo>
                  <a:lnTo>
                    <a:pt x="0" y="726948"/>
                  </a:lnTo>
                  <a:lnTo>
                    <a:pt x="914" y="782015"/>
                  </a:lnTo>
                  <a:lnTo>
                    <a:pt x="3683" y="836358"/>
                  </a:lnTo>
                  <a:lnTo>
                    <a:pt x="8267" y="889952"/>
                  </a:lnTo>
                  <a:lnTo>
                    <a:pt x="14668" y="942784"/>
                  </a:lnTo>
                  <a:lnTo>
                    <a:pt x="22834" y="994816"/>
                  </a:lnTo>
                  <a:lnTo>
                    <a:pt x="32778" y="1046048"/>
                  </a:lnTo>
                  <a:lnTo>
                    <a:pt x="44475" y="1096467"/>
                  </a:lnTo>
                  <a:lnTo>
                    <a:pt x="57912" y="1146048"/>
                  </a:lnTo>
                  <a:lnTo>
                    <a:pt x="75069" y="1201089"/>
                  </a:lnTo>
                  <a:lnTo>
                    <a:pt x="93891" y="1252601"/>
                  </a:lnTo>
                  <a:lnTo>
                    <a:pt x="114325" y="1300556"/>
                  </a:lnTo>
                  <a:lnTo>
                    <a:pt x="136372" y="1344968"/>
                  </a:lnTo>
                  <a:lnTo>
                    <a:pt x="159981" y="1385836"/>
                  </a:lnTo>
                  <a:lnTo>
                    <a:pt x="185153" y="1423162"/>
                  </a:lnTo>
                  <a:lnTo>
                    <a:pt x="211836" y="1456944"/>
                  </a:lnTo>
                  <a:lnTo>
                    <a:pt x="224028" y="1443228"/>
                  </a:lnTo>
                  <a:lnTo>
                    <a:pt x="199478" y="1408887"/>
                  </a:lnTo>
                  <a:lnTo>
                    <a:pt x="176733" y="1371219"/>
                  </a:lnTo>
                  <a:lnTo>
                    <a:pt x="155765" y="1330248"/>
                  </a:lnTo>
                  <a:lnTo>
                    <a:pt x="136486" y="1286002"/>
                  </a:lnTo>
                  <a:lnTo>
                    <a:pt x="118872" y="1238504"/>
                  </a:lnTo>
                  <a:lnTo>
                    <a:pt x="102857" y="1187780"/>
                  </a:lnTo>
                  <a:lnTo>
                    <a:pt x="88392" y="1133856"/>
                  </a:lnTo>
                  <a:lnTo>
                    <a:pt x="77609" y="1084491"/>
                  </a:lnTo>
                  <a:lnTo>
                    <a:pt x="68148" y="1034694"/>
                  </a:lnTo>
                  <a:lnTo>
                    <a:pt x="60045" y="984478"/>
                  </a:lnTo>
                  <a:lnTo>
                    <a:pt x="53340" y="933831"/>
                  </a:lnTo>
                  <a:lnTo>
                    <a:pt x="48056" y="882751"/>
                  </a:lnTo>
                  <a:lnTo>
                    <a:pt x="44234" y="831240"/>
                  </a:lnTo>
                  <a:lnTo>
                    <a:pt x="41922" y="779310"/>
                  </a:lnTo>
                  <a:lnTo>
                    <a:pt x="41135" y="726948"/>
                  </a:lnTo>
                  <a:lnTo>
                    <a:pt x="41922" y="673582"/>
                  </a:lnTo>
                  <a:lnTo>
                    <a:pt x="44234" y="620928"/>
                  </a:lnTo>
                  <a:lnTo>
                    <a:pt x="48056" y="568998"/>
                  </a:lnTo>
                  <a:lnTo>
                    <a:pt x="53340" y="517779"/>
                  </a:lnTo>
                  <a:lnTo>
                    <a:pt x="60045" y="467271"/>
                  </a:lnTo>
                  <a:lnTo>
                    <a:pt x="68148" y="417474"/>
                  </a:lnTo>
                  <a:lnTo>
                    <a:pt x="77609" y="368401"/>
                  </a:lnTo>
                  <a:lnTo>
                    <a:pt x="88392" y="320040"/>
                  </a:lnTo>
                  <a:lnTo>
                    <a:pt x="102857" y="266750"/>
                  </a:lnTo>
                  <a:lnTo>
                    <a:pt x="118872" y="216649"/>
                  </a:lnTo>
                  <a:lnTo>
                    <a:pt x="136486" y="169722"/>
                  </a:lnTo>
                  <a:lnTo>
                    <a:pt x="155765" y="125958"/>
                  </a:lnTo>
                  <a:lnTo>
                    <a:pt x="176733" y="85369"/>
                  </a:lnTo>
                  <a:lnTo>
                    <a:pt x="199478" y="47955"/>
                  </a:lnTo>
                  <a:lnTo>
                    <a:pt x="224028" y="13716"/>
                  </a:lnTo>
                  <a:close/>
                </a:path>
                <a:path w="1754504" h="1457325">
                  <a:moveTo>
                    <a:pt x="931532" y="1101839"/>
                  </a:moveTo>
                  <a:lnTo>
                    <a:pt x="694740" y="353555"/>
                  </a:lnTo>
                  <a:lnTo>
                    <a:pt x="638924" y="353555"/>
                  </a:lnTo>
                  <a:lnTo>
                    <a:pt x="392417" y="1101839"/>
                  </a:lnTo>
                  <a:lnTo>
                    <a:pt x="445757" y="1101839"/>
                  </a:lnTo>
                  <a:lnTo>
                    <a:pt x="663219" y="420712"/>
                  </a:lnTo>
                  <a:lnTo>
                    <a:pt x="875525" y="1101839"/>
                  </a:lnTo>
                  <a:lnTo>
                    <a:pt x="931532" y="1101839"/>
                  </a:lnTo>
                  <a:close/>
                </a:path>
                <a:path w="1754504" h="1457325">
                  <a:moveTo>
                    <a:pt x="1401406" y="515099"/>
                  </a:moveTo>
                  <a:lnTo>
                    <a:pt x="1232916" y="515099"/>
                  </a:lnTo>
                  <a:lnTo>
                    <a:pt x="1232916" y="534924"/>
                  </a:lnTo>
                  <a:lnTo>
                    <a:pt x="1401406" y="534924"/>
                  </a:lnTo>
                  <a:lnTo>
                    <a:pt x="1401406" y="515099"/>
                  </a:lnTo>
                  <a:close/>
                </a:path>
                <a:path w="1754504" h="1457325">
                  <a:moveTo>
                    <a:pt x="1404924" y="577583"/>
                  </a:moveTo>
                  <a:lnTo>
                    <a:pt x="1333588" y="577583"/>
                  </a:lnTo>
                  <a:lnTo>
                    <a:pt x="1331493" y="586727"/>
                  </a:lnTo>
                  <a:lnTo>
                    <a:pt x="1336446" y="587209"/>
                  </a:lnTo>
                  <a:lnTo>
                    <a:pt x="1339964" y="588632"/>
                  </a:lnTo>
                  <a:lnTo>
                    <a:pt x="1344066" y="593496"/>
                  </a:lnTo>
                  <a:lnTo>
                    <a:pt x="1345018" y="596442"/>
                  </a:lnTo>
                  <a:lnTo>
                    <a:pt x="1345018" y="602449"/>
                  </a:lnTo>
                  <a:lnTo>
                    <a:pt x="1288249" y="681888"/>
                  </a:lnTo>
                  <a:lnTo>
                    <a:pt x="1272336" y="635685"/>
                  </a:lnTo>
                  <a:lnTo>
                    <a:pt x="1269593" y="626859"/>
                  </a:lnTo>
                  <a:lnTo>
                    <a:pt x="1267625" y="618769"/>
                  </a:lnTo>
                  <a:lnTo>
                    <a:pt x="1266444" y="611466"/>
                  </a:lnTo>
                  <a:lnTo>
                    <a:pt x="1266050" y="604926"/>
                  </a:lnTo>
                  <a:lnTo>
                    <a:pt x="1266050" y="599592"/>
                  </a:lnTo>
                  <a:lnTo>
                    <a:pt x="1267764" y="595401"/>
                  </a:lnTo>
                  <a:lnTo>
                    <a:pt x="1274241" y="589584"/>
                  </a:lnTo>
                  <a:lnTo>
                    <a:pt x="1278623" y="587679"/>
                  </a:lnTo>
                  <a:lnTo>
                    <a:pt x="1284058" y="586727"/>
                  </a:lnTo>
                  <a:lnTo>
                    <a:pt x="1286154" y="577583"/>
                  </a:lnTo>
                  <a:lnTo>
                    <a:pt x="1208900" y="577583"/>
                  </a:lnTo>
                  <a:lnTo>
                    <a:pt x="1206804" y="587019"/>
                  </a:lnTo>
                  <a:lnTo>
                    <a:pt x="1210906" y="587870"/>
                  </a:lnTo>
                  <a:lnTo>
                    <a:pt x="1214234" y="589305"/>
                  </a:lnTo>
                  <a:lnTo>
                    <a:pt x="1264145" y="707415"/>
                  </a:lnTo>
                  <a:lnTo>
                    <a:pt x="1194638" y="790028"/>
                  </a:lnTo>
                  <a:lnTo>
                    <a:pt x="1167091" y="821042"/>
                  </a:lnTo>
                  <a:lnTo>
                    <a:pt x="1153083" y="828852"/>
                  </a:lnTo>
                  <a:lnTo>
                    <a:pt x="1151089" y="838187"/>
                  </a:lnTo>
                  <a:lnTo>
                    <a:pt x="1222235" y="838187"/>
                  </a:lnTo>
                  <a:lnTo>
                    <a:pt x="1224330" y="828852"/>
                  </a:lnTo>
                  <a:lnTo>
                    <a:pt x="1220050" y="828471"/>
                  </a:lnTo>
                  <a:lnTo>
                    <a:pt x="1216710" y="827328"/>
                  </a:lnTo>
                  <a:lnTo>
                    <a:pt x="1212049" y="823620"/>
                  </a:lnTo>
                  <a:lnTo>
                    <a:pt x="1210805" y="820191"/>
                  </a:lnTo>
                  <a:lnTo>
                    <a:pt x="1210805" y="811517"/>
                  </a:lnTo>
                  <a:lnTo>
                    <a:pt x="1212329" y="807135"/>
                  </a:lnTo>
                  <a:lnTo>
                    <a:pt x="1218145" y="796759"/>
                  </a:lnTo>
                  <a:lnTo>
                    <a:pt x="1222908" y="790092"/>
                  </a:lnTo>
                  <a:lnTo>
                    <a:pt x="1272908" y="727506"/>
                  </a:lnTo>
                  <a:lnTo>
                    <a:pt x="1292821" y="785710"/>
                  </a:lnTo>
                  <a:lnTo>
                    <a:pt x="1294815" y="792480"/>
                  </a:lnTo>
                  <a:lnTo>
                    <a:pt x="1296250" y="798918"/>
                  </a:lnTo>
                  <a:lnTo>
                    <a:pt x="1297101" y="805014"/>
                  </a:lnTo>
                  <a:lnTo>
                    <a:pt x="1297393" y="810755"/>
                  </a:lnTo>
                  <a:lnTo>
                    <a:pt x="1297393" y="815809"/>
                  </a:lnTo>
                  <a:lnTo>
                    <a:pt x="1295869" y="819899"/>
                  </a:lnTo>
                  <a:lnTo>
                    <a:pt x="1289672" y="826096"/>
                  </a:lnTo>
                  <a:lnTo>
                    <a:pt x="1285201" y="828090"/>
                  </a:lnTo>
                  <a:lnTo>
                    <a:pt x="1279296" y="828852"/>
                  </a:lnTo>
                  <a:lnTo>
                    <a:pt x="1277391" y="838187"/>
                  </a:lnTo>
                  <a:lnTo>
                    <a:pt x="1354632" y="838187"/>
                  </a:lnTo>
                  <a:lnTo>
                    <a:pt x="1356537" y="828852"/>
                  </a:lnTo>
                  <a:lnTo>
                    <a:pt x="1352346" y="827709"/>
                  </a:lnTo>
                  <a:lnTo>
                    <a:pt x="1349400" y="826477"/>
                  </a:lnTo>
                  <a:lnTo>
                    <a:pt x="1297012" y="701979"/>
                  </a:lnTo>
                  <a:lnTo>
                    <a:pt x="1354061" y="633971"/>
                  </a:lnTo>
                  <a:lnTo>
                    <a:pt x="1384642" y="598830"/>
                  </a:lnTo>
                  <a:lnTo>
                    <a:pt x="1402829" y="586727"/>
                  </a:lnTo>
                  <a:lnTo>
                    <a:pt x="1404924" y="577583"/>
                  </a:lnTo>
                  <a:close/>
                </a:path>
                <a:path w="1754504" h="1457325">
                  <a:moveTo>
                    <a:pt x="1754124" y="726948"/>
                  </a:moveTo>
                  <a:lnTo>
                    <a:pt x="1753260" y="670864"/>
                  </a:lnTo>
                  <a:lnTo>
                    <a:pt x="1750644" y="615810"/>
                  </a:lnTo>
                  <a:lnTo>
                    <a:pt x="1746237" y="561784"/>
                  </a:lnTo>
                  <a:lnTo>
                    <a:pt x="1740027" y="508825"/>
                  </a:lnTo>
                  <a:lnTo>
                    <a:pt x="1731937" y="456920"/>
                  </a:lnTo>
                  <a:lnTo>
                    <a:pt x="1721967" y="406120"/>
                  </a:lnTo>
                  <a:lnTo>
                    <a:pt x="1710067" y="356412"/>
                  </a:lnTo>
                  <a:lnTo>
                    <a:pt x="1696212" y="307848"/>
                  </a:lnTo>
                  <a:lnTo>
                    <a:pt x="1679117" y="254000"/>
                  </a:lnTo>
                  <a:lnTo>
                    <a:pt x="1660486" y="203492"/>
                  </a:lnTo>
                  <a:lnTo>
                    <a:pt x="1640255" y="156286"/>
                  </a:lnTo>
                  <a:lnTo>
                    <a:pt x="1618373" y="112356"/>
                  </a:lnTo>
                  <a:lnTo>
                    <a:pt x="1594789" y="71691"/>
                  </a:lnTo>
                  <a:lnTo>
                    <a:pt x="1569440" y="34239"/>
                  </a:lnTo>
                  <a:lnTo>
                    <a:pt x="1542288" y="0"/>
                  </a:lnTo>
                  <a:lnTo>
                    <a:pt x="1530096" y="13716"/>
                  </a:lnTo>
                  <a:lnTo>
                    <a:pt x="1554721" y="47955"/>
                  </a:lnTo>
                  <a:lnTo>
                    <a:pt x="1577644" y="85369"/>
                  </a:lnTo>
                  <a:lnTo>
                    <a:pt x="1598828" y="125958"/>
                  </a:lnTo>
                  <a:lnTo>
                    <a:pt x="1618259" y="169722"/>
                  </a:lnTo>
                  <a:lnTo>
                    <a:pt x="1635899" y="216649"/>
                  </a:lnTo>
                  <a:lnTo>
                    <a:pt x="1651736" y="266750"/>
                  </a:lnTo>
                  <a:lnTo>
                    <a:pt x="1665732" y="320040"/>
                  </a:lnTo>
                  <a:lnTo>
                    <a:pt x="1676946" y="368401"/>
                  </a:lnTo>
                  <a:lnTo>
                    <a:pt x="1686610" y="417474"/>
                  </a:lnTo>
                  <a:lnTo>
                    <a:pt x="1694738" y="467271"/>
                  </a:lnTo>
                  <a:lnTo>
                    <a:pt x="1701355" y="517779"/>
                  </a:lnTo>
                  <a:lnTo>
                    <a:pt x="1706460" y="568998"/>
                  </a:lnTo>
                  <a:lnTo>
                    <a:pt x="1710093" y="620928"/>
                  </a:lnTo>
                  <a:lnTo>
                    <a:pt x="1712252" y="673582"/>
                  </a:lnTo>
                  <a:lnTo>
                    <a:pt x="1712976" y="726948"/>
                  </a:lnTo>
                  <a:lnTo>
                    <a:pt x="1712252" y="779310"/>
                  </a:lnTo>
                  <a:lnTo>
                    <a:pt x="1710093" y="831240"/>
                  </a:lnTo>
                  <a:lnTo>
                    <a:pt x="1706460" y="882751"/>
                  </a:lnTo>
                  <a:lnTo>
                    <a:pt x="1701355" y="933831"/>
                  </a:lnTo>
                  <a:lnTo>
                    <a:pt x="1694738" y="984478"/>
                  </a:lnTo>
                  <a:lnTo>
                    <a:pt x="1686610" y="1034694"/>
                  </a:lnTo>
                  <a:lnTo>
                    <a:pt x="1676946" y="1084491"/>
                  </a:lnTo>
                  <a:lnTo>
                    <a:pt x="1665732" y="1133856"/>
                  </a:lnTo>
                  <a:lnTo>
                    <a:pt x="1651736" y="1187780"/>
                  </a:lnTo>
                  <a:lnTo>
                    <a:pt x="1635899" y="1238504"/>
                  </a:lnTo>
                  <a:lnTo>
                    <a:pt x="1618259" y="1286002"/>
                  </a:lnTo>
                  <a:lnTo>
                    <a:pt x="1598828" y="1330248"/>
                  </a:lnTo>
                  <a:lnTo>
                    <a:pt x="1577644" y="1371219"/>
                  </a:lnTo>
                  <a:lnTo>
                    <a:pt x="1554721" y="1408887"/>
                  </a:lnTo>
                  <a:lnTo>
                    <a:pt x="1530096" y="1443228"/>
                  </a:lnTo>
                  <a:lnTo>
                    <a:pt x="1542288" y="1456944"/>
                  </a:lnTo>
                  <a:lnTo>
                    <a:pt x="1569440" y="1423162"/>
                  </a:lnTo>
                  <a:lnTo>
                    <a:pt x="1594789" y="1385836"/>
                  </a:lnTo>
                  <a:lnTo>
                    <a:pt x="1618373" y="1344968"/>
                  </a:lnTo>
                  <a:lnTo>
                    <a:pt x="1640255" y="1300556"/>
                  </a:lnTo>
                  <a:lnTo>
                    <a:pt x="1660486" y="1252601"/>
                  </a:lnTo>
                  <a:lnTo>
                    <a:pt x="1679117" y="1201089"/>
                  </a:lnTo>
                  <a:lnTo>
                    <a:pt x="1696212" y="1146048"/>
                  </a:lnTo>
                  <a:lnTo>
                    <a:pt x="1710067" y="1096467"/>
                  </a:lnTo>
                  <a:lnTo>
                    <a:pt x="1721967" y="1046048"/>
                  </a:lnTo>
                  <a:lnTo>
                    <a:pt x="1731937" y="994816"/>
                  </a:lnTo>
                  <a:lnTo>
                    <a:pt x="1740027" y="942784"/>
                  </a:lnTo>
                  <a:lnTo>
                    <a:pt x="1746237" y="889952"/>
                  </a:lnTo>
                  <a:lnTo>
                    <a:pt x="1750644" y="836358"/>
                  </a:lnTo>
                  <a:lnTo>
                    <a:pt x="1753260" y="782015"/>
                  </a:lnTo>
                  <a:lnTo>
                    <a:pt x="1754124" y="726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0077" y="2538983"/>
              <a:ext cx="198786" cy="1813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5536" y="3182111"/>
              <a:ext cx="69132" cy="2026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0344" y="3602735"/>
              <a:ext cx="69132" cy="2026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50530" y="3678948"/>
              <a:ext cx="161290" cy="82550"/>
            </a:xfrm>
            <a:custGeom>
              <a:avLst/>
              <a:gdLst/>
              <a:ahLst/>
              <a:cxnLst/>
              <a:rect l="l" t="t" r="r" b="b"/>
              <a:pathLst>
                <a:path w="161290" h="82550">
                  <a:moveTo>
                    <a:pt x="161163" y="60960"/>
                  </a:moveTo>
                  <a:lnTo>
                    <a:pt x="0" y="60960"/>
                  </a:lnTo>
                  <a:lnTo>
                    <a:pt x="0" y="82296"/>
                  </a:lnTo>
                  <a:lnTo>
                    <a:pt x="161163" y="82296"/>
                  </a:lnTo>
                  <a:lnTo>
                    <a:pt x="161163" y="60960"/>
                  </a:lnTo>
                  <a:close/>
                </a:path>
                <a:path w="161290" h="82550">
                  <a:moveTo>
                    <a:pt x="16116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1163" y="21336"/>
                  </a:lnTo>
                  <a:lnTo>
                    <a:pt x="161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4934" y="3621023"/>
              <a:ext cx="137636" cy="1813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20951" y="3636771"/>
              <a:ext cx="161925" cy="167640"/>
            </a:xfrm>
            <a:custGeom>
              <a:avLst/>
              <a:gdLst/>
              <a:ahLst/>
              <a:cxnLst/>
              <a:rect l="l" t="t" r="r" b="b"/>
              <a:pathLst>
                <a:path w="161925" h="167639">
                  <a:moveTo>
                    <a:pt x="161353" y="72390"/>
                  </a:moveTo>
                  <a:lnTo>
                    <a:pt x="92113" y="72390"/>
                  </a:lnTo>
                  <a:lnTo>
                    <a:pt x="92113" y="0"/>
                  </a:lnTo>
                  <a:lnTo>
                    <a:pt x="69253" y="0"/>
                  </a:lnTo>
                  <a:lnTo>
                    <a:pt x="69253" y="72390"/>
                  </a:lnTo>
                  <a:lnTo>
                    <a:pt x="0" y="72390"/>
                  </a:lnTo>
                  <a:lnTo>
                    <a:pt x="0" y="93980"/>
                  </a:lnTo>
                  <a:lnTo>
                    <a:pt x="69253" y="93980"/>
                  </a:lnTo>
                  <a:lnTo>
                    <a:pt x="69253" y="167640"/>
                  </a:lnTo>
                  <a:lnTo>
                    <a:pt x="92113" y="167640"/>
                  </a:lnTo>
                  <a:lnTo>
                    <a:pt x="92113" y="93980"/>
                  </a:lnTo>
                  <a:lnTo>
                    <a:pt x="161353" y="93980"/>
                  </a:lnTo>
                  <a:lnTo>
                    <a:pt x="161353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1554" y="3622547"/>
              <a:ext cx="118681" cy="179831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4451" y="1913515"/>
            <a:ext cx="317687" cy="25818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4451" y="2760681"/>
            <a:ext cx="320964" cy="25818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242534" y="2346511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14451" y="4535693"/>
            <a:ext cx="365844" cy="258184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242534" y="4121524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4" name="object 34"/>
          <p:cNvGrpSpPr/>
          <p:nvPr/>
        </p:nvGrpSpPr>
        <p:grpSpPr>
          <a:xfrm>
            <a:off x="3115796" y="1990165"/>
            <a:ext cx="3351679" cy="2584637"/>
            <a:chOff x="1651635" y="2255520"/>
            <a:chExt cx="3798570" cy="2929255"/>
          </a:xfrm>
        </p:grpSpPr>
        <p:sp>
          <p:nvSpPr>
            <p:cNvPr id="35" name="object 35"/>
            <p:cNvSpPr/>
            <p:nvPr/>
          </p:nvSpPr>
          <p:spPr>
            <a:xfrm>
              <a:off x="4945380" y="3163990"/>
              <a:ext cx="504825" cy="189230"/>
            </a:xfrm>
            <a:custGeom>
              <a:avLst/>
              <a:gdLst/>
              <a:ahLst/>
              <a:cxnLst/>
              <a:rect l="l" t="t" r="r" b="b"/>
              <a:pathLst>
                <a:path w="504825" h="189229">
                  <a:moveTo>
                    <a:pt x="419862" y="94321"/>
                  </a:moveTo>
                  <a:lnTo>
                    <a:pt x="326136" y="39457"/>
                  </a:lnTo>
                  <a:lnTo>
                    <a:pt x="319587" y="33647"/>
                  </a:lnTo>
                  <a:lnTo>
                    <a:pt x="316039" y="26122"/>
                  </a:lnTo>
                  <a:lnTo>
                    <a:pt x="315634" y="18026"/>
                  </a:lnTo>
                  <a:lnTo>
                    <a:pt x="318515" y="10501"/>
                  </a:lnTo>
                  <a:lnTo>
                    <a:pt x="324111" y="3952"/>
                  </a:lnTo>
                  <a:lnTo>
                    <a:pt x="331279" y="404"/>
                  </a:lnTo>
                  <a:lnTo>
                    <a:pt x="339304" y="0"/>
                  </a:lnTo>
                  <a:lnTo>
                    <a:pt x="347472" y="2881"/>
                  </a:lnTo>
                  <a:lnTo>
                    <a:pt x="467817" y="72985"/>
                  </a:lnTo>
                  <a:lnTo>
                    <a:pt x="461772" y="72985"/>
                  </a:lnTo>
                  <a:lnTo>
                    <a:pt x="461772" y="76033"/>
                  </a:lnTo>
                  <a:lnTo>
                    <a:pt x="451104" y="76033"/>
                  </a:lnTo>
                  <a:lnTo>
                    <a:pt x="419862" y="94321"/>
                  </a:lnTo>
                  <a:close/>
                </a:path>
                <a:path w="504825" h="189229">
                  <a:moveTo>
                    <a:pt x="383413" y="115657"/>
                  </a:moveTo>
                  <a:lnTo>
                    <a:pt x="0" y="115657"/>
                  </a:lnTo>
                  <a:lnTo>
                    <a:pt x="0" y="72985"/>
                  </a:lnTo>
                  <a:lnTo>
                    <a:pt x="383413" y="72985"/>
                  </a:lnTo>
                  <a:lnTo>
                    <a:pt x="419862" y="94321"/>
                  </a:lnTo>
                  <a:lnTo>
                    <a:pt x="383413" y="115657"/>
                  </a:lnTo>
                  <a:close/>
                </a:path>
                <a:path w="504825" h="189229">
                  <a:moveTo>
                    <a:pt x="467817" y="115657"/>
                  </a:moveTo>
                  <a:lnTo>
                    <a:pt x="461772" y="115657"/>
                  </a:lnTo>
                  <a:lnTo>
                    <a:pt x="461772" y="72985"/>
                  </a:lnTo>
                  <a:lnTo>
                    <a:pt x="467817" y="72985"/>
                  </a:lnTo>
                  <a:lnTo>
                    <a:pt x="504444" y="94321"/>
                  </a:lnTo>
                  <a:lnTo>
                    <a:pt x="467817" y="115657"/>
                  </a:lnTo>
                  <a:close/>
                </a:path>
                <a:path w="504825" h="189229">
                  <a:moveTo>
                    <a:pt x="451104" y="112609"/>
                  </a:moveTo>
                  <a:lnTo>
                    <a:pt x="419862" y="94321"/>
                  </a:lnTo>
                  <a:lnTo>
                    <a:pt x="451104" y="76033"/>
                  </a:lnTo>
                  <a:lnTo>
                    <a:pt x="451104" y="112609"/>
                  </a:lnTo>
                  <a:close/>
                </a:path>
                <a:path w="504825" h="189229">
                  <a:moveTo>
                    <a:pt x="461772" y="112609"/>
                  </a:moveTo>
                  <a:lnTo>
                    <a:pt x="451104" y="112609"/>
                  </a:lnTo>
                  <a:lnTo>
                    <a:pt x="451104" y="76033"/>
                  </a:lnTo>
                  <a:lnTo>
                    <a:pt x="461772" y="76033"/>
                  </a:lnTo>
                  <a:lnTo>
                    <a:pt x="461772" y="112609"/>
                  </a:lnTo>
                  <a:close/>
                </a:path>
                <a:path w="504825" h="189229">
                  <a:moveTo>
                    <a:pt x="339304" y="188642"/>
                  </a:moveTo>
                  <a:lnTo>
                    <a:pt x="331279" y="188237"/>
                  </a:lnTo>
                  <a:lnTo>
                    <a:pt x="324111" y="184689"/>
                  </a:lnTo>
                  <a:lnTo>
                    <a:pt x="318515" y="178141"/>
                  </a:lnTo>
                  <a:lnTo>
                    <a:pt x="315634" y="169973"/>
                  </a:lnTo>
                  <a:lnTo>
                    <a:pt x="316039" y="161948"/>
                  </a:lnTo>
                  <a:lnTo>
                    <a:pt x="319587" y="154781"/>
                  </a:lnTo>
                  <a:lnTo>
                    <a:pt x="326136" y="149185"/>
                  </a:lnTo>
                  <a:lnTo>
                    <a:pt x="419862" y="94321"/>
                  </a:lnTo>
                  <a:lnTo>
                    <a:pt x="451104" y="112609"/>
                  </a:lnTo>
                  <a:lnTo>
                    <a:pt x="461772" y="112609"/>
                  </a:lnTo>
                  <a:lnTo>
                    <a:pt x="461772" y="115657"/>
                  </a:lnTo>
                  <a:lnTo>
                    <a:pt x="467817" y="115657"/>
                  </a:lnTo>
                  <a:lnTo>
                    <a:pt x="347472" y="185761"/>
                  </a:lnTo>
                  <a:lnTo>
                    <a:pt x="339304" y="188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635" y="3616452"/>
              <a:ext cx="363759" cy="29260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45297" y="3766819"/>
              <a:ext cx="138430" cy="143510"/>
            </a:xfrm>
            <a:custGeom>
              <a:avLst/>
              <a:gdLst/>
              <a:ahLst/>
              <a:cxnLst/>
              <a:rect l="l" t="t" r="r" b="b"/>
              <a:pathLst>
                <a:path w="138430" h="143510">
                  <a:moveTo>
                    <a:pt x="138391" y="63500"/>
                  </a:moveTo>
                  <a:lnTo>
                    <a:pt x="79146" y="63500"/>
                  </a:lnTo>
                  <a:lnTo>
                    <a:pt x="79146" y="0"/>
                  </a:lnTo>
                  <a:lnTo>
                    <a:pt x="59334" y="0"/>
                  </a:lnTo>
                  <a:lnTo>
                    <a:pt x="59334" y="63500"/>
                  </a:lnTo>
                  <a:lnTo>
                    <a:pt x="0" y="63500"/>
                  </a:lnTo>
                  <a:lnTo>
                    <a:pt x="0" y="81280"/>
                  </a:lnTo>
                  <a:lnTo>
                    <a:pt x="59334" y="81280"/>
                  </a:lnTo>
                  <a:lnTo>
                    <a:pt x="59334" y="143510"/>
                  </a:lnTo>
                  <a:lnTo>
                    <a:pt x="79146" y="143510"/>
                  </a:lnTo>
                  <a:lnTo>
                    <a:pt x="79146" y="81280"/>
                  </a:lnTo>
                  <a:lnTo>
                    <a:pt x="138391" y="81280"/>
                  </a:lnTo>
                  <a:lnTo>
                    <a:pt x="138391" y="635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1992" y="3744467"/>
              <a:ext cx="111251" cy="1645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635" y="4180332"/>
              <a:ext cx="363759" cy="2926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45297" y="4330712"/>
              <a:ext cx="138430" cy="143510"/>
            </a:xfrm>
            <a:custGeom>
              <a:avLst/>
              <a:gdLst/>
              <a:ahLst/>
              <a:cxnLst/>
              <a:rect l="l" t="t" r="r" b="b"/>
              <a:pathLst>
                <a:path w="138430" h="143510">
                  <a:moveTo>
                    <a:pt x="138391" y="63500"/>
                  </a:moveTo>
                  <a:lnTo>
                    <a:pt x="79146" y="63500"/>
                  </a:lnTo>
                  <a:lnTo>
                    <a:pt x="79146" y="0"/>
                  </a:lnTo>
                  <a:lnTo>
                    <a:pt x="59334" y="0"/>
                  </a:lnTo>
                  <a:lnTo>
                    <a:pt x="59334" y="63500"/>
                  </a:lnTo>
                  <a:lnTo>
                    <a:pt x="0" y="63500"/>
                  </a:lnTo>
                  <a:lnTo>
                    <a:pt x="0" y="81280"/>
                  </a:lnTo>
                  <a:lnTo>
                    <a:pt x="59334" y="81280"/>
                  </a:lnTo>
                  <a:lnTo>
                    <a:pt x="59334" y="143510"/>
                  </a:lnTo>
                  <a:lnTo>
                    <a:pt x="79146" y="143510"/>
                  </a:lnTo>
                  <a:lnTo>
                    <a:pt x="79146" y="81280"/>
                  </a:lnTo>
                  <a:lnTo>
                    <a:pt x="138391" y="81280"/>
                  </a:lnTo>
                  <a:lnTo>
                    <a:pt x="138391" y="635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7420" y="4308348"/>
              <a:ext cx="111251" cy="16459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183892" y="2255532"/>
              <a:ext cx="1975485" cy="2929255"/>
            </a:xfrm>
            <a:custGeom>
              <a:avLst/>
              <a:gdLst/>
              <a:ahLst/>
              <a:cxnLst/>
              <a:rect l="l" t="t" r="r" b="b"/>
              <a:pathLst>
                <a:path w="1975485" h="2929254">
                  <a:moveTo>
                    <a:pt x="1840992" y="1002779"/>
                  </a:moveTo>
                  <a:lnTo>
                    <a:pt x="1840039" y="1001268"/>
                  </a:lnTo>
                  <a:lnTo>
                    <a:pt x="1805940" y="946061"/>
                  </a:lnTo>
                  <a:lnTo>
                    <a:pt x="1805940" y="1034783"/>
                  </a:lnTo>
                  <a:lnTo>
                    <a:pt x="1802752" y="1024470"/>
                  </a:lnTo>
                  <a:lnTo>
                    <a:pt x="1805940" y="1034783"/>
                  </a:lnTo>
                  <a:lnTo>
                    <a:pt x="1805940" y="946061"/>
                  </a:lnTo>
                  <a:lnTo>
                    <a:pt x="1744980" y="847344"/>
                  </a:lnTo>
                  <a:lnTo>
                    <a:pt x="1739379" y="841667"/>
                  </a:lnTo>
                  <a:lnTo>
                    <a:pt x="1732216" y="838581"/>
                  </a:lnTo>
                  <a:lnTo>
                    <a:pt x="1724190" y="838339"/>
                  </a:lnTo>
                  <a:lnTo>
                    <a:pt x="1716024" y="841248"/>
                  </a:lnTo>
                  <a:lnTo>
                    <a:pt x="1710347" y="846836"/>
                  </a:lnTo>
                  <a:lnTo>
                    <a:pt x="1707261" y="854011"/>
                  </a:lnTo>
                  <a:lnTo>
                    <a:pt x="1707019" y="862025"/>
                  </a:lnTo>
                  <a:lnTo>
                    <a:pt x="1709928" y="870204"/>
                  </a:lnTo>
                  <a:lnTo>
                    <a:pt x="1745729" y="928204"/>
                  </a:lnTo>
                  <a:lnTo>
                    <a:pt x="19812" y="0"/>
                  </a:lnTo>
                  <a:lnTo>
                    <a:pt x="0" y="36576"/>
                  </a:lnTo>
                  <a:lnTo>
                    <a:pt x="1653730" y="925969"/>
                  </a:lnTo>
                  <a:lnTo>
                    <a:pt x="1653921" y="932103"/>
                  </a:lnTo>
                  <a:lnTo>
                    <a:pt x="1657007" y="939279"/>
                  </a:lnTo>
                  <a:lnTo>
                    <a:pt x="1662684" y="944867"/>
                  </a:lnTo>
                  <a:lnTo>
                    <a:pt x="1698117" y="966050"/>
                  </a:lnTo>
                  <a:lnTo>
                    <a:pt x="1685480" y="966584"/>
                  </a:lnTo>
                  <a:lnTo>
                    <a:pt x="1664208" y="961631"/>
                  </a:lnTo>
                  <a:lnTo>
                    <a:pt x="1655445" y="961237"/>
                  </a:lnTo>
                  <a:lnTo>
                    <a:pt x="1647825" y="964107"/>
                  </a:lnTo>
                  <a:lnTo>
                    <a:pt x="1641919" y="969568"/>
                  </a:lnTo>
                  <a:lnTo>
                    <a:pt x="1638300" y="976871"/>
                  </a:lnTo>
                  <a:lnTo>
                    <a:pt x="1638173" y="979284"/>
                  </a:lnTo>
                  <a:lnTo>
                    <a:pt x="1524" y="957059"/>
                  </a:lnTo>
                  <a:lnTo>
                    <a:pt x="1524" y="999731"/>
                  </a:lnTo>
                  <a:lnTo>
                    <a:pt x="1708061" y="1021448"/>
                  </a:lnTo>
                  <a:lnTo>
                    <a:pt x="323088" y="1446263"/>
                  </a:lnTo>
                  <a:lnTo>
                    <a:pt x="335280" y="1485887"/>
                  </a:lnTo>
                  <a:lnTo>
                    <a:pt x="1652892" y="1081747"/>
                  </a:lnTo>
                  <a:lnTo>
                    <a:pt x="1653540" y="1083551"/>
                  </a:lnTo>
                  <a:lnTo>
                    <a:pt x="1659128" y="1090129"/>
                  </a:lnTo>
                  <a:lnTo>
                    <a:pt x="1666303" y="1093838"/>
                  </a:lnTo>
                  <a:lnTo>
                    <a:pt x="1674317" y="1094701"/>
                  </a:lnTo>
                  <a:lnTo>
                    <a:pt x="1682496" y="1092695"/>
                  </a:lnTo>
                  <a:lnTo>
                    <a:pt x="1720938" y="1070889"/>
                  </a:lnTo>
                  <a:lnTo>
                    <a:pt x="1687068" y="1107935"/>
                  </a:lnTo>
                  <a:lnTo>
                    <a:pt x="1682127" y="1114602"/>
                  </a:lnTo>
                  <a:lnTo>
                    <a:pt x="1680781" y="1122413"/>
                  </a:lnTo>
                  <a:lnTo>
                    <a:pt x="1682559" y="1130223"/>
                  </a:lnTo>
                  <a:lnTo>
                    <a:pt x="1687068" y="1136891"/>
                  </a:lnTo>
                  <a:lnTo>
                    <a:pt x="1694611" y="1141158"/>
                  </a:lnTo>
                  <a:lnTo>
                    <a:pt x="1702879" y="1142415"/>
                  </a:lnTo>
                  <a:lnTo>
                    <a:pt x="1710855" y="1140536"/>
                  </a:lnTo>
                  <a:lnTo>
                    <a:pt x="1717548" y="1135367"/>
                  </a:lnTo>
                  <a:lnTo>
                    <a:pt x="1840966" y="1002804"/>
                  </a:lnTo>
                  <a:close/>
                </a:path>
                <a:path w="1975485" h="2929254">
                  <a:moveTo>
                    <a:pt x="1975104" y="1328928"/>
                  </a:moveTo>
                  <a:lnTo>
                    <a:pt x="1795259" y="1356360"/>
                  </a:lnTo>
                  <a:lnTo>
                    <a:pt x="1778508" y="1380744"/>
                  </a:lnTo>
                  <a:lnTo>
                    <a:pt x="1781238" y="1388071"/>
                  </a:lnTo>
                  <a:lnTo>
                    <a:pt x="1786699" y="1393698"/>
                  </a:lnTo>
                  <a:lnTo>
                    <a:pt x="1794141" y="1397025"/>
                  </a:lnTo>
                  <a:lnTo>
                    <a:pt x="1802892" y="1397495"/>
                  </a:lnTo>
                  <a:lnTo>
                    <a:pt x="1868131" y="1387779"/>
                  </a:lnTo>
                  <a:lnTo>
                    <a:pt x="10655" y="2895600"/>
                  </a:lnTo>
                  <a:lnTo>
                    <a:pt x="36563" y="2929128"/>
                  </a:lnTo>
                  <a:lnTo>
                    <a:pt x="1895182" y="1421574"/>
                  </a:lnTo>
                  <a:lnTo>
                    <a:pt x="1871459" y="1484376"/>
                  </a:lnTo>
                  <a:lnTo>
                    <a:pt x="1891804" y="1511808"/>
                  </a:lnTo>
                  <a:lnTo>
                    <a:pt x="1899666" y="1509903"/>
                  </a:lnTo>
                  <a:lnTo>
                    <a:pt x="1906371" y="1505140"/>
                  </a:lnTo>
                  <a:lnTo>
                    <a:pt x="1911096" y="1498079"/>
                  </a:lnTo>
                  <a:lnTo>
                    <a:pt x="1971636" y="1338072"/>
                  </a:lnTo>
                  <a:lnTo>
                    <a:pt x="1975104" y="1328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02736" y="2519409"/>
            <a:ext cx="203947" cy="973230"/>
          </a:xfrm>
          <a:prstGeom prst="rect">
            <a:avLst/>
          </a:prstGeom>
        </p:spPr>
        <p:txBody>
          <a:bodyPr vert="horz" wrap="square" lIns="0" tIns="62753" rIns="0" bIns="0" rtlCol="0">
            <a:spAutoFit/>
          </a:bodyPr>
          <a:lstStyle/>
          <a:p>
            <a:pPr marL="77885">
              <a:spcBef>
                <a:spcPts val="49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4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538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2736" y="3749949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03208" y="3805047"/>
            <a:ext cx="3294529" cy="6080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 marR="26896">
              <a:spcBef>
                <a:spcPts val="84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721" spc="-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 only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if</a:t>
            </a:r>
            <a:r>
              <a:rPr sz="1721" spc="-12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19" spc="238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1941" spc="-9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19" i="1" spc="119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all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 </a:t>
            </a:r>
            <a:r>
              <a:rPr sz="1721" spc="-50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and</a:t>
            </a:r>
            <a:r>
              <a:rPr sz="1721" spc="-106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i="1" spc="4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spc="6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19" spc="6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+1</a:t>
            </a:r>
            <a:r>
              <a:rPr sz="1919" spc="218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1941" spc="4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19" i="1" spc="106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63089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4447" y="555038"/>
            <a:ext cx="656552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/>
              <a:t>Perceptron</a:t>
            </a:r>
            <a:r>
              <a:rPr sz="4236" spc="22" dirty="0"/>
              <a:t> </a:t>
            </a:r>
            <a:r>
              <a:rPr sz="4236" spc="4" dirty="0"/>
              <a:t>as</a:t>
            </a:r>
            <a:r>
              <a:rPr sz="4236" spc="13" dirty="0"/>
              <a:t> a</a:t>
            </a:r>
            <a:r>
              <a:rPr sz="4236" spc="-9" dirty="0"/>
              <a:t> </a:t>
            </a:r>
            <a:r>
              <a:rPr sz="4236" spc="13" dirty="0"/>
              <a:t>Boolean</a:t>
            </a:r>
            <a:r>
              <a:rPr sz="4236" spc="-18" dirty="0"/>
              <a:t> </a:t>
            </a:r>
            <a:r>
              <a:rPr sz="4236" spc="-26" dirty="0"/>
              <a:t>gate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3977"/>
            <a:ext cx="5322794" cy="1526663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universal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OR </a:t>
            </a:r>
            <a:r>
              <a:rPr sz="3088" spc="-26" dirty="0">
                <a:latin typeface="Calibri"/>
                <a:cs typeface="Calibri"/>
              </a:rPr>
              <a:t>gate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13" dirty="0">
                <a:latin typeface="Calibri"/>
                <a:cs typeface="Calibri"/>
              </a:rPr>
              <a:t>OR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any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number</a:t>
            </a:r>
            <a:r>
              <a:rPr sz="2691" spc="13" dirty="0">
                <a:latin typeface="Calibri"/>
                <a:cs typeface="Calibri"/>
              </a:rPr>
              <a:t> of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inputs</a:t>
            </a:r>
            <a:endParaRPr sz="2691">
              <a:latin typeface="Calibri"/>
              <a:cs typeface="Calibri"/>
            </a:endParaRPr>
          </a:p>
          <a:p>
            <a:pPr marL="1120088" lvl="2" indent="-222449">
              <a:spcBef>
                <a:spcPts val="574"/>
              </a:spcBef>
              <a:buFont typeface="Arial MT"/>
              <a:buChar char="•"/>
              <a:tabLst>
                <a:tab pos="1120648" algn="l"/>
              </a:tabLst>
            </a:pPr>
            <a:r>
              <a:rPr sz="2338" spc="-22" dirty="0">
                <a:latin typeface="Calibri"/>
                <a:cs typeface="Calibri"/>
              </a:rPr>
              <a:t>Any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subset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who</a:t>
            </a:r>
            <a:r>
              <a:rPr sz="2338" spc="-18" dirty="0">
                <a:latin typeface="Calibri"/>
                <a:cs typeface="Calibri"/>
              </a:rPr>
              <a:t> </a:t>
            </a:r>
            <a:r>
              <a:rPr sz="2338" spc="-22" dirty="0">
                <a:latin typeface="Calibri"/>
                <a:cs typeface="Calibri"/>
              </a:rPr>
              <a:t>may</a:t>
            </a:r>
            <a:r>
              <a:rPr sz="2338" spc="-31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8" dirty="0">
                <a:latin typeface="Calibri"/>
                <a:cs typeface="Calibri"/>
              </a:rPr>
              <a:t> negated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4089" y="1493968"/>
            <a:ext cx="2456329" cy="2302249"/>
            <a:chOff x="2182367" y="1693163"/>
            <a:chExt cx="2783840" cy="2609215"/>
          </a:xfrm>
        </p:grpSpPr>
        <p:sp>
          <p:nvSpPr>
            <p:cNvPr id="5" name="object 5"/>
            <p:cNvSpPr/>
            <p:nvPr/>
          </p:nvSpPr>
          <p:spPr>
            <a:xfrm>
              <a:off x="4023360" y="2796539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182355" y="1693163"/>
              <a:ext cx="1882139" cy="2609215"/>
            </a:xfrm>
            <a:custGeom>
              <a:avLst/>
              <a:gdLst/>
              <a:ahLst/>
              <a:cxnLst/>
              <a:rect l="l" t="t" r="r" b="b"/>
              <a:pathLst>
                <a:path w="1882139" h="2609215">
                  <a:moveTo>
                    <a:pt x="1842528" y="1565148"/>
                  </a:moveTo>
                  <a:lnTo>
                    <a:pt x="1661160" y="1577340"/>
                  </a:lnTo>
                  <a:lnTo>
                    <a:pt x="1641360" y="1600200"/>
                  </a:lnTo>
                  <a:lnTo>
                    <a:pt x="1643214" y="1607807"/>
                  </a:lnTo>
                  <a:lnTo>
                    <a:pt x="1648218" y="1614106"/>
                  </a:lnTo>
                  <a:lnTo>
                    <a:pt x="1655495" y="1618424"/>
                  </a:lnTo>
                  <a:lnTo>
                    <a:pt x="1664220" y="1620012"/>
                  </a:lnTo>
                  <a:lnTo>
                    <a:pt x="1730667" y="1615122"/>
                  </a:lnTo>
                  <a:lnTo>
                    <a:pt x="318516" y="2574036"/>
                  </a:lnTo>
                  <a:lnTo>
                    <a:pt x="342900" y="2609088"/>
                  </a:lnTo>
                  <a:lnTo>
                    <a:pt x="1754619" y="1650466"/>
                  </a:lnTo>
                  <a:lnTo>
                    <a:pt x="1725168" y="1711452"/>
                  </a:lnTo>
                  <a:lnTo>
                    <a:pt x="1723415" y="1718957"/>
                  </a:lnTo>
                  <a:lnTo>
                    <a:pt x="1724787" y="1726882"/>
                  </a:lnTo>
                  <a:lnTo>
                    <a:pt x="1729028" y="1733956"/>
                  </a:lnTo>
                  <a:lnTo>
                    <a:pt x="1735848" y="1738884"/>
                  </a:lnTo>
                  <a:lnTo>
                    <a:pt x="1743989" y="1740649"/>
                  </a:lnTo>
                  <a:lnTo>
                    <a:pt x="1751838" y="1739265"/>
                  </a:lnTo>
                  <a:lnTo>
                    <a:pt x="1758556" y="1735035"/>
                  </a:lnTo>
                  <a:lnTo>
                    <a:pt x="1763268" y="1728216"/>
                  </a:lnTo>
                  <a:lnTo>
                    <a:pt x="1839556" y="1571244"/>
                  </a:lnTo>
                  <a:lnTo>
                    <a:pt x="1842528" y="1565148"/>
                  </a:lnTo>
                  <a:close/>
                </a:path>
                <a:path w="1882139" h="2609215">
                  <a:moveTo>
                    <a:pt x="1882140" y="1356360"/>
                  </a:moveTo>
                  <a:lnTo>
                    <a:pt x="1878723" y="1348752"/>
                  </a:lnTo>
                  <a:lnTo>
                    <a:pt x="1859280" y="1305509"/>
                  </a:lnTo>
                  <a:lnTo>
                    <a:pt x="1859280" y="1313688"/>
                  </a:lnTo>
                  <a:lnTo>
                    <a:pt x="1834908" y="1348752"/>
                  </a:lnTo>
                  <a:lnTo>
                    <a:pt x="1841258" y="1339596"/>
                  </a:lnTo>
                  <a:lnTo>
                    <a:pt x="1859280" y="1313688"/>
                  </a:lnTo>
                  <a:lnTo>
                    <a:pt x="1859280" y="1305509"/>
                  </a:lnTo>
                  <a:lnTo>
                    <a:pt x="1807464" y="1190244"/>
                  </a:lnTo>
                  <a:lnTo>
                    <a:pt x="1802752" y="1183436"/>
                  </a:lnTo>
                  <a:lnTo>
                    <a:pt x="1796046" y="1179195"/>
                  </a:lnTo>
                  <a:lnTo>
                    <a:pt x="1788185" y="1177823"/>
                  </a:lnTo>
                  <a:lnTo>
                    <a:pt x="1780044" y="1179576"/>
                  </a:lnTo>
                  <a:lnTo>
                    <a:pt x="1773224" y="1184300"/>
                  </a:lnTo>
                  <a:lnTo>
                    <a:pt x="1768983" y="1191006"/>
                  </a:lnTo>
                  <a:lnTo>
                    <a:pt x="1767611" y="1198867"/>
                  </a:lnTo>
                  <a:lnTo>
                    <a:pt x="1769364" y="1207008"/>
                  </a:lnTo>
                  <a:lnTo>
                    <a:pt x="1797291" y="1269314"/>
                  </a:lnTo>
                  <a:lnTo>
                    <a:pt x="24384" y="0"/>
                  </a:lnTo>
                  <a:lnTo>
                    <a:pt x="0" y="33528"/>
                  </a:lnTo>
                  <a:lnTo>
                    <a:pt x="1771332" y="1303185"/>
                  </a:lnTo>
                  <a:lnTo>
                    <a:pt x="1705356" y="1296936"/>
                  </a:lnTo>
                  <a:lnTo>
                    <a:pt x="1696643" y="1297647"/>
                  </a:lnTo>
                  <a:lnTo>
                    <a:pt x="1689354" y="1301508"/>
                  </a:lnTo>
                  <a:lnTo>
                    <a:pt x="1684362" y="1307642"/>
                  </a:lnTo>
                  <a:lnTo>
                    <a:pt x="1682508" y="1315224"/>
                  </a:lnTo>
                  <a:lnTo>
                    <a:pt x="1683004" y="1323936"/>
                  </a:lnTo>
                  <a:lnTo>
                    <a:pt x="1686496" y="1331214"/>
                  </a:lnTo>
                  <a:lnTo>
                    <a:pt x="1692579" y="1336217"/>
                  </a:lnTo>
                  <a:lnTo>
                    <a:pt x="1700784" y="1338072"/>
                  </a:lnTo>
                  <a:lnTo>
                    <a:pt x="1882140" y="1356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14451" y="1415976"/>
            <a:ext cx="322169" cy="258296"/>
            <a:chOff x="1650111" y="1604772"/>
            <a:chExt cx="365125" cy="292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111" y="1604772"/>
              <a:ext cx="233076" cy="2240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476" y="1732788"/>
              <a:ext cx="111251" cy="1645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69905" y="1640032"/>
            <a:ext cx="170329" cy="694270"/>
          </a:xfrm>
          <a:prstGeom prst="rect">
            <a:avLst/>
          </a:prstGeom>
        </p:spPr>
        <p:txBody>
          <a:bodyPr vert="horz" wrap="square" lIns="0" tIns="86846" rIns="0" bIns="0" rtlCol="0">
            <a:spAutoFit/>
          </a:bodyPr>
          <a:lstStyle/>
          <a:p>
            <a:pPr marL="45946">
              <a:spcBef>
                <a:spcPts val="68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60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993" y="2740027"/>
            <a:ext cx="55020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L</a:t>
            </a:r>
            <a:r>
              <a:rPr sz="1721" spc="13" dirty="0">
                <a:latin typeface="Calibri"/>
                <a:cs typeface="Calibri"/>
              </a:rPr>
              <a:t>-N</a:t>
            </a:r>
            <a:r>
              <a:rPr sz="1721" spc="-9" dirty="0">
                <a:latin typeface="Calibri"/>
                <a:cs typeface="Calibri"/>
              </a:rPr>
              <a:t>+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11874" y="2174389"/>
            <a:ext cx="1289797" cy="1285875"/>
            <a:chOff x="5727191" y="2464307"/>
            <a:chExt cx="1461770" cy="1457325"/>
          </a:xfrm>
        </p:grpSpPr>
        <p:sp>
          <p:nvSpPr>
            <p:cNvPr id="13" name="object 13"/>
            <p:cNvSpPr/>
            <p:nvPr/>
          </p:nvSpPr>
          <p:spPr>
            <a:xfrm>
              <a:off x="5727179" y="2464320"/>
              <a:ext cx="1461770" cy="1457325"/>
            </a:xfrm>
            <a:custGeom>
              <a:avLst/>
              <a:gdLst/>
              <a:ahLst/>
              <a:cxnLst/>
              <a:rect l="l" t="t" r="r" b="b"/>
              <a:pathLst>
                <a:path w="1461770" h="1457325">
                  <a:moveTo>
                    <a:pt x="224028" y="13716"/>
                  </a:moveTo>
                  <a:lnTo>
                    <a:pt x="185166" y="34239"/>
                  </a:lnTo>
                  <a:lnTo>
                    <a:pt x="159994" y="71691"/>
                  </a:lnTo>
                  <a:lnTo>
                    <a:pt x="136385" y="112356"/>
                  </a:lnTo>
                  <a:lnTo>
                    <a:pt x="114338" y="156286"/>
                  </a:lnTo>
                  <a:lnTo>
                    <a:pt x="93903" y="203492"/>
                  </a:lnTo>
                  <a:lnTo>
                    <a:pt x="75082" y="254000"/>
                  </a:lnTo>
                  <a:lnTo>
                    <a:pt x="57912" y="307848"/>
                  </a:lnTo>
                  <a:lnTo>
                    <a:pt x="44488" y="356412"/>
                  </a:lnTo>
                  <a:lnTo>
                    <a:pt x="32791" y="406120"/>
                  </a:lnTo>
                  <a:lnTo>
                    <a:pt x="22847" y="456920"/>
                  </a:lnTo>
                  <a:lnTo>
                    <a:pt x="14668" y="508825"/>
                  </a:lnTo>
                  <a:lnTo>
                    <a:pt x="8280" y="561784"/>
                  </a:lnTo>
                  <a:lnTo>
                    <a:pt x="3695" y="615810"/>
                  </a:lnTo>
                  <a:lnTo>
                    <a:pt x="927" y="670864"/>
                  </a:lnTo>
                  <a:lnTo>
                    <a:pt x="0" y="726948"/>
                  </a:lnTo>
                  <a:lnTo>
                    <a:pt x="927" y="782015"/>
                  </a:lnTo>
                  <a:lnTo>
                    <a:pt x="3695" y="836358"/>
                  </a:lnTo>
                  <a:lnTo>
                    <a:pt x="8280" y="889952"/>
                  </a:lnTo>
                  <a:lnTo>
                    <a:pt x="14668" y="942784"/>
                  </a:lnTo>
                  <a:lnTo>
                    <a:pt x="22847" y="994816"/>
                  </a:lnTo>
                  <a:lnTo>
                    <a:pt x="32791" y="1046048"/>
                  </a:lnTo>
                  <a:lnTo>
                    <a:pt x="44488" y="1096467"/>
                  </a:lnTo>
                  <a:lnTo>
                    <a:pt x="57912" y="1146048"/>
                  </a:lnTo>
                  <a:lnTo>
                    <a:pt x="75082" y="1201089"/>
                  </a:lnTo>
                  <a:lnTo>
                    <a:pt x="93903" y="1252601"/>
                  </a:lnTo>
                  <a:lnTo>
                    <a:pt x="114338" y="1300556"/>
                  </a:lnTo>
                  <a:lnTo>
                    <a:pt x="136385" y="1344968"/>
                  </a:lnTo>
                  <a:lnTo>
                    <a:pt x="159994" y="1385836"/>
                  </a:lnTo>
                  <a:lnTo>
                    <a:pt x="185166" y="1423162"/>
                  </a:lnTo>
                  <a:lnTo>
                    <a:pt x="211836" y="1456944"/>
                  </a:lnTo>
                  <a:lnTo>
                    <a:pt x="224028" y="1443228"/>
                  </a:lnTo>
                  <a:lnTo>
                    <a:pt x="199491" y="1408887"/>
                  </a:lnTo>
                  <a:lnTo>
                    <a:pt x="176745" y="1371219"/>
                  </a:lnTo>
                  <a:lnTo>
                    <a:pt x="155778" y="1330248"/>
                  </a:lnTo>
                  <a:lnTo>
                    <a:pt x="136499" y="1286002"/>
                  </a:lnTo>
                  <a:lnTo>
                    <a:pt x="118884" y="1238504"/>
                  </a:lnTo>
                  <a:lnTo>
                    <a:pt x="102870" y="1187780"/>
                  </a:lnTo>
                  <a:lnTo>
                    <a:pt x="88392" y="1133856"/>
                  </a:lnTo>
                  <a:lnTo>
                    <a:pt x="77622" y="1084491"/>
                  </a:lnTo>
                  <a:lnTo>
                    <a:pt x="68160" y="1034694"/>
                  </a:lnTo>
                  <a:lnTo>
                    <a:pt x="60058" y="984478"/>
                  </a:lnTo>
                  <a:lnTo>
                    <a:pt x="53340" y="933831"/>
                  </a:lnTo>
                  <a:lnTo>
                    <a:pt x="48069" y="882751"/>
                  </a:lnTo>
                  <a:lnTo>
                    <a:pt x="44246" y="831240"/>
                  </a:lnTo>
                  <a:lnTo>
                    <a:pt x="41935" y="779310"/>
                  </a:lnTo>
                  <a:lnTo>
                    <a:pt x="41148" y="726948"/>
                  </a:lnTo>
                  <a:lnTo>
                    <a:pt x="41935" y="673582"/>
                  </a:lnTo>
                  <a:lnTo>
                    <a:pt x="44246" y="620928"/>
                  </a:lnTo>
                  <a:lnTo>
                    <a:pt x="48069" y="568998"/>
                  </a:lnTo>
                  <a:lnTo>
                    <a:pt x="53340" y="517779"/>
                  </a:lnTo>
                  <a:lnTo>
                    <a:pt x="60058" y="467271"/>
                  </a:lnTo>
                  <a:lnTo>
                    <a:pt x="68160" y="417474"/>
                  </a:lnTo>
                  <a:lnTo>
                    <a:pt x="77622" y="368401"/>
                  </a:lnTo>
                  <a:lnTo>
                    <a:pt x="88392" y="320040"/>
                  </a:lnTo>
                  <a:lnTo>
                    <a:pt x="102870" y="266750"/>
                  </a:lnTo>
                  <a:lnTo>
                    <a:pt x="118884" y="216649"/>
                  </a:lnTo>
                  <a:lnTo>
                    <a:pt x="136499" y="169722"/>
                  </a:lnTo>
                  <a:lnTo>
                    <a:pt x="155778" y="125958"/>
                  </a:lnTo>
                  <a:lnTo>
                    <a:pt x="176745" y="85369"/>
                  </a:lnTo>
                  <a:lnTo>
                    <a:pt x="199491" y="47955"/>
                  </a:lnTo>
                  <a:lnTo>
                    <a:pt x="224028" y="13716"/>
                  </a:lnTo>
                  <a:close/>
                </a:path>
                <a:path w="1461770" h="1457325">
                  <a:moveTo>
                    <a:pt x="786777" y="353555"/>
                  </a:moveTo>
                  <a:lnTo>
                    <a:pt x="733437" y="353555"/>
                  </a:lnTo>
                  <a:lnTo>
                    <a:pt x="515975" y="1034783"/>
                  </a:lnTo>
                  <a:lnTo>
                    <a:pt x="303669" y="353555"/>
                  </a:lnTo>
                  <a:lnTo>
                    <a:pt x="247662" y="353555"/>
                  </a:lnTo>
                  <a:lnTo>
                    <a:pt x="484454" y="1101839"/>
                  </a:lnTo>
                  <a:lnTo>
                    <a:pt x="540270" y="1101839"/>
                  </a:lnTo>
                  <a:lnTo>
                    <a:pt x="786777" y="353555"/>
                  </a:lnTo>
                  <a:close/>
                </a:path>
                <a:path w="1461770" h="1457325">
                  <a:moveTo>
                    <a:pt x="1112342" y="577583"/>
                  </a:moveTo>
                  <a:lnTo>
                    <a:pt x="1040993" y="577583"/>
                  </a:lnTo>
                  <a:lnTo>
                    <a:pt x="1038898" y="586727"/>
                  </a:lnTo>
                  <a:lnTo>
                    <a:pt x="1043851" y="587209"/>
                  </a:lnTo>
                  <a:lnTo>
                    <a:pt x="1047381" y="588632"/>
                  </a:lnTo>
                  <a:lnTo>
                    <a:pt x="1051471" y="593496"/>
                  </a:lnTo>
                  <a:lnTo>
                    <a:pt x="1052423" y="596442"/>
                  </a:lnTo>
                  <a:lnTo>
                    <a:pt x="1052423" y="602449"/>
                  </a:lnTo>
                  <a:lnTo>
                    <a:pt x="995654" y="681888"/>
                  </a:lnTo>
                  <a:lnTo>
                    <a:pt x="979754" y="635685"/>
                  </a:lnTo>
                  <a:lnTo>
                    <a:pt x="976998" y="626859"/>
                  </a:lnTo>
                  <a:lnTo>
                    <a:pt x="975029" y="618769"/>
                  </a:lnTo>
                  <a:lnTo>
                    <a:pt x="973848" y="611466"/>
                  </a:lnTo>
                  <a:lnTo>
                    <a:pt x="973467" y="604926"/>
                  </a:lnTo>
                  <a:lnTo>
                    <a:pt x="973467" y="599592"/>
                  </a:lnTo>
                  <a:lnTo>
                    <a:pt x="975182" y="595401"/>
                  </a:lnTo>
                  <a:lnTo>
                    <a:pt x="981659" y="589584"/>
                  </a:lnTo>
                  <a:lnTo>
                    <a:pt x="986040" y="587679"/>
                  </a:lnTo>
                  <a:lnTo>
                    <a:pt x="991463" y="586727"/>
                  </a:lnTo>
                  <a:lnTo>
                    <a:pt x="993559" y="577583"/>
                  </a:lnTo>
                  <a:lnTo>
                    <a:pt x="916317" y="577583"/>
                  </a:lnTo>
                  <a:lnTo>
                    <a:pt x="914222" y="587019"/>
                  </a:lnTo>
                  <a:lnTo>
                    <a:pt x="918311" y="587870"/>
                  </a:lnTo>
                  <a:lnTo>
                    <a:pt x="921651" y="589305"/>
                  </a:lnTo>
                  <a:lnTo>
                    <a:pt x="971562" y="707415"/>
                  </a:lnTo>
                  <a:lnTo>
                    <a:pt x="902055" y="790028"/>
                  </a:lnTo>
                  <a:lnTo>
                    <a:pt x="874496" y="821042"/>
                  </a:lnTo>
                  <a:lnTo>
                    <a:pt x="860501" y="828852"/>
                  </a:lnTo>
                  <a:lnTo>
                    <a:pt x="858494" y="838187"/>
                  </a:lnTo>
                  <a:lnTo>
                    <a:pt x="929652" y="838187"/>
                  </a:lnTo>
                  <a:lnTo>
                    <a:pt x="931748" y="828852"/>
                  </a:lnTo>
                  <a:lnTo>
                    <a:pt x="927455" y="828471"/>
                  </a:lnTo>
                  <a:lnTo>
                    <a:pt x="924128" y="827328"/>
                  </a:lnTo>
                  <a:lnTo>
                    <a:pt x="919454" y="823620"/>
                  </a:lnTo>
                  <a:lnTo>
                    <a:pt x="918222" y="820191"/>
                  </a:lnTo>
                  <a:lnTo>
                    <a:pt x="918222" y="811517"/>
                  </a:lnTo>
                  <a:lnTo>
                    <a:pt x="919746" y="807135"/>
                  </a:lnTo>
                  <a:lnTo>
                    <a:pt x="925550" y="796759"/>
                  </a:lnTo>
                  <a:lnTo>
                    <a:pt x="930313" y="790092"/>
                  </a:lnTo>
                  <a:lnTo>
                    <a:pt x="980325" y="727506"/>
                  </a:lnTo>
                  <a:lnTo>
                    <a:pt x="1000226" y="785710"/>
                  </a:lnTo>
                  <a:lnTo>
                    <a:pt x="1002233" y="792480"/>
                  </a:lnTo>
                  <a:lnTo>
                    <a:pt x="1003655" y="798918"/>
                  </a:lnTo>
                  <a:lnTo>
                    <a:pt x="1004519" y="805014"/>
                  </a:lnTo>
                  <a:lnTo>
                    <a:pt x="1004798" y="810755"/>
                  </a:lnTo>
                  <a:lnTo>
                    <a:pt x="1004798" y="815809"/>
                  </a:lnTo>
                  <a:lnTo>
                    <a:pt x="1003274" y="819899"/>
                  </a:lnTo>
                  <a:lnTo>
                    <a:pt x="997089" y="826096"/>
                  </a:lnTo>
                  <a:lnTo>
                    <a:pt x="992606" y="828090"/>
                  </a:lnTo>
                  <a:lnTo>
                    <a:pt x="986701" y="828852"/>
                  </a:lnTo>
                  <a:lnTo>
                    <a:pt x="984796" y="838187"/>
                  </a:lnTo>
                  <a:lnTo>
                    <a:pt x="1062050" y="838187"/>
                  </a:lnTo>
                  <a:lnTo>
                    <a:pt x="1063955" y="828852"/>
                  </a:lnTo>
                  <a:lnTo>
                    <a:pt x="1059764" y="827709"/>
                  </a:lnTo>
                  <a:lnTo>
                    <a:pt x="1056805" y="826477"/>
                  </a:lnTo>
                  <a:lnTo>
                    <a:pt x="1004417" y="701979"/>
                  </a:lnTo>
                  <a:lnTo>
                    <a:pt x="1061478" y="633971"/>
                  </a:lnTo>
                  <a:lnTo>
                    <a:pt x="1092047" y="598830"/>
                  </a:lnTo>
                  <a:lnTo>
                    <a:pt x="1110246" y="586727"/>
                  </a:lnTo>
                  <a:lnTo>
                    <a:pt x="1112342" y="577583"/>
                  </a:lnTo>
                  <a:close/>
                </a:path>
                <a:path w="1461770" h="1457325">
                  <a:moveTo>
                    <a:pt x="1461516" y="726948"/>
                  </a:moveTo>
                  <a:lnTo>
                    <a:pt x="1460665" y="670864"/>
                  </a:lnTo>
                  <a:lnTo>
                    <a:pt x="1458048" y="615810"/>
                  </a:lnTo>
                  <a:lnTo>
                    <a:pt x="1453642" y="561784"/>
                  </a:lnTo>
                  <a:lnTo>
                    <a:pt x="1447419" y="508825"/>
                  </a:lnTo>
                  <a:lnTo>
                    <a:pt x="1439341" y="456920"/>
                  </a:lnTo>
                  <a:lnTo>
                    <a:pt x="1429372" y="406120"/>
                  </a:lnTo>
                  <a:lnTo>
                    <a:pt x="1417472" y="356412"/>
                  </a:lnTo>
                  <a:lnTo>
                    <a:pt x="1403604" y="307848"/>
                  </a:lnTo>
                  <a:lnTo>
                    <a:pt x="1386522" y="254000"/>
                  </a:lnTo>
                  <a:lnTo>
                    <a:pt x="1367891" y="203492"/>
                  </a:lnTo>
                  <a:lnTo>
                    <a:pt x="1347660" y="156286"/>
                  </a:lnTo>
                  <a:lnTo>
                    <a:pt x="1325778" y="112356"/>
                  </a:lnTo>
                  <a:lnTo>
                    <a:pt x="1302194" y="71691"/>
                  </a:lnTo>
                  <a:lnTo>
                    <a:pt x="1276845" y="34239"/>
                  </a:lnTo>
                  <a:lnTo>
                    <a:pt x="1249680" y="0"/>
                  </a:lnTo>
                  <a:lnTo>
                    <a:pt x="1237488" y="13716"/>
                  </a:lnTo>
                  <a:lnTo>
                    <a:pt x="1262126" y="47955"/>
                  </a:lnTo>
                  <a:lnTo>
                    <a:pt x="1285049" y="85369"/>
                  </a:lnTo>
                  <a:lnTo>
                    <a:pt x="1306233" y="125958"/>
                  </a:lnTo>
                  <a:lnTo>
                    <a:pt x="1325664" y="169722"/>
                  </a:lnTo>
                  <a:lnTo>
                    <a:pt x="1343304" y="216649"/>
                  </a:lnTo>
                  <a:lnTo>
                    <a:pt x="1359141" y="266750"/>
                  </a:lnTo>
                  <a:lnTo>
                    <a:pt x="1373124" y="320040"/>
                  </a:lnTo>
                  <a:lnTo>
                    <a:pt x="1384350" y="368401"/>
                  </a:lnTo>
                  <a:lnTo>
                    <a:pt x="1394015" y="417474"/>
                  </a:lnTo>
                  <a:lnTo>
                    <a:pt x="1402143" y="467271"/>
                  </a:lnTo>
                  <a:lnTo>
                    <a:pt x="1408747" y="517779"/>
                  </a:lnTo>
                  <a:lnTo>
                    <a:pt x="1413865" y="568998"/>
                  </a:lnTo>
                  <a:lnTo>
                    <a:pt x="1417497" y="620928"/>
                  </a:lnTo>
                  <a:lnTo>
                    <a:pt x="1419656" y="673582"/>
                  </a:lnTo>
                  <a:lnTo>
                    <a:pt x="1420368" y="726948"/>
                  </a:lnTo>
                  <a:lnTo>
                    <a:pt x="1419656" y="779310"/>
                  </a:lnTo>
                  <a:lnTo>
                    <a:pt x="1417497" y="831240"/>
                  </a:lnTo>
                  <a:lnTo>
                    <a:pt x="1413865" y="882751"/>
                  </a:lnTo>
                  <a:lnTo>
                    <a:pt x="1408747" y="933831"/>
                  </a:lnTo>
                  <a:lnTo>
                    <a:pt x="1402143" y="984478"/>
                  </a:lnTo>
                  <a:lnTo>
                    <a:pt x="1394015" y="1034694"/>
                  </a:lnTo>
                  <a:lnTo>
                    <a:pt x="1384350" y="1084491"/>
                  </a:lnTo>
                  <a:lnTo>
                    <a:pt x="1373124" y="1133856"/>
                  </a:lnTo>
                  <a:lnTo>
                    <a:pt x="1359141" y="1187780"/>
                  </a:lnTo>
                  <a:lnTo>
                    <a:pt x="1343304" y="1238504"/>
                  </a:lnTo>
                  <a:lnTo>
                    <a:pt x="1325664" y="1286002"/>
                  </a:lnTo>
                  <a:lnTo>
                    <a:pt x="1306233" y="1330248"/>
                  </a:lnTo>
                  <a:lnTo>
                    <a:pt x="1285049" y="1371219"/>
                  </a:lnTo>
                  <a:lnTo>
                    <a:pt x="1262126" y="1408887"/>
                  </a:lnTo>
                  <a:lnTo>
                    <a:pt x="1237488" y="1443228"/>
                  </a:lnTo>
                  <a:lnTo>
                    <a:pt x="1249680" y="1456944"/>
                  </a:lnTo>
                  <a:lnTo>
                    <a:pt x="1276845" y="1423162"/>
                  </a:lnTo>
                  <a:lnTo>
                    <a:pt x="1302194" y="1385836"/>
                  </a:lnTo>
                  <a:lnTo>
                    <a:pt x="1325778" y="1344968"/>
                  </a:lnTo>
                  <a:lnTo>
                    <a:pt x="1347660" y="1300556"/>
                  </a:lnTo>
                  <a:lnTo>
                    <a:pt x="1367891" y="1252601"/>
                  </a:lnTo>
                  <a:lnTo>
                    <a:pt x="1386522" y="1201089"/>
                  </a:lnTo>
                  <a:lnTo>
                    <a:pt x="1403604" y="1146048"/>
                  </a:lnTo>
                  <a:lnTo>
                    <a:pt x="1417472" y="1096467"/>
                  </a:lnTo>
                  <a:lnTo>
                    <a:pt x="1429372" y="1046048"/>
                  </a:lnTo>
                  <a:lnTo>
                    <a:pt x="1439341" y="994816"/>
                  </a:lnTo>
                  <a:lnTo>
                    <a:pt x="1447419" y="942784"/>
                  </a:lnTo>
                  <a:lnTo>
                    <a:pt x="1453642" y="889952"/>
                  </a:lnTo>
                  <a:lnTo>
                    <a:pt x="1458048" y="836358"/>
                  </a:lnTo>
                  <a:lnTo>
                    <a:pt x="1460665" y="782015"/>
                  </a:lnTo>
                  <a:lnTo>
                    <a:pt x="1461516" y="726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7636" y="3182111"/>
              <a:ext cx="69132" cy="202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6200" y="3602735"/>
              <a:ext cx="69132" cy="2026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95" y="2538983"/>
              <a:ext cx="137636" cy="1813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34862" y="3678948"/>
              <a:ext cx="161290" cy="82550"/>
            </a:xfrm>
            <a:custGeom>
              <a:avLst/>
              <a:gdLst/>
              <a:ahLst/>
              <a:cxnLst/>
              <a:rect l="l" t="t" r="r" b="b"/>
              <a:pathLst>
                <a:path w="161289" h="82550">
                  <a:moveTo>
                    <a:pt x="161163" y="60960"/>
                  </a:moveTo>
                  <a:lnTo>
                    <a:pt x="0" y="60960"/>
                  </a:lnTo>
                  <a:lnTo>
                    <a:pt x="0" y="82296"/>
                  </a:lnTo>
                  <a:lnTo>
                    <a:pt x="161163" y="82296"/>
                  </a:lnTo>
                  <a:lnTo>
                    <a:pt x="161163" y="60960"/>
                  </a:lnTo>
                  <a:close/>
                </a:path>
                <a:path w="161289" h="82550">
                  <a:moveTo>
                    <a:pt x="16116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1163" y="21336"/>
                  </a:lnTo>
                  <a:lnTo>
                    <a:pt x="161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5555" y="3622547"/>
              <a:ext cx="118681" cy="17983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11378" y="2714961"/>
            <a:ext cx="186242" cy="19901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408894" y="2174389"/>
            <a:ext cx="1548093" cy="1285875"/>
            <a:chOff x="7650480" y="2464307"/>
            <a:chExt cx="1754505" cy="1457325"/>
          </a:xfrm>
        </p:grpSpPr>
        <p:sp>
          <p:nvSpPr>
            <p:cNvPr id="21" name="object 21"/>
            <p:cNvSpPr/>
            <p:nvPr/>
          </p:nvSpPr>
          <p:spPr>
            <a:xfrm>
              <a:off x="7650468" y="2464320"/>
              <a:ext cx="1754505" cy="1457325"/>
            </a:xfrm>
            <a:custGeom>
              <a:avLst/>
              <a:gdLst/>
              <a:ahLst/>
              <a:cxnLst/>
              <a:rect l="l" t="t" r="r" b="b"/>
              <a:pathLst>
                <a:path w="1754504" h="1457325">
                  <a:moveTo>
                    <a:pt x="224028" y="13716"/>
                  </a:moveTo>
                  <a:lnTo>
                    <a:pt x="185166" y="34239"/>
                  </a:lnTo>
                  <a:lnTo>
                    <a:pt x="159994" y="71691"/>
                  </a:lnTo>
                  <a:lnTo>
                    <a:pt x="136385" y="112356"/>
                  </a:lnTo>
                  <a:lnTo>
                    <a:pt x="114338" y="156286"/>
                  </a:lnTo>
                  <a:lnTo>
                    <a:pt x="93903" y="203492"/>
                  </a:lnTo>
                  <a:lnTo>
                    <a:pt x="75082" y="254000"/>
                  </a:lnTo>
                  <a:lnTo>
                    <a:pt x="57912" y="307848"/>
                  </a:lnTo>
                  <a:lnTo>
                    <a:pt x="44488" y="356412"/>
                  </a:lnTo>
                  <a:lnTo>
                    <a:pt x="32791" y="406120"/>
                  </a:lnTo>
                  <a:lnTo>
                    <a:pt x="22847" y="456920"/>
                  </a:lnTo>
                  <a:lnTo>
                    <a:pt x="14668" y="508825"/>
                  </a:lnTo>
                  <a:lnTo>
                    <a:pt x="8280" y="561784"/>
                  </a:lnTo>
                  <a:lnTo>
                    <a:pt x="3695" y="615810"/>
                  </a:lnTo>
                  <a:lnTo>
                    <a:pt x="927" y="670864"/>
                  </a:lnTo>
                  <a:lnTo>
                    <a:pt x="0" y="726948"/>
                  </a:lnTo>
                  <a:lnTo>
                    <a:pt x="927" y="782015"/>
                  </a:lnTo>
                  <a:lnTo>
                    <a:pt x="3695" y="836358"/>
                  </a:lnTo>
                  <a:lnTo>
                    <a:pt x="8280" y="889952"/>
                  </a:lnTo>
                  <a:lnTo>
                    <a:pt x="14668" y="942784"/>
                  </a:lnTo>
                  <a:lnTo>
                    <a:pt x="22847" y="994816"/>
                  </a:lnTo>
                  <a:lnTo>
                    <a:pt x="32791" y="1046048"/>
                  </a:lnTo>
                  <a:lnTo>
                    <a:pt x="44488" y="1096467"/>
                  </a:lnTo>
                  <a:lnTo>
                    <a:pt x="57912" y="1146048"/>
                  </a:lnTo>
                  <a:lnTo>
                    <a:pt x="75082" y="1201089"/>
                  </a:lnTo>
                  <a:lnTo>
                    <a:pt x="93903" y="1252601"/>
                  </a:lnTo>
                  <a:lnTo>
                    <a:pt x="114338" y="1300556"/>
                  </a:lnTo>
                  <a:lnTo>
                    <a:pt x="136385" y="1344968"/>
                  </a:lnTo>
                  <a:lnTo>
                    <a:pt x="159994" y="1385836"/>
                  </a:lnTo>
                  <a:lnTo>
                    <a:pt x="185166" y="1423162"/>
                  </a:lnTo>
                  <a:lnTo>
                    <a:pt x="211836" y="1456944"/>
                  </a:lnTo>
                  <a:lnTo>
                    <a:pt x="224028" y="1443228"/>
                  </a:lnTo>
                  <a:lnTo>
                    <a:pt x="199491" y="1408887"/>
                  </a:lnTo>
                  <a:lnTo>
                    <a:pt x="176745" y="1371219"/>
                  </a:lnTo>
                  <a:lnTo>
                    <a:pt x="155778" y="1330248"/>
                  </a:lnTo>
                  <a:lnTo>
                    <a:pt x="136499" y="1286002"/>
                  </a:lnTo>
                  <a:lnTo>
                    <a:pt x="118884" y="1238504"/>
                  </a:lnTo>
                  <a:lnTo>
                    <a:pt x="102870" y="1187780"/>
                  </a:lnTo>
                  <a:lnTo>
                    <a:pt x="88392" y="1133856"/>
                  </a:lnTo>
                  <a:lnTo>
                    <a:pt x="77622" y="1084491"/>
                  </a:lnTo>
                  <a:lnTo>
                    <a:pt x="68160" y="1034694"/>
                  </a:lnTo>
                  <a:lnTo>
                    <a:pt x="60058" y="984478"/>
                  </a:lnTo>
                  <a:lnTo>
                    <a:pt x="53340" y="933831"/>
                  </a:lnTo>
                  <a:lnTo>
                    <a:pt x="48069" y="882751"/>
                  </a:lnTo>
                  <a:lnTo>
                    <a:pt x="44246" y="831240"/>
                  </a:lnTo>
                  <a:lnTo>
                    <a:pt x="41935" y="779310"/>
                  </a:lnTo>
                  <a:lnTo>
                    <a:pt x="41148" y="726948"/>
                  </a:lnTo>
                  <a:lnTo>
                    <a:pt x="41935" y="673582"/>
                  </a:lnTo>
                  <a:lnTo>
                    <a:pt x="44246" y="620928"/>
                  </a:lnTo>
                  <a:lnTo>
                    <a:pt x="48069" y="568998"/>
                  </a:lnTo>
                  <a:lnTo>
                    <a:pt x="53340" y="517779"/>
                  </a:lnTo>
                  <a:lnTo>
                    <a:pt x="60058" y="467271"/>
                  </a:lnTo>
                  <a:lnTo>
                    <a:pt x="68160" y="417474"/>
                  </a:lnTo>
                  <a:lnTo>
                    <a:pt x="77622" y="368401"/>
                  </a:lnTo>
                  <a:lnTo>
                    <a:pt x="88392" y="320040"/>
                  </a:lnTo>
                  <a:lnTo>
                    <a:pt x="102870" y="266750"/>
                  </a:lnTo>
                  <a:lnTo>
                    <a:pt x="118884" y="216649"/>
                  </a:lnTo>
                  <a:lnTo>
                    <a:pt x="136499" y="169722"/>
                  </a:lnTo>
                  <a:lnTo>
                    <a:pt x="155778" y="125958"/>
                  </a:lnTo>
                  <a:lnTo>
                    <a:pt x="176745" y="85369"/>
                  </a:lnTo>
                  <a:lnTo>
                    <a:pt x="199491" y="47955"/>
                  </a:lnTo>
                  <a:lnTo>
                    <a:pt x="224028" y="13716"/>
                  </a:lnTo>
                  <a:close/>
                </a:path>
                <a:path w="1754504" h="1457325">
                  <a:moveTo>
                    <a:pt x="931557" y="353555"/>
                  </a:moveTo>
                  <a:lnTo>
                    <a:pt x="878217" y="353555"/>
                  </a:lnTo>
                  <a:lnTo>
                    <a:pt x="660755" y="1034783"/>
                  </a:lnTo>
                  <a:lnTo>
                    <a:pt x="448437" y="353555"/>
                  </a:lnTo>
                  <a:lnTo>
                    <a:pt x="392442" y="353555"/>
                  </a:lnTo>
                  <a:lnTo>
                    <a:pt x="629234" y="1101839"/>
                  </a:lnTo>
                  <a:lnTo>
                    <a:pt x="685050" y="1101839"/>
                  </a:lnTo>
                  <a:lnTo>
                    <a:pt x="931557" y="353555"/>
                  </a:lnTo>
                  <a:close/>
                </a:path>
                <a:path w="1754504" h="1457325">
                  <a:moveTo>
                    <a:pt x="1401419" y="515099"/>
                  </a:moveTo>
                  <a:lnTo>
                    <a:pt x="1232928" y="515099"/>
                  </a:lnTo>
                  <a:lnTo>
                    <a:pt x="1232928" y="534924"/>
                  </a:lnTo>
                  <a:lnTo>
                    <a:pt x="1401419" y="534924"/>
                  </a:lnTo>
                  <a:lnTo>
                    <a:pt x="1401419" y="515099"/>
                  </a:lnTo>
                  <a:close/>
                </a:path>
                <a:path w="1754504" h="1457325">
                  <a:moveTo>
                    <a:pt x="1404937" y="577583"/>
                  </a:moveTo>
                  <a:lnTo>
                    <a:pt x="1333601" y="577583"/>
                  </a:lnTo>
                  <a:lnTo>
                    <a:pt x="1331506" y="586727"/>
                  </a:lnTo>
                  <a:lnTo>
                    <a:pt x="1336459" y="587209"/>
                  </a:lnTo>
                  <a:lnTo>
                    <a:pt x="1339977" y="588632"/>
                  </a:lnTo>
                  <a:lnTo>
                    <a:pt x="1344079" y="593496"/>
                  </a:lnTo>
                  <a:lnTo>
                    <a:pt x="1345031" y="596442"/>
                  </a:lnTo>
                  <a:lnTo>
                    <a:pt x="1345031" y="602449"/>
                  </a:lnTo>
                  <a:lnTo>
                    <a:pt x="1288262" y="681888"/>
                  </a:lnTo>
                  <a:lnTo>
                    <a:pt x="1272349" y="635685"/>
                  </a:lnTo>
                  <a:lnTo>
                    <a:pt x="1269606" y="626859"/>
                  </a:lnTo>
                  <a:lnTo>
                    <a:pt x="1267637" y="618769"/>
                  </a:lnTo>
                  <a:lnTo>
                    <a:pt x="1266456" y="611466"/>
                  </a:lnTo>
                  <a:lnTo>
                    <a:pt x="1266063" y="604926"/>
                  </a:lnTo>
                  <a:lnTo>
                    <a:pt x="1266063" y="599592"/>
                  </a:lnTo>
                  <a:lnTo>
                    <a:pt x="1267777" y="595401"/>
                  </a:lnTo>
                  <a:lnTo>
                    <a:pt x="1274254" y="589584"/>
                  </a:lnTo>
                  <a:lnTo>
                    <a:pt x="1278636" y="587679"/>
                  </a:lnTo>
                  <a:lnTo>
                    <a:pt x="1284071" y="586727"/>
                  </a:lnTo>
                  <a:lnTo>
                    <a:pt x="1286167" y="577583"/>
                  </a:lnTo>
                  <a:lnTo>
                    <a:pt x="1208913" y="577583"/>
                  </a:lnTo>
                  <a:lnTo>
                    <a:pt x="1206817" y="587019"/>
                  </a:lnTo>
                  <a:lnTo>
                    <a:pt x="1210919" y="587870"/>
                  </a:lnTo>
                  <a:lnTo>
                    <a:pt x="1214247" y="589305"/>
                  </a:lnTo>
                  <a:lnTo>
                    <a:pt x="1264158" y="707415"/>
                  </a:lnTo>
                  <a:lnTo>
                    <a:pt x="1194650" y="790028"/>
                  </a:lnTo>
                  <a:lnTo>
                    <a:pt x="1167104" y="821042"/>
                  </a:lnTo>
                  <a:lnTo>
                    <a:pt x="1153096" y="828852"/>
                  </a:lnTo>
                  <a:lnTo>
                    <a:pt x="1151102" y="838187"/>
                  </a:lnTo>
                  <a:lnTo>
                    <a:pt x="1222248" y="838187"/>
                  </a:lnTo>
                  <a:lnTo>
                    <a:pt x="1224343" y="828852"/>
                  </a:lnTo>
                  <a:lnTo>
                    <a:pt x="1220063" y="828471"/>
                  </a:lnTo>
                  <a:lnTo>
                    <a:pt x="1216723" y="827328"/>
                  </a:lnTo>
                  <a:lnTo>
                    <a:pt x="1212062" y="823620"/>
                  </a:lnTo>
                  <a:lnTo>
                    <a:pt x="1210818" y="820191"/>
                  </a:lnTo>
                  <a:lnTo>
                    <a:pt x="1210818" y="811517"/>
                  </a:lnTo>
                  <a:lnTo>
                    <a:pt x="1212342" y="807135"/>
                  </a:lnTo>
                  <a:lnTo>
                    <a:pt x="1218158" y="796759"/>
                  </a:lnTo>
                  <a:lnTo>
                    <a:pt x="1222921" y="790092"/>
                  </a:lnTo>
                  <a:lnTo>
                    <a:pt x="1272921" y="727506"/>
                  </a:lnTo>
                  <a:lnTo>
                    <a:pt x="1292834" y="785710"/>
                  </a:lnTo>
                  <a:lnTo>
                    <a:pt x="1294828" y="792480"/>
                  </a:lnTo>
                  <a:lnTo>
                    <a:pt x="1296263" y="798918"/>
                  </a:lnTo>
                  <a:lnTo>
                    <a:pt x="1297114" y="805014"/>
                  </a:lnTo>
                  <a:lnTo>
                    <a:pt x="1297406" y="810755"/>
                  </a:lnTo>
                  <a:lnTo>
                    <a:pt x="1297406" y="815809"/>
                  </a:lnTo>
                  <a:lnTo>
                    <a:pt x="1295882" y="819899"/>
                  </a:lnTo>
                  <a:lnTo>
                    <a:pt x="1289685" y="826096"/>
                  </a:lnTo>
                  <a:lnTo>
                    <a:pt x="1285214" y="828090"/>
                  </a:lnTo>
                  <a:lnTo>
                    <a:pt x="1279309" y="828852"/>
                  </a:lnTo>
                  <a:lnTo>
                    <a:pt x="1277404" y="838187"/>
                  </a:lnTo>
                  <a:lnTo>
                    <a:pt x="1354645" y="838187"/>
                  </a:lnTo>
                  <a:lnTo>
                    <a:pt x="1356550" y="828852"/>
                  </a:lnTo>
                  <a:lnTo>
                    <a:pt x="1352359" y="827709"/>
                  </a:lnTo>
                  <a:lnTo>
                    <a:pt x="1349413" y="826477"/>
                  </a:lnTo>
                  <a:lnTo>
                    <a:pt x="1297025" y="701979"/>
                  </a:lnTo>
                  <a:lnTo>
                    <a:pt x="1354074" y="633971"/>
                  </a:lnTo>
                  <a:lnTo>
                    <a:pt x="1384655" y="598830"/>
                  </a:lnTo>
                  <a:lnTo>
                    <a:pt x="1402842" y="586727"/>
                  </a:lnTo>
                  <a:lnTo>
                    <a:pt x="1404937" y="577583"/>
                  </a:lnTo>
                  <a:close/>
                </a:path>
                <a:path w="1754504" h="1457325">
                  <a:moveTo>
                    <a:pt x="1754124" y="726948"/>
                  </a:moveTo>
                  <a:lnTo>
                    <a:pt x="1753273" y="670864"/>
                  </a:lnTo>
                  <a:lnTo>
                    <a:pt x="1750656" y="615810"/>
                  </a:lnTo>
                  <a:lnTo>
                    <a:pt x="1746250" y="561784"/>
                  </a:lnTo>
                  <a:lnTo>
                    <a:pt x="1740027" y="508825"/>
                  </a:lnTo>
                  <a:lnTo>
                    <a:pt x="1731949" y="456920"/>
                  </a:lnTo>
                  <a:lnTo>
                    <a:pt x="1721980" y="406120"/>
                  </a:lnTo>
                  <a:lnTo>
                    <a:pt x="1710080" y="356412"/>
                  </a:lnTo>
                  <a:lnTo>
                    <a:pt x="1696212" y="307848"/>
                  </a:lnTo>
                  <a:lnTo>
                    <a:pt x="1679130" y="254000"/>
                  </a:lnTo>
                  <a:lnTo>
                    <a:pt x="1660499" y="203492"/>
                  </a:lnTo>
                  <a:lnTo>
                    <a:pt x="1640268" y="156286"/>
                  </a:lnTo>
                  <a:lnTo>
                    <a:pt x="1618386" y="112356"/>
                  </a:lnTo>
                  <a:lnTo>
                    <a:pt x="1594802" y="71691"/>
                  </a:lnTo>
                  <a:lnTo>
                    <a:pt x="1569453" y="34239"/>
                  </a:lnTo>
                  <a:lnTo>
                    <a:pt x="1542288" y="0"/>
                  </a:lnTo>
                  <a:lnTo>
                    <a:pt x="1530096" y="13716"/>
                  </a:lnTo>
                  <a:lnTo>
                    <a:pt x="1554734" y="47955"/>
                  </a:lnTo>
                  <a:lnTo>
                    <a:pt x="1577657" y="85369"/>
                  </a:lnTo>
                  <a:lnTo>
                    <a:pt x="1598841" y="125958"/>
                  </a:lnTo>
                  <a:lnTo>
                    <a:pt x="1618272" y="169722"/>
                  </a:lnTo>
                  <a:lnTo>
                    <a:pt x="1635912" y="216649"/>
                  </a:lnTo>
                  <a:lnTo>
                    <a:pt x="1651749" y="266750"/>
                  </a:lnTo>
                  <a:lnTo>
                    <a:pt x="1665732" y="320040"/>
                  </a:lnTo>
                  <a:lnTo>
                    <a:pt x="1676958" y="368401"/>
                  </a:lnTo>
                  <a:lnTo>
                    <a:pt x="1686623" y="417474"/>
                  </a:lnTo>
                  <a:lnTo>
                    <a:pt x="1694751" y="467271"/>
                  </a:lnTo>
                  <a:lnTo>
                    <a:pt x="1701355" y="517779"/>
                  </a:lnTo>
                  <a:lnTo>
                    <a:pt x="1706473" y="568998"/>
                  </a:lnTo>
                  <a:lnTo>
                    <a:pt x="1710105" y="620928"/>
                  </a:lnTo>
                  <a:lnTo>
                    <a:pt x="1712264" y="673582"/>
                  </a:lnTo>
                  <a:lnTo>
                    <a:pt x="1712976" y="726948"/>
                  </a:lnTo>
                  <a:lnTo>
                    <a:pt x="1712264" y="779310"/>
                  </a:lnTo>
                  <a:lnTo>
                    <a:pt x="1710105" y="831240"/>
                  </a:lnTo>
                  <a:lnTo>
                    <a:pt x="1706473" y="882751"/>
                  </a:lnTo>
                  <a:lnTo>
                    <a:pt x="1701355" y="933831"/>
                  </a:lnTo>
                  <a:lnTo>
                    <a:pt x="1694751" y="984478"/>
                  </a:lnTo>
                  <a:lnTo>
                    <a:pt x="1686623" y="1034694"/>
                  </a:lnTo>
                  <a:lnTo>
                    <a:pt x="1676958" y="1084491"/>
                  </a:lnTo>
                  <a:lnTo>
                    <a:pt x="1665732" y="1133856"/>
                  </a:lnTo>
                  <a:lnTo>
                    <a:pt x="1651749" y="1187780"/>
                  </a:lnTo>
                  <a:lnTo>
                    <a:pt x="1635912" y="1238504"/>
                  </a:lnTo>
                  <a:lnTo>
                    <a:pt x="1618272" y="1286002"/>
                  </a:lnTo>
                  <a:lnTo>
                    <a:pt x="1598841" y="1330248"/>
                  </a:lnTo>
                  <a:lnTo>
                    <a:pt x="1577657" y="1371219"/>
                  </a:lnTo>
                  <a:lnTo>
                    <a:pt x="1554734" y="1408887"/>
                  </a:lnTo>
                  <a:lnTo>
                    <a:pt x="1530096" y="1443228"/>
                  </a:lnTo>
                  <a:lnTo>
                    <a:pt x="1542288" y="1456944"/>
                  </a:lnTo>
                  <a:lnTo>
                    <a:pt x="1569453" y="1423162"/>
                  </a:lnTo>
                  <a:lnTo>
                    <a:pt x="1594802" y="1385836"/>
                  </a:lnTo>
                  <a:lnTo>
                    <a:pt x="1618386" y="1344968"/>
                  </a:lnTo>
                  <a:lnTo>
                    <a:pt x="1640268" y="1300556"/>
                  </a:lnTo>
                  <a:lnTo>
                    <a:pt x="1660499" y="1252601"/>
                  </a:lnTo>
                  <a:lnTo>
                    <a:pt x="1679130" y="1201089"/>
                  </a:lnTo>
                  <a:lnTo>
                    <a:pt x="1696212" y="1146048"/>
                  </a:lnTo>
                  <a:lnTo>
                    <a:pt x="1710080" y="1096467"/>
                  </a:lnTo>
                  <a:lnTo>
                    <a:pt x="1721980" y="1046048"/>
                  </a:lnTo>
                  <a:lnTo>
                    <a:pt x="1731949" y="994816"/>
                  </a:lnTo>
                  <a:lnTo>
                    <a:pt x="1740027" y="942784"/>
                  </a:lnTo>
                  <a:lnTo>
                    <a:pt x="1746250" y="889952"/>
                  </a:lnTo>
                  <a:lnTo>
                    <a:pt x="1750656" y="836358"/>
                  </a:lnTo>
                  <a:lnTo>
                    <a:pt x="1753273" y="782015"/>
                  </a:lnTo>
                  <a:lnTo>
                    <a:pt x="1754124" y="726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5056" y="3182111"/>
              <a:ext cx="69132" cy="2026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9597" y="2538983"/>
              <a:ext cx="198786" cy="1813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9864" y="3602735"/>
              <a:ext cx="69132" cy="2026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20050" y="3678948"/>
              <a:ext cx="161290" cy="82550"/>
            </a:xfrm>
            <a:custGeom>
              <a:avLst/>
              <a:gdLst/>
              <a:ahLst/>
              <a:cxnLst/>
              <a:rect l="l" t="t" r="r" b="b"/>
              <a:pathLst>
                <a:path w="161290" h="82550">
                  <a:moveTo>
                    <a:pt x="161163" y="60960"/>
                  </a:moveTo>
                  <a:lnTo>
                    <a:pt x="0" y="60960"/>
                  </a:lnTo>
                  <a:lnTo>
                    <a:pt x="0" y="82296"/>
                  </a:lnTo>
                  <a:lnTo>
                    <a:pt x="161163" y="82296"/>
                  </a:lnTo>
                  <a:lnTo>
                    <a:pt x="161163" y="60960"/>
                  </a:lnTo>
                  <a:close/>
                </a:path>
                <a:path w="161290" h="82550">
                  <a:moveTo>
                    <a:pt x="16116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1163" y="21336"/>
                  </a:lnTo>
                  <a:lnTo>
                    <a:pt x="161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455" y="3621023"/>
              <a:ext cx="137636" cy="1813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390471" y="3636771"/>
              <a:ext cx="161925" cy="167640"/>
            </a:xfrm>
            <a:custGeom>
              <a:avLst/>
              <a:gdLst/>
              <a:ahLst/>
              <a:cxnLst/>
              <a:rect l="l" t="t" r="r" b="b"/>
              <a:pathLst>
                <a:path w="161925" h="167639">
                  <a:moveTo>
                    <a:pt x="161353" y="72390"/>
                  </a:moveTo>
                  <a:lnTo>
                    <a:pt x="92100" y="72390"/>
                  </a:lnTo>
                  <a:lnTo>
                    <a:pt x="92100" y="0"/>
                  </a:lnTo>
                  <a:lnTo>
                    <a:pt x="69240" y="0"/>
                  </a:lnTo>
                  <a:lnTo>
                    <a:pt x="69240" y="72390"/>
                  </a:lnTo>
                  <a:lnTo>
                    <a:pt x="0" y="72390"/>
                  </a:lnTo>
                  <a:lnTo>
                    <a:pt x="0" y="93980"/>
                  </a:lnTo>
                  <a:lnTo>
                    <a:pt x="69240" y="93980"/>
                  </a:lnTo>
                  <a:lnTo>
                    <a:pt x="69240" y="167640"/>
                  </a:lnTo>
                  <a:lnTo>
                    <a:pt x="92100" y="167640"/>
                  </a:lnTo>
                  <a:lnTo>
                    <a:pt x="92100" y="93980"/>
                  </a:lnTo>
                  <a:lnTo>
                    <a:pt x="161353" y="93980"/>
                  </a:lnTo>
                  <a:lnTo>
                    <a:pt x="161353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1075" y="3622547"/>
              <a:ext cx="118681" cy="179831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4451" y="1913515"/>
            <a:ext cx="317687" cy="25818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4451" y="2760681"/>
            <a:ext cx="320964" cy="25818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242534" y="2346511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14451" y="4535693"/>
            <a:ext cx="365844" cy="258184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242534" y="4121524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4" name="object 34"/>
          <p:cNvGrpSpPr/>
          <p:nvPr/>
        </p:nvGrpSpPr>
        <p:grpSpPr>
          <a:xfrm>
            <a:off x="3115796" y="1990165"/>
            <a:ext cx="3351679" cy="2584637"/>
            <a:chOff x="1651635" y="2255520"/>
            <a:chExt cx="3798570" cy="2929255"/>
          </a:xfrm>
        </p:grpSpPr>
        <p:sp>
          <p:nvSpPr>
            <p:cNvPr id="35" name="object 35"/>
            <p:cNvSpPr/>
            <p:nvPr/>
          </p:nvSpPr>
          <p:spPr>
            <a:xfrm>
              <a:off x="4945380" y="3163990"/>
              <a:ext cx="504825" cy="189230"/>
            </a:xfrm>
            <a:custGeom>
              <a:avLst/>
              <a:gdLst/>
              <a:ahLst/>
              <a:cxnLst/>
              <a:rect l="l" t="t" r="r" b="b"/>
              <a:pathLst>
                <a:path w="504825" h="189229">
                  <a:moveTo>
                    <a:pt x="419862" y="94321"/>
                  </a:moveTo>
                  <a:lnTo>
                    <a:pt x="326136" y="39457"/>
                  </a:lnTo>
                  <a:lnTo>
                    <a:pt x="319587" y="33647"/>
                  </a:lnTo>
                  <a:lnTo>
                    <a:pt x="316039" y="26122"/>
                  </a:lnTo>
                  <a:lnTo>
                    <a:pt x="315634" y="18026"/>
                  </a:lnTo>
                  <a:lnTo>
                    <a:pt x="318515" y="10501"/>
                  </a:lnTo>
                  <a:lnTo>
                    <a:pt x="324111" y="3952"/>
                  </a:lnTo>
                  <a:lnTo>
                    <a:pt x="331279" y="404"/>
                  </a:lnTo>
                  <a:lnTo>
                    <a:pt x="339304" y="0"/>
                  </a:lnTo>
                  <a:lnTo>
                    <a:pt x="347472" y="2881"/>
                  </a:lnTo>
                  <a:lnTo>
                    <a:pt x="467817" y="72985"/>
                  </a:lnTo>
                  <a:lnTo>
                    <a:pt x="461772" y="72985"/>
                  </a:lnTo>
                  <a:lnTo>
                    <a:pt x="461772" y="76033"/>
                  </a:lnTo>
                  <a:lnTo>
                    <a:pt x="451104" y="76033"/>
                  </a:lnTo>
                  <a:lnTo>
                    <a:pt x="419862" y="94321"/>
                  </a:lnTo>
                  <a:close/>
                </a:path>
                <a:path w="504825" h="189229">
                  <a:moveTo>
                    <a:pt x="383413" y="115657"/>
                  </a:moveTo>
                  <a:lnTo>
                    <a:pt x="0" y="115657"/>
                  </a:lnTo>
                  <a:lnTo>
                    <a:pt x="0" y="72985"/>
                  </a:lnTo>
                  <a:lnTo>
                    <a:pt x="383413" y="72985"/>
                  </a:lnTo>
                  <a:lnTo>
                    <a:pt x="419862" y="94321"/>
                  </a:lnTo>
                  <a:lnTo>
                    <a:pt x="383413" y="115657"/>
                  </a:lnTo>
                  <a:close/>
                </a:path>
                <a:path w="504825" h="189229">
                  <a:moveTo>
                    <a:pt x="467817" y="115657"/>
                  </a:moveTo>
                  <a:lnTo>
                    <a:pt x="461772" y="115657"/>
                  </a:lnTo>
                  <a:lnTo>
                    <a:pt x="461772" y="72985"/>
                  </a:lnTo>
                  <a:lnTo>
                    <a:pt x="467817" y="72985"/>
                  </a:lnTo>
                  <a:lnTo>
                    <a:pt x="504444" y="94321"/>
                  </a:lnTo>
                  <a:lnTo>
                    <a:pt x="467817" y="115657"/>
                  </a:lnTo>
                  <a:close/>
                </a:path>
                <a:path w="504825" h="189229">
                  <a:moveTo>
                    <a:pt x="451104" y="112609"/>
                  </a:moveTo>
                  <a:lnTo>
                    <a:pt x="419862" y="94321"/>
                  </a:lnTo>
                  <a:lnTo>
                    <a:pt x="451104" y="76033"/>
                  </a:lnTo>
                  <a:lnTo>
                    <a:pt x="451104" y="112609"/>
                  </a:lnTo>
                  <a:close/>
                </a:path>
                <a:path w="504825" h="189229">
                  <a:moveTo>
                    <a:pt x="461772" y="112609"/>
                  </a:moveTo>
                  <a:lnTo>
                    <a:pt x="451104" y="112609"/>
                  </a:lnTo>
                  <a:lnTo>
                    <a:pt x="451104" y="76033"/>
                  </a:lnTo>
                  <a:lnTo>
                    <a:pt x="461772" y="76033"/>
                  </a:lnTo>
                  <a:lnTo>
                    <a:pt x="461772" y="112609"/>
                  </a:lnTo>
                  <a:close/>
                </a:path>
                <a:path w="504825" h="189229">
                  <a:moveTo>
                    <a:pt x="339304" y="188642"/>
                  </a:moveTo>
                  <a:lnTo>
                    <a:pt x="331279" y="188237"/>
                  </a:lnTo>
                  <a:lnTo>
                    <a:pt x="324111" y="184689"/>
                  </a:lnTo>
                  <a:lnTo>
                    <a:pt x="318515" y="178141"/>
                  </a:lnTo>
                  <a:lnTo>
                    <a:pt x="315634" y="169973"/>
                  </a:lnTo>
                  <a:lnTo>
                    <a:pt x="316039" y="161948"/>
                  </a:lnTo>
                  <a:lnTo>
                    <a:pt x="319587" y="154781"/>
                  </a:lnTo>
                  <a:lnTo>
                    <a:pt x="326136" y="149185"/>
                  </a:lnTo>
                  <a:lnTo>
                    <a:pt x="419862" y="94321"/>
                  </a:lnTo>
                  <a:lnTo>
                    <a:pt x="451104" y="112609"/>
                  </a:lnTo>
                  <a:lnTo>
                    <a:pt x="461772" y="112609"/>
                  </a:lnTo>
                  <a:lnTo>
                    <a:pt x="461772" y="115657"/>
                  </a:lnTo>
                  <a:lnTo>
                    <a:pt x="467817" y="115657"/>
                  </a:lnTo>
                  <a:lnTo>
                    <a:pt x="347472" y="185761"/>
                  </a:lnTo>
                  <a:lnTo>
                    <a:pt x="339304" y="188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635" y="3616452"/>
              <a:ext cx="363759" cy="29260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45297" y="3766819"/>
              <a:ext cx="138430" cy="143510"/>
            </a:xfrm>
            <a:custGeom>
              <a:avLst/>
              <a:gdLst/>
              <a:ahLst/>
              <a:cxnLst/>
              <a:rect l="l" t="t" r="r" b="b"/>
              <a:pathLst>
                <a:path w="138430" h="143510">
                  <a:moveTo>
                    <a:pt x="138391" y="63500"/>
                  </a:moveTo>
                  <a:lnTo>
                    <a:pt x="79146" y="63500"/>
                  </a:lnTo>
                  <a:lnTo>
                    <a:pt x="79146" y="0"/>
                  </a:lnTo>
                  <a:lnTo>
                    <a:pt x="59334" y="0"/>
                  </a:lnTo>
                  <a:lnTo>
                    <a:pt x="59334" y="63500"/>
                  </a:lnTo>
                  <a:lnTo>
                    <a:pt x="0" y="63500"/>
                  </a:lnTo>
                  <a:lnTo>
                    <a:pt x="0" y="81280"/>
                  </a:lnTo>
                  <a:lnTo>
                    <a:pt x="59334" y="81280"/>
                  </a:lnTo>
                  <a:lnTo>
                    <a:pt x="59334" y="143510"/>
                  </a:lnTo>
                  <a:lnTo>
                    <a:pt x="79146" y="143510"/>
                  </a:lnTo>
                  <a:lnTo>
                    <a:pt x="79146" y="81280"/>
                  </a:lnTo>
                  <a:lnTo>
                    <a:pt x="138391" y="81280"/>
                  </a:lnTo>
                  <a:lnTo>
                    <a:pt x="138391" y="635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1992" y="3744467"/>
              <a:ext cx="111251" cy="1645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635" y="4180332"/>
              <a:ext cx="363759" cy="2926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45297" y="4330712"/>
              <a:ext cx="138430" cy="143510"/>
            </a:xfrm>
            <a:custGeom>
              <a:avLst/>
              <a:gdLst/>
              <a:ahLst/>
              <a:cxnLst/>
              <a:rect l="l" t="t" r="r" b="b"/>
              <a:pathLst>
                <a:path w="138430" h="143510">
                  <a:moveTo>
                    <a:pt x="138391" y="63500"/>
                  </a:moveTo>
                  <a:lnTo>
                    <a:pt x="79146" y="63500"/>
                  </a:lnTo>
                  <a:lnTo>
                    <a:pt x="79146" y="0"/>
                  </a:lnTo>
                  <a:lnTo>
                    <a:pt x="59334" y="0"/>
                  </a:lnTo>
                  <a:lnTo>
                    <a:pt x="59334" y="63500"/>
                  </a:lnTo>
                  <a:lnTo>
                    <a:pt x="0" y="63500"/>
                  </a:lnTo>
                  <a:lnTo>
                    <a:pt x="0" y="81280"/>
                  </a:lnTo>
                  <a:lnTo>
                    <a:pt x="59334" y="81280"/>
                  </a:lnTo>
                  <a:lnTo>
                    <a:pt x="59334" y="143510"/>
                  </a:lnTo>
                  <a:lnTo>
                    <a:pt x="79146" y="143510"/>
                  </a:lnTo>
                  <a:lnTo>
                    <a:pt x="79146" y="81280"/>
                  </a:lnTo>
                  <a:lnTo>
                    <a:pt x="138391" y="81280"/>
                  </a:lnTo>
                  <a:lnTo>
                    <a:pt x="138391" y="635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7420" y="4308348"/>
              <a:ext cx="111251" cy="16459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183892" y="2255532"/>
              <a:ext cx="1975485" cy="2929255"/>
            </a:xfrm>
            <a:custGeom>
              <a:avLst/>
              <a:gdLst/>
              <a:ahLst/>
              <a:cxnLst/>
              <a:rect l="l" t="t" r="r" b="b"/>
              <a:pathLst>
                <a:path w="1975485" h="2929254">
                  <a:moveTo>
                    <a:pt x="1840992" y="1002779"/>
                  </a:moveTo>
                  <a:lnTo>
                    <a:pt x="1840039" y="1001268"/>
                  </a:lnTo>
                  <a:lnTo>
                    <a:pt x="1805940" y="946061"/>
                  </a:lnTo>
                  <a:lnTo>
                    <a:pt x="1805940" y="1034783"/>
                  </a:lnTo>
                  <a:lnTo>
                    <a:pt x="1802752" y="1024470"/>
                  </a:lnTo>
                  <a:lnTo>
                    <a:pt x="1805940" y="1034783"/>
                  </a:lnTo>
                  <a:lnTo>
                    <a:pt x="1805940" y="946061"/>
                  </a:lnTo>
                  <a:lnTo>
                    <a:pt x="1744980" y="847344"/>
                  </a:lnTo>
                  <a:lnTo>
                    <a:pt x="1739379" y="841667"/>
                  </a:lnTo>
                  <a:lnTo>
                    <a:pt x="1732216" y="838581"/>
                  </a:lnTo>
                  <a:lnTo>
                    <a:pt x="1724190" y="838339"/>
                  </a:lnTo>
                  <a:lnTo>
                    <a:pt x="1716024" y="841248"/>
                  </a:lnTo>
                  <a:lnTo>
                    <a:pt x="1710347" y="846836"/>
                  </a:lnTo>
                  <a:lnTo>
                    <a:pt x="1707261" y="854011"/>
                  </a:lnTo>
                  <a:lnTo>
                    <a:pt x="1707019" y="862025"/>
                  </a:lnTo>
                  <a:lnTo>
                    <a:pt x="1709928" y="870204"/>
                  </a:lnTo>
                  <a:lnTo>
                    <a:pt x="1745729" y="928204"/>
                  </a:lnTo>
                  <a:lnTo>
                    <a:pt x="19812" y="0"/>
                  </a:lnTo>
                  <a:lnTo>
                    <a:pt x="0" y="36576"/>
                  </a:lnTo>
                  <a:lnTo>
                    <a:pt x="1653730" y="925969"/>
                  </a:lnTo>
                  <a:lnTo>
                    <a:pt x="1653921" y="932103"/>
                  </a:lnTo>
                  <a:lnTo>
                    <a:pt x="1657007" y="939279"/>
                  </a:lnTo>
                  <a:lnTo>
                    <a:pt x="1662684" y="944867"/>
                  </a:lnTo>
                  <a:lnTo>
                    <a:pt x="1698117" y="966050"/>
                  </a:lnTo>
                  <a:lnTo>
                    <a:pt x="1685480" y="966584"/>
                  </a:lnTo>
                  <a:lnTo>
                    <a:pt x="1664208" y="961631"/>
                  </a:lnTo>
                  <a:lnTo>
                    <a:pt x="1655445" y="961237"/>
                  </a:lnTo>
                  <a:lnTo>
                    <a:pt x="1647825" y="964107"/>
                  </a:lnTo>
                  <a:lnTo>
                    <a:pt x="1641919" y="969568"/>
                  </a:lnTo>
                  <a:lnTo>
                    <a:pt x="1638300" y="976871"/>
                  </a:lnTo>
                  <a:lnTo>
                    <a:pt x="1638173" y="979284"/>
                  </a:lnTo>
                  <a:lnTo>
                    <a:pt x="1524" y="957059"/>
                  </a:lnTo>
                  <a:lnTo>
                    <a:pt x="1524" y="999731"/>
                  </a:lnTo>
                  <a:lnTo>
                    <a:pt x="1708061" y="1021448"/>
                  </a:lnTo>
                  <a:lnTo>
                    <a:pt x="323088" y="1446263"/>
                  </a:lnTo>
                  <a:lnTo>
                    <a:pt x="335280" y="1485887"/>
                  </a:lnTo>
                  <a:lnTo>
                    <a:pt x="1652892" y="1081747"/>
                  </a:lnTo>
                  <a:lnTo>
                    <a:pt x="1653540" y="1083551"/>
                  </a:lnTo>
                  <a:lnTo>
                    <a:pt x="1659128" y="1090129"/>
                  </a:lnTo>
                  <a:lnTo>
                    <a:pt x="1666303" y="1093838"/>
                  </a:lnTo>
                  <a:lnTo>
                    <a:pt x="1674317" y="1094701"/>
                  </a:lnTo>
                  <a:lnTo>
                    <a:pt x="1682496" y="1092695"/>
                  </a:lnTo>
                  <a:lnTo>
                    <a:pt x="1720938" y="1070889"/>
                  </a:lnTo>
                  <a:lnTo>
                    <a:pt x="1687068" y="1107935"/>
                  </a:lnTo>
                  <a:lnTo>
                    <a:pt x="1682127" y="1114602"/>
                  </a:lnTo>
                  <a:lnTo>
                    <a:pt x="1680781" y="1122413"/>
                  </a:lnTo>
                  <a:lnTo>
                    <a:pt x="1682559" y="1130223"/>
                  </a:lnTo>
                  <a:lnTo>
                    <a:pt x="1687068" y="1136891"/>
                  </a:lnTo>
                  <a:lnTo>
                    <a:pt x="1694611" y="1141158"/>
                  </a:lnTo>
                  <a:lnTo>
                    <a:pt x="1702879" y="1142415"/>
                  </a:lnTo>
                  <a:lnTo>
                    <a:pt x="1710855" y="1140536"/>
                  </a:lnTo>
                  <a:lnTo>
                    <a:pt x="1717548" y="1135367"/>
                  </a:lnTo>
                  <a:lnTo>
                    <a:pt x="1840966" y="1002804"/>
                  </a:lnTo>
                  <a:close/>
                </a:path>
                <a:path w="1975485" h="2929254">
                  <a:moveTo>
                    <a:pt x="1975104" y="1328928"/>
                  </a:moveTo>
                  <a:lnTo>
                    <a:pt x="1795259" y="1356360"/>
                  </a:lnTo>
                  <a:lnTo>
                    <a:pt x="1778508" y="1380744"/>
                  </a:lnTo>
                  <a:lnTo>
                    <a:pt x="1781238" y="1388071"/>
                  </a:lnTo>
                  <a:lnTo>
                    <a:pt x="1786699" y="1393698"/>
                  </a:lnTo>
                  <a:lnTo>
                    <a:pt x="1794141" y="1397025"/>
                  </a:lnTo>
                  <a:lnTo>
                    <a:pt x="1802892" y="1397495"/>
                  </a:lnTo>
                  <a:lnTo>
                    <a:pt x="1868131" y="1387779"/>
                  </a:lnTo>
                  <a:lnTo>
                    <a:pt x="10655" y="2895600"/>
                  </a:lnTo>
                  <a:lnTo>
                    <a:pt x="36563" y="2929128"/>
                  </a:lnTo>
                  <a:lnTo>
                    <a:pt x="1895182" y="1421574"/>
                  </a:lnTo>
                  <a:lnTo>
                    <a:pt x="1871459" y="1484376"/>
                  </a:lnTo>
                  <a:lnTo>
                    <a:pt x="1891804" y="1511808"/>
                  </a:lnTo>
                  <a:lnTo>
                    <a:pt x="1899666" y="1509903"/>
                  </a:lnTo>
                  <a:lnTo>
                    <a:pt x="1906371" y="1505140"/>
                  </a:lnTo>
                  <a:lnTo>
                    <a:pt x="1911096" y="1498079"/>
                  </a:lnTo>
                  <a:lnTo>
                    <a:pt x="1971636" y="1338072"/>
                  </a:lnTo>
                  <a:lnTo>
                    <a:pt x="1975104" y="1328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02736" y="2519409"/>
            <a:ext cx="203947" cy="973230"/>
          </a:xfrm>
          <a:prstGeom prst="rect">
            <a:avLst/>
          </a:prstGeom>
        </p:spPr>
        <p:txBody>
          <a:bodyPr vert="horz" wrap="square" lIns="0" tIns="62753" rIns="0" bIns="0" rtlCol="0">
            <a:spAutoFit/>
          </a:bodyPr>
          <a:lstStyle/>
          <a:p>
            <a:pPr marL="77885">
              <a:spcBef>
                <a:spcPts val="49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4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538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2736" y="3749949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03208" y="3805047"/>
            <a:ext cx="3701863" cy="60809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 marR="26896">
              <a:spcBef>
                <a:spcPts val="84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721" spc="-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 only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if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721" spc="2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721" spc="-1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19" spc="244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1941" spc="-9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19" i="1" spc="119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are 1 </a:t>
            </a:r>
            <a:r>
              <a:rPr sz="1721" spc="-49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or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721" spc="26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721" spc="-1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941" i="1" spc="4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spc="6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19" spc="6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+1</a:t>
            </a:r>
            <a:r>
              <a:rPr sz="1919" spc="224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spc="-4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1941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41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19" i="1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19" i="1" spc="112" baseline="-21072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are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74515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377" y="555038"/>
            <a:ext cx="6663018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/>
              <a:t>Perceptron</a:t>
            </a:r>
            <a:r>
              <a:rPr sz="4236" spc="22" dirty="0"/>
              <a:t> </a:t>
            </a:r>
            <a:r>
              <a:rPr sz="4236" spc="4" dirty="0"/>
              <a:t>as</a:t>
            </a:r>
            <a:r>
              <a:rPr sz="4236" spc="13" dirty="0"/>
              <a:t> a</a:t>
            </a:r>
            <a:r>
              <a:rPr sz="4236" spc="-4" dirty="0"/>
              <a:t> </a:t>
            </a:r>
            <a:r>
              <a:rPr sz="4236" spc="13" dirty="0"/>
              <a:t>Boolean</a:t>
            </a:r>
            <a:r>
              <a:rPr sz="4236" spc="-18" dirty="0"/>
              <a:t> </a:t>
            </a:r>
            <a:r>
              <a:rPr sz="4236" spc="-9" dirty="0"/>
              <a:t>Gate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745896"/>
            <a:ext cx="7554446" cy="1089941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9" dirty="0">
                <a:latin typeface="Calibri"/>
                <a:cs typeface="Calibri"/>
              </a:rPr>
              <a:t>Generalized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i="1" dirty="0">
                <a:solidFill>
                  <a:srgbClr val="BF0000"/>
                </a:solidFill>
                <a:latin typeface="Calibri"/>
                <a:cs typeface="Calibri"/>
              </a:rPr>
              <a:t>majority</a:t>
            </a:r>
            <a:r>
              <a:rPr sz="3088" i="1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26" dirty="0">
                <a:latin typeface="Calibri"/>
                <a:cs typeface="Calibri"/>
              </a:rPr>
              <a:t>gate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4" dirty="0">
                <a:latin typeface="Calibri"/>
                <a:cs typeface="Calibri"/>
              </a:rPr>
              <a:t>Fire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if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at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least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i="1" spc="13" dirty="0">
                <a:latin typeface="Calibri"/>
                <a:cs typeface="Calibri"/>
              </a:rPr>
              <a:t>K</a:t>
            </a:r>
            <a:r>
              <a:rPr sz="2691" i="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inputs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are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of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desired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polarity</a:t>
            </a:r>
            <a:endParaRPr sz="2691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4089" y="1493968"/>
            <a:ext cx="2456329" cy="2302249"/>
            <a:chOff x="2182367" y="1693163"/>
            <a:chExt cx="2783840" cy="2609215"/>
          </a:xfrm>
        </p:grpSpPr>
        <p:sp>
          <p:nvSpPr>
            <p:cNvPr id="5" name="object 5"/>
            <p:cNvSpPr/>
            <p:nvPr/>
          </p:nvSpPr>
          <p:spPr>
            <a:xfrm>
              <a:off x="4023360" y="2796539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182355" y="1693163"/>
              <a:ext cx="1882139" cy="2609215"/>
            </a:xfrm>
            <a:custGeom>
              <a:avLst/>
              <a:gdLst/>
              <a:ahLst/>
              <a:cxnLst/>
              <a:rect l="l" t="t" r="r" b="b"/>
              <a:pathLst>
                <a:path w="1882139" h="2609215">
                  <a:moveTo>
                    <a:pt x="1842528" y="1565148"/>
                  </a:moveTo>
                  <a:lnTo>
                    <a:pt x="1661172" y="1575816"/>
                  </a:lnTo>
                  <a:lnTo>
                    <a:pt x="1641360" y="1597152"/>
                  </a:lnTo>
                  <a:lnTo>
                    <a:pt x="1643189" y="1605610"/>
                  </a:lnTo>
                  <a:lnTo>
                    <a:pt x="1648028" y="1612201"/>
                  </a:lnTo>
                  <a:lnTo>
                    <a:pt x="1654860" y="1616227"/>
                  </a:lnTo>
                  <a:lnTo>
                    <a:pt x="1662696" y="1616964"/>
                  </a:lnTo>
                  <a:lnTo>
                    <a:pt x="1731911" y="1613369"/>
                  </a:lnTo>
                  <a:lnTo>
                    <a:pt x="286524" y="2574036"/>
                  </a:lnTo>
                  <a:lnTo>
                    <a:pt x="309384" y="2609088"/>
                  </a:lnTo>
                  <a:lnTo>
                    <a:pt x="1754225" y="1647317"/>
                  </a:lnTo>
                  <a:lnTo>
                    <a:pt x="1723656" y="1709928"/>
                  </a:lnTo>
                  <a:lnTo>
                    <a:pt x="1721891" y="1718081"/>
                  </a:lnTo>
                  <a:lnTo>
                    <a:pt x="1723275" y="1725930"/>
                  </a:lnTo>
                  <a:lnTo>
                    <a:pt x="1727504" y="1732648"/>
                  </a:lnTo>
                  <a:lnTo>
                    <a:pt x="1734324" y="1737360"/>
                  </a:lnTo>
                  <a:lnTo>
                    <a:pt x="1742465" y="1739366"/>
                  </a:lnTo>
                  <a:lnTo>
                    <a:pt x="1750326" y="1738503"/>
                  </a:lnTo>
                  <a:lnTo>
                    <a:pt x="1757032" y="1734794"/>
                  </a:lnTo>
                  <a:lnTo>
                    <a:pt x="1761756" y="1728216"/>
                  </a:lnTo>
                  <a:lnTo>
                    <a:pt x="1839506" y="1571244"/>
                  </a:lnTo>
                  <a:lnTo>
                    <a:pt x="1842528" y="1565148"/>
                  </a:lnTo>
                  <a:close/>
                </a:path>
                <a:path w="1882139" h="2609215">
                  <a:moveTo>
                    <a:pt x="1882140" y="1356360"/>
                  </a:moveTo>
                  <a:lnTo>
                    <a:pt x="1878723" y="1348752"/>
                  </a:lnTo>
                  <a:lnTo>
                    <a:pt x="1859280" y="1305509"/>
                  </a:lnTo>
                  <a:lnTo>
                    <a:pt x="1859280" y="1313688"/>
                  </a:lnTo>
                  <a:lnTo>
                    <a:pt x="1834908" y="1348752"/>
                  </a:lnTo>
                  <a:lnTo>
                    <a:pt x="1841258" y="1339596"/>
                  </a:lnTo>
                  <a:lnTo>
                    <a:pt x="1859280" y="1313688"/>
                  </a:lnTo>
                  <a:lnTo>
                    <a:pt x="1859280" y="1305509"/>
                  </a:lnTo>
                  <a:lnTo>
                    <a:pt x="1807464" y="1190244"/>
                  </a:lnTo>
                  <a:lnTo>
                    <a:pt x="1802752" y="1183436"/>
                  </a:lnTo>
                  <a:lnTo>
                    <a:pt x="1796046" y="1179195"/>
                  </a:lnTo>
                  <a:lnTo>
                    <a:pt x="1788185" y="1177823"/>
                  </a:lnTo>
                  <a:lnTo>
                    <a:pt x="1780044" y="1179576"/>
                  </a:lnTo>
                  <a:lnTo>
                    <a:pt x="1773224" y="1184300"/>
                  </a:lnTo>
                  <a:lnTo>
                    <a:pt x="1768983" y="1191006"/>
                  </a:lnTo>
                  <a:lnTo>
                    <a:pt x="1767611" y="1198867"/>
                  </a:lnTo>
                  <a:lnTo>
                    <a:pt x="1769364" y="1207008"/>
                  </a:lnTo>
                  <a:lnTo>
                    <a:pt x="1797291" y="1269314"/>
                  </a:lnTo>
                  <a:lnTo>
                    <a:pt x="24384" y="0"/>
                  </a:lnTo>
                  <a:lnTo>
                    <a:pt x="0" y="33528"/>
                  </a:lnTo>
                  <a:lnTo>
                    <a:pt x="1771332" y="1303185"/>
                  </a:lnTo>
                  <a:lnTo>
                    <a:pt x="1705356" y="1296936"/>
                  </a:lnTo>
                  <a:lnTo>
                    <a:pt x="1696643" y="1297647"/>
                  </a:lnTo>
                  <a:lnTo>
                    <a:pt x="1689354" y="1301508"/>
                  </a:lnTo>
                  <a:lnTo>
                    <a:pt x="1684362" y="1307642"/>
                  </a:lnTo>
                  <a:lnTo>
                    <a:pt x="1682508" y="1315224"/>
                  </a:lnTo>
                  <a:lnTo>
                    <a:pt x="1683004" y="1323936"/>
                  </a:lnTo>
                  <a:lnTo>
                    <a:pt x="1686496" y="1331214"/>
                  </a:lnTo>
                  <a:lnTo>
                    <a:pt x="1692579" y="1336217"/>
                  </a:lnTo>
                  <a:lnTo>
                    <a:pt x="1700784" y="1338072"/>
                  </a:lnTo>
                  <a:lnTo>
                    <a:pt x="1882140" y="1356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14451" y="1415976"/>
            <a:ext cx="322169" cy="258296"/>
            <a:chOff x="1650111" y="1604772"/>
            <a:chExt cx="365125" cy="292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111" y="1604772"/>
              <a:ext cx="233076" cy="2240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476" y="1732788"/>
              <a:ext cx="111251" cy="1645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87456" y="1640032"/>
            <a:ext cx="135031" cy="694270"/>
          </a:xfrm>
          <a:prstGeom prst="rect">
            <a:avLst/>
          </a:prstGeom>
        </p:spPr>
        <p:txBody>
          <a:bodyPr vert="horz" wrap="square" lIns="0" tIns="86846" rIns="0" bIns="0" rtlCol="0">
            <a:spAutoFit/>
          </a:bodyPr>
          <a:lstStyle/>
          <a:p>
            <a:pPr marL="11206">
              <a:spcBef>
                <a:spcPts val="68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60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7874" y="2740027"/>
            <a:ext cx="13783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K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61218" y="1990176"/>
            <a:ext cx="2906246" cy="2584637"/>
          </a:xfrm>
          <a:custGeom>
            <a:avLst/>
            <a:gdLst/>
            <a:ahLst/>
            <a:cxnLst/>
            <a:rect l="l" t="t" r="r" b="b"/>
            <a:pathLst>
              <a:path w="3293745" h="2929254">
                <a:moveTo>
                  <a:pt x="1868436" y="1002779"/>
                </a:moveTo>
                <a:lnTo>
                  <a:pt x="1867484" y="1001268"/>
                </a:lnTo>
                <a:lnTo>
                  <a:pt x="1772424" y="847344"/>
                </a:lnTo>
                <a:lnTo>
                  <a:pt x="1766824" y="841667"/>
                </a:lnTo>
                <a:lnTo>
                  <a:pt x="1759661" y="838581"/>
                </a:lnTo>
                <a:lnTo>
                  <a:pt x="1751634" y="838339"/>
                </a:lnTo>
                <a:lnTo>
                  <a:pt x="1743468" y="841248"/>
                </a:lnTo>
                <a:lnTo>
                  <a:pt x="1737791" y="846836"/>
                </a:lnTo>
                <a:lnTo>
                  <a:pt x="1734705" y="854011"/>
                </a:lnTo>
                <a:lnTo>
                  <a:pt x="1734464" y="862025"/>
                </a:lnTo>
                <a:lnTo>
                  <a:pt x="1737372" y="870204"/>
                </a:lnTo>
                <a:lnTo>
                  <a:pt x="1773174" y="928204"/>
                </a:lnTo>
                <a:lnTo>
                  <a:pt x="47256" y="0"/>
                </a:lnTo>
                <a:lnTo>
                  <a:pt x="27444" y="36576"/>
                </a:lnTo>
                <a:lnTo>
                  <a:pt x="1681175" y="925969"/>
                </a:lnTo>
                <a:lnTo>
                  <a:pt x="1681365" y="932103"/>
                </a:lnTo>
                <a:lnTo>
                  <a:pt x="1684451" y="939279"/>
                </a:lnTo>
                <a:lnTo>
                  <a:pt x="1690128" y="944867"/>
                </a:lnTo>
                <a:lnTo>
                  <a:pt x="1725561" y="966050"/>
                </a:lnTo>
                <a:lnTo>
                  <a:pt x="1717636" y="966393"/>
                </a:lnTo>
                <a:lnTo>
                  <a:pt x="1691640" y="960107"/>
                </a:lnTo>
                <a:lnTo>
                  <a:pt x="1682877" y="959713"/>
                </a:lnTo>
                <a:lnTo>
                  <a:pt x="1675257" y="962583"/>
                </a:lnTo>
                <a:lnTo>
                  <a:pt x="1669351" y="968044"/>
                </a:lnTo>
                <a:lnTo>
                  <a:pt x="1665744" y="975347"/>
                </a:lnTo>
                <a:lnTo>
                  <a:pt x="1665554" y="979309"/>
                </a:lnTo>
                <a:lnTo>
                  <a:pt x="1524" y="957059"/>
                </a:lnTo>
                <a:lnTo>
                  <a:pt x="0" y="999731"/>
                </a:lnTo>
                <a:lnTo>
                  <a:pt x="1733575" y="1021448"/>
                </a:lnTo>
                <a:lnTo>
                  <a:pt x="316992" y="1446263"/>
                </a:lnTo>
                <a:lnTo>
                  <a:pt x="329184" y="1485887"/>
                </a:lnTo>
                <a:lnTo>
                  <a:pt x="1679994" y="1080795"/>
                </a:lnTo>
                <a:lnTo>
                  <a:pt x="1680984" y="1083551"/>
                </a:lnTo>
                <a:lnTo>
                  <a:pt x="1686572" y="1090129"/>
                </a:lnTo>
                <a:lnTo>
                  <a:pt x="1693748" y="1093838"/>
                </a:lnTo>
                <a:lnTo>
                  <a:pt x="1701761" y="1094701"/>
                </a:lnTo>
                <a:lnTo>
                  <a:pt x="1709940" y="1092695"/>
                </a:lnTo>
                <a:lnTo>
                  <a:pt x="1743278" y="1073785"/>
                </a:lnTo>
                <a:lnTo>
                  <a:pt x="1712976" y="1106411"/>
                </a:lnTo>
                <a:lnTo>
                  <a:pt x="1708721" y="1113751"/>
                </a:lnTo>
                <a:lnTo>
                  <a:pt x="1707451" y="1121651"/>
                </a:lnTo>
                <a:lnTo>
                  <a:pt x="1709343" y="1129563"/>
                </a:lnTo>
                <a:lnTo>
                  <a:pt x="1714500" y="1136891"/>
                </a:lnTo>
                <a:lnTo>
                  <a:pt x="1721167" y="1141158"/>
                </a:lnTo>
                <a:lnTo>
                  <a:pt x="1728978" y="1142415"/>
                </a:lnTo>
                <a:lnTo>
                  <a:pt x="1736788" y="1140536"/>
                </a:lnTo>
                <a:lnTo>
                  <a:pt x="1743456" y="1135367"/>
                </a:lnTo>
                <a:lnTo>
                  <a:pt x="1868411" y="1002804"/>
                </a:lnTo>
                <a:close/>
              </a:path>
              <a:path w="3293745" h="2929254">
                <a:moveTo>
                  <a:pt x="2002548" y="1328928"/>
                </a:moveTo>
                <a:lnTo>
                  <a:pt x="1822704" y="1356360"/>
                </a:lnTo>
                <a:lnTo>
                  <a:pt x="1805952" y="1380744"/>
                </a:lnTo>
                <a:lnTo>
                  <a:pt x="1808683" y="1388071"/>
                </a:lnTo>
                <a:lnTo>
                  <a:pt x="1814144" y="1393698"/>
                </a:lnTo>
                <a:lnTo>
                  <a:pt x="1821586" y="1397025"/>
                </a:lnTo>
                <a:lnTo>
                  <a:pt x="1830336" y="1397495"/>
                </a:lnTo>
                <a:lnTo>
                  <a:pt x="1895576" y="1387779"/>
                </a:lnTo>
                <a:lnTo>
                  <a:pt x="38100" y="2895600"/>
                </a:lnTo>
                <a:lnTo>
                  <a:pt x="64008" y="2929128"/>
                </a:lnTo>
                <a:lnTo>
                  <a:pt x="1922627" y="1421574"/>
                </a:lnTo>
                <a:lnTo>
                  <a:pt x="1898904" y="1484376"/>
                </a:lnTo>
                <a:lnTo>
                  <a:pt x="1919249" y="1511808"/>
                </a:lnTo>
                <a:lnTo>
                  <a:pt x="1927110" y="1509903"/>
                </a:lnTo>
                <a:lnTo>
                  <a:pt x="1933816" y="1505140"/>
                </a:lnTo>
                <a:lnTo>
                  <a:pt x="1938540" y="1498079"/>
                </a:lnTo>
                <a:lnTo>
                  <a:pt x="1999081" y="1338072"/>
                </a:lnTo>
                <a:lnTo>
                  <a:pt x="2002548" y="1328928"/>
                </a:lnTo>
                <a:close/>
              </a:path>
              <a:path w="3293745" h="2929254">
                <a:moveTo>
                  <a:pt x="3293376" y="1002779"/>
                </a:moveTo>
                <a:lnTo>
                  <a:pt x="3256750" y="981443"/>
                </a:lnTo>
                <a:lnTo>
                  <a:pt x="3136404" y="911339"/>
                </a:lnTo>
                <a:lnTo>
                  <a:pt x="3128226" y="908469"/>
                </a:lnTo>
                <a:lnTo>
                  <a:pt x="3120212" y="908862"/>
                </a:lnTo>
                <a:lnTo>
                  <a:pt x="3113036" y="912418"/>
                </a:lnTo>
                <a:lnTo>
                  <a:pt x="3107448" y="918959"/>
                </a:lnTo>
                <a:lnTo>
                  <a:pt x="3104565" y="926490"/>
                </a:lnTo>
                <a:lnTo>
                  <a:pt x="3104972" y="934580"/>
                </a:lnTo>
                <a:lnTo>
                  <a:pt x="3108515" y="942111"/>
                </a:lnTo>
                <a:lnTo>
                  <a:pt x="3115068" y="947915"/>
                </a:lnTo>
                <a:lnTo>
                  <a:pt x="3172345" y="981443"/>
                </a:lnTo>
                <a:lnTo>
                  <a:pt x="2788932" y="981443"/>
                </a:lnTo>
                <a:lnTo>
                  <a:pt x="2788932" y="1024115"/>
                </a:lnTo>
                <a:lnTo>
                  <a:pt x="3172345" y="1024115"/>
                </a:lnTo>
                <a:lnTo>
                  <a:pt x="3115068" y="1057643"/>
                </a:lnTo>
                <a:lnTo>
                  <a:pt x="3108515" y="1063244"/>
                </a:lnTo>
                <a:lnTo>
                  <a:pt x="3104972" y="1070406"/>
                </a:lnTo>
                <a:lnTo>
                  <a:pt x="3104565" y="1078433"/>
                </a:lnTo>
                <a:lnTo>
                  <a:pt x="3107448" y="1086599"/>
                </a:lnTo>
                <a:lnTo>
                  <a:pt x="3113036" y="1093152"/>
                </a:lnTo>
                <a:lnTo>
                  <a:pt x="3120212" y="1096695"/>
                </a:lnTo>
                <a:lnTo>
                  <a:pt x="3128226" y="1097102"/>
                </a:lnTo>
                <a:lnTo>
                  <a:pt x="3136404" y="1094219"/>
                </a:lnTo>
                <a:lnTo>
                  <a:pt x="3256750" y="1024115"/>
                </a:lnTo>
                <a:lnTo>
                  <a:pt x="3293376" y="1002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4451" y="1913515"/>
            <a:ext cx="317687" cy="25818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242534" y="2346511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4451" y="4535693"/>
            <a:ext cx="365844" cy="25818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242534" y="4121524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4187455" y="2519409"/>
            <a:ext cx="136712" cy="973230"/>
          </a:xfrm>
          <a:prstGeom prst="rect">
            <a:avLst/>
          </a:prstGeom>
        </p:spPr>
        <p:txBody>
          <a:bodyPr vert="horz" wrap="square" lIns="0" tIns="62753" rIns="0" bIns="0" rtlCol="0">
            <a:spAutoFit/>
          </a:bodyPr>
          <a:lstStyle/>
          <a:p>
            <a:pPr marL="11206">
              <a:spcBef>
                <a:spcPts val="494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2327">
              <a:spcBef>
                <a:spcPts val="4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12327">
              <a:spcBef>
                <a:spcPts val="538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756" y="374994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3500" y="2364854"/>
            <a:ext cx="394559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 only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if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at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least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K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inputs</a:t>
            </a:r>
            <a:r>
              <a:rPr sz="1721" spc="-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are 1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46568" y="2752613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3238500" y="3200401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3246568" y="3644153"/>
            <a:ext cx="35299" cy="191060"/>
          </a:xfrm>
          <a:custGeom>
            <a:avLst/>
            <a:gdLst/>
            <a:ahLst/>
            <a:cxnLst/>
            <a:rect l="l" t="t" r="r" b="b"/>
            <a:pathLst>
              <a:path w="40005" h="216535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40005" h="216535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40005" h="216535">
                <a:moveTo>
                  <a:pt x="14192" y="129635"/>
                </a:moveTo>
                <a:lnTo>
                  <a:pt x="9525" y="127635"/>
                </a:lnTo>
                <a:lnTo>
                  <a:pt x="1905" y="119634"/>
                </a:lnTo>
                <a:lnTo>
                  <a:pt x="0" y="114490"/>
                </a:lnTo>
                <a:lnTo>
                  <a:pt x="0" y="102108"/>
                </a:lnTo>
                <a:lnTo>
                  <a:pt x="19812" y="86868"/>
                </a:lnTo>
                <a:lnTo>
                  <a:pt x="25431" y="86963"/>
                </a:lnTo>
                <a:lnTo>
                  <a:pt x="30099" y="88963"/>
                </a:lnTo>
                <a:lnTo>
                  <a:pt x="33909" y="92964"/>
                </a:lnTo>
                <a:lnTo>
                  <a:pt x="37719" y="97059"/>
                </a:lnTo>
                <a:lnTo>
                  <a:pt x="39624" y="102108"/>
                </a:lnTo>
                <a:lnTo>
                  <a:pt x="39624" y="114490"/>
                </a:lnTo>
                <a:lnTo>
                  <a:pt x="37719" y="119634"/>
                </a:lnTo>
                <a:lnTo>
                  <a:pt x="30099" y="127635"/>
                </a:lnTo>
                <a:lnTo>
                  <a:pt x="25654" y="129540"/>
                </a:lnTo>
                <a:lnTo>
                  <a:pt x="19812" y="129540"/>
                </a:lnTo>
                <a:lnTo>
                  <a:pt x="14192" y="129635"/>
                </a:lnTo>
                <a:close/>
              </a:path>
              <a:path w="40005" h="216535">
                <a:moveTo>
                  <a:pt x="25431" y="129635"/>
                </a:moveTo>
                <a:lnTo>
                  <a:pt x="19812" y="129540"/>
                </a:lnTo>
                <a:lnTo>
                  <a:pt x="25654" y="129540"/>
                </a:lnTo>
                <a:lnTo>
                  <a:pt x="25431" y="129635"/>
                </a:lnTo>
                <a:close/>
              </a:path>
              <a:path w="40005" h="216535">
                <a:moveTo>
                  <a:pt x="25431" y="216408"/>
                </a:moveTo>
                <a:lnTo>
                  <a:pt x="14192" y="216408"/>
                </a:lnTo>
                <a:lnTo>
                  <a:pt x="9525" y="214503"/>
                </a:lnTo>
                <a:lnTo>
                  <a:pt x="1905" y="206502"/>
                </a:lnTo>
                <a:lnTo>
                  <a:pt x="0" y="201358"/>
                </a:lnTo>
                <a:lnTo>
                  <a:pt x="0" y="188976"/>
                </a:lnTo>
                <a:lnTo>
                  <a:pt x="19812" y="173736"/>
                </a:lnTo>
                <a:lnTo>
                  <a:pt x="25431" y="173831"/>
                </a:lnTo>
                <a:lnTo>
                  <a:pt x="30099" y="175831"/>
                </a:lnTo>
                <a:lnTo>
                  <a:pt x="33909" y="179832"/>
                </a:lnTo>
                <a:lnTo>
                  <a:pt x="37719" y="183927"/>
                </a:lnTo>
                <a:lnTo>
                  <a:pt x="39624" y="188976"/>
                </a:lnTo>
                <a:lnTo>
                  <a:pt x="39624" y="201358"/>
                </a:lnTo>
                <a:lnTo>
                  <a:pt x="37719" y="206502"/>
                </a:lnTo>
                <a:lnTo>
                  <a:pt x="30099" y="214503"/>
                </a:lnTo>
                <a:lnTo>
                  <a:pt x="25431" y="216408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282203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993" y="555038"/>
            <a:ext cx="665405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dirty="0"/>
              <a:t> </a:t>
            </a:r>
            <a:r>
              <a:rPr sz="4236" spc="-4" dirty="0"/>
              <a:t>perceptron</a:t>
            </a:r>
            <a:r>
              <a:rPr sz="4236" spc="26" dirty="0"/>
              <a:t> </a:t>
            </a:r>
            <a:r>
              <a:rPr sz="4236" spc="18" dirty="0"/>
              <a:t>is</a:t>
            </a:r>
            <a:r>
              <a:rPr sz="4236" spc="-22" dirty="0"/>
              <a:t> </a:t>
            </a:r>
            <a:r>
              <a:rPr sz="4236" spc="22" dirty="0"/>
              <a:t>not</a:t>
            </a:r>
            <a:r>
              <a:rPr sz="4236" spc="-18" dirty="0"/>
              <a:t> </a:t>
            </a:r>
            <a:r>
              <a:rPr sz="4236" spc="13" dirty="0"/>
              <a:t>enough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8" y="4621345"/>
            <a:ext cx="4273363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Cannot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compute</a:t>
            </a:r>
            <a:r>
              <a:rPr sz="3088" spc="4" dirty="0">
                <a:latin typeface="Calibri"/>
                <a:cs typeface="Calibri"/>
              </a:rPr>
              <a:t> an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26" dirty="0">
                <a:latin typeface="Calibri"/>
                <a:cs typeface="Calibri"/>
              </a:rPr>
              <a:t>XOR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98489" y="2154219"/>
            <a:ext cx="2133600" cy="1514475"/>
            <a:chOff x="3218687" y="2441448"/>
            <a:chExt cx="2418080" cy="1716405"/>
          </a:xfrm>
        </p:grpSpPr>
        <p:sp>
          <p:nvSpPr>
            <p:cNvPr id="5" name="object 5"/>
            <p:cNvSpPr/>
            <p:nvPr/>
          </p:nvSpPr>
          <p:spPr>
            <a:xfrm>
              <a:off x="4693919" y="2712720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3218675" y="2441460"/>
              <a:ext cx="1560830" cy="1716405"/>
            </a:xfrm>
            <a:custGeom>
              <a:avLst/>
              <a:gdLst/>
              <a:ahLst/>
              <a:cxnLst/>
              <a:rect l="l" t="t" r="r" b="b"/>
              <a:pathLst>
                <a:path w="1560829" h="1716404">
                  <a:moveTo>
                    <a:pt x="1516380" y="522732"/>
                  </a:moveTo>
                  <a:lnTo>
                    <a:pt x="1395984" y="387096"/>
                  </a:lnTo>
                  <a:lnTo>
                    <a:pt x="1389316" y="381927"/>
                  </a:lnTo>
                  <a:lnTo>
                    <a:pt x="1381506" y="380047"/>
                  </a:lnTo>
                  <a:lnTo>
                    <a:pt x="1373695" y="381304"/>
                  </a:lnTo>
                  <a:lnTo>
                    <a:pt x="1367028" y="385572"/>
                  </a:lnTo>
                  <a:lnTo>
                    <a:pt x="1361630" y="392023"/>
                  </a:lnTo>
                  <a:lnTo>
                    <a:pt x="1359217" y="399478"/>
                  </a:lnTo>
                  <a:lnTo>
                    <a:pt x="1359966" y="407212"/>
                  </a:lnTo>
                  <a:lnTo>
                    <a:pt x="1363980" y="414528"/>
                  </a:lnTo>
                  <a:lnTo>
                    <a:pt x="1409103" y="466090"/>
                  </a:lnTo>
                  <a:lnTo>
                    <a:pt x="13716" y="0"/>
                  </a:lnTo>
                  <a:lnTo>
                    <a:pt x="0" y="41148"/>
                  </a:lnTo>
                  <a:lnTo>
                    <a:pt x="1394929" y="505637"/>
                  </a:lnTo>
                  <a:lnTo>
                    <a:pt x="1328928" y="519684"/>
                  </a:lnTo>
                  <a:lnTo>
                    <a:pt x="1321625" y="523278"/>
                  </a:lnTo>
                  <a:lnTo>
                    <a:pt x="1316164" y="529018"/>
                  </a:lnTo>
                  <a:lnTo>
                    <a:pt x="1313294" y="536181"/>
                  </a:lnTo>
                  <a:lnTo>
                    <a:pt x="1313688" y="544068"/>
                  </a:lnTo>
                  <a:lnTo>
                    <a:pt x="1316647" y="552043"/>
                  </a:lnTo>
                  <a:lnTo>
                    <a:pt x="1322451" y="557593"/>
                  </a:lnTo>
                  <a:lnTo>
                    <a:pt x="1329982" y="560565"/>
                  </a:lnTo>
                  <a:lnTo>
                    <a:pt x="1338072" y="560832"/>
                  </a:lnTo>
                  <a:lnTo>
                    <a:pt x="1480718" y="530352"/>
                  </a:lnTo>
                  <a:lnTo>
                    <a:pt x="1516380" y="522732"/>
                  </a:lnTo>
                  <a:close/>
                </a:path>
                <a:path w="1560829" h="1716404">
                  <a:moveTo>
                    <a:pt x="1560588" y="941832"/>
                  </a:moveTo>
                  <a:lnTo>
                    <a:pt x="1379232" y="931164"/>
                  </a:lnTo>
                  <a:lnTo>
                    <a:pt x="1370723" y="931900"/>
                  </a:lnTo>
                  <a:lnTo>
                    <a:pt x="1363802" y="935926"/>
                  </a:lnTo>
                  <a:lnTo>
                    <a:pt x="1358861" y="942517"/>
                  </a:lnTo>
                  <a:lnTo>
                    <a:pt x="1356372" y="950976"/>
                  </a:lnTo>
                  <a:lnTo>
                    <a:pt x="1357744" y="958799"/>
                  </a:lnTo>
                  <a:lnTo>
                    <a:pt x="1361706" y="965644"/>
                  </a:lnTo>
                  <a:lnTo>
                    <a:pt x="1367942" y="970470"/>
                  </a:lnTo>
                  <a:lnTo>
                    <a:pt x="1376184" y="972312"/>
                  </a:lnTo>
                  <a:lnTo>
                    <a:pt x="1443837" y="976579"/>
                  </a:lnTo>
                  <a:lnTo>
                    <a:pt x="41160" y="1677924"/>
                  </a:lnTo>
                  <a:lnTo>
                    <a:pt x="60972" y="1716024"/>
                  </a:lnTo>
                  <a:lnTo>
                    <a:pt x="1462659" y="1014450"/>
                  </a:lnTo>
                  <a:lnTo>
                    <a:pt x="1424952" y="1071372"/>
                  </a:lnTo>
                  <a:lnTo>
                    <a:pt x="1422044" y="1078890"/>
                  </a:lnTo>
                  <a:lnTo>
                    <a:pt x="1422285" y="1086993"/>
                  </a:lnTo>
                  <a:lnTo>
                    <a:pt x="1425371" y="1094511"/>
                  </a:lnTo>
                  <a:lnTo>
                    <a:pt x="1431048" y="1100328"/>
                  </a:lnTo>
                  <a:lnTo>
                    <a:pt x="1439214" y="1103223"/>
                  </a:lnTo>
                  <a:lnTo>
                    <a:pt x="1447241" y="1102995"/>
                  </a:lnTo>
                  <a:lnTo>
                    <a:pt x="1454404" y="1099896"/>
                  </a:lnTo>
                  <a:lnTo>
                    <a:pt x="1460004" y="1094232"/>
                  </a:lnTo>
                  <a:lnTo>
                    <a:pt x="1560588" y="941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50560" y="1972250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8118" y="2003115"/>
            <a:ext cx="12550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?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0560" y="2620487"/>
            <a:ext cx="2010896" cy="1211749"/>
          </a:xfrm>
          <a:prstGeom prst="rect">
            <a:avLst/>
          </a:prstGeom>
        </p:spPr>
        <p:txBody>
          <a:bodyPr vert="horz" wrap="square" lIns="0" tIns="59951" rIns="0" bIns="0" rtlCol="0">
            <a:spAutoFit/>
          </a:bodyPr>
          <a:lstStyle/>
          <a:p>
            <a:pPr marL="1884930" algn="ctr">
              <a:spcBef>
                <a:spcPts val="472"/>
              </a:spcBef>
            </a:pPr>
            <a:r>
              <a:rPr sz="1721" spc="9" dirty="0">
                <a:latin typeface="Calibri"/>
                <a:cs typeface="Calibri"/>
              </a:rPr>
              <a:t>?</a:t>
            </a:r>
            <a:endParaRPr sz="1721">
              <a:latin typeface="Calibri"/>
              <a:cs typeface="Calibri"/>
            </a:endParaRPr>
          </a:p>
          <a:p>
            <a:pPr marR="103099" algn="ctr">
              <a:spcBef>
                <a:spcPts val="393"/>
              </a:spcBef>
            </a:pPr>
            <a:r>
              <a:rPr sz="1721" spc="9" dirty="0">
                <a:latin typeface="Calibri"/>
                <a:cs typeface="Calibri"/>
              </a:rPr>
              <a:t>?</a:t>
            </a:r>
            <a:endParaRPr sz="1721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368">
              <a:latin typeface="Calibri"/>
              <a:cs typeface="Calibri"/>
            </a:endParaRPr>
          </a:p>
          <a:p>
            <a:pPr marL="11206"/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3711" y="2717797"/>
            <a:ext cx="445434" cy="166968"/>
          </a:xfrm>
          <a:custGeom>
            <a:avLst/>
            <a:gdLst/>
            <a:ahLst/>
            <a:cxnLst/>
            <a:rect l="l" t="t" r="r" b="b"/>
            <a:pathLst>
              <a:path w="504825" h="189229">
                <a:moveTo>
                  <a:pt x="419862" y="94321"/>
                </a:moveTo>
                <a:lnTo>
                  <a:pt x="326136" y="39457"/>
                </a:lnTo>
                <a:lnTo>
                  <a:pt x="319587" y="33647"/>
                </a:lnTo>
                <a:lnTo>
                  <a:pt x="316039" y="26122"/>
                </a:lnTo>
                <a:lnTo>
                  <a:pt x="315634" y="18026"/>
                </a:lnTo>
                <a:lnTo>
                  <a:pt x="318515" y="10501"/>
                </a:lnTo>
                <a:lnTo>
                  <a:pt x="324111" y="3952"/>
                </a:lnTo>
                <a:lnTo>
                  <a:pt x="331279" y="404"/>
                </a:lnTo>
                <a:lnTo>
                  <a:pt x="339304" y="0"/>
                </a:lnTo>
                <a:lnTo>
                  <a:pt x="347472" y="2881"/>
                </a:lnTo>
                <a:lnTo>
                  <a:pt x="467817" y="72985"/>
                </a:lnTo>
                <a:lnTo>
                  <a:pt x="461772" y="72985"/>
                </a:lnTo>
                <a:lnTo>
                  <a:pt x="461772" y="76033"/>
                </a:lnTo>
                <a:lnTo>
                  <a:pt x="451104" y="76033"/>
                </a:lnTo>
                <a:lnTo>
                  <a:pt x="419862" y="94321"/>
                </a:lnTo>
                <a:close/>
              </a:path>
              <a:path w="504825" h="189229">
                <a:moveTo>
                  <a:pt x="383413" y="115657"/>
                </a:moveTo>
                <a:lnTo>
                  <a:pt x="0" y="115657"/>
                </a:lnTo>
                <a:lnTo>
                  <a:pt x="0" y="72985"/>
                </a:lnTo>
                <a:lnTo>
                  <a:pt x="383413" y="72985"/>
                </a:lnTo>
                <a:lnTo>
                  <a:pt x="419862" y="94321"/>
                </a:lnTo>
                <a:lnTo>
                  <a:pt x="383413" y="115657"/>
                </a:lnTo>
                <a:close/>
              </a:path>
              <a:path w="504825" h="189229">
                <a:moveTo>
                  <a:pt x="467817" y="115657"/>
                </a:moveTo>
                <a:lnTo>
                  <a:pt x="461772" y="115657"/>
                </a:lnTo>
                <a:lnTo>
                  <a:pt x="461772" y="72985"/>
                </a:lnTo>
                <a:lnTo>
                  <a:pt x="467817" y="72985"/>
                </a:lnTo>
                <a:lnTo>
                  <a:pt x="504444" y="94321"/>
                </a:lnTo>
                <a:lnTo>
                  <a:pt x="467817" y="115657"/>
                </a:lnTo>
                <a:close/>
              </a:path>
              <a:path w="504825" h="189229">
                <a:moveTo>
                  <a:pt x="451104" y="112609"/>
                </a:moveTo>
                <a:lnTo>
                  <a:pt x="419862" y="94321"/>
                </a:lnTo>
                <a:lnTo>
                  <a:pt x="451104" y="76033"/>
                </a:lnTo>
                <a:lnTo>
                  <a:pt x="451104" y="112609"/>
                </a:lnTo>
                <a:close/>
              </a:path>
              <a:path w="504825" h="189229">
                <a:moveTo>
                  <a:pt x="461772" y="112609"/>
                </a:moveTo>
                <a:lnTo>
                  <a:pt x="451104" y="112609"/>
                </a:lnTo>
                <a:lnTo>
                  <a:pt x="451104" y="76033"/>
                </a:lnTo>
                <a:lnTo>
                  <a:pt x="461772" y="76033"/>
                </a:lnTo>
                <a:lnTo>
                  <a:pt x="461772" y="112609"/>
                </a:lnTo>
                <a:close/>
              </a:path>
              <a:path w="504825" h="189229">
                <a:moveTo>
                  <a:pt x="339304" y="188642"/>
                </a:moveTo>
                <a:lnTo>
                  <a:pt x="331279" y="188237"/>
                </a:lnTo>
                <a:lnTo>
                  <a:pt x="324111" y="184689"/>
                </a:lnTo>
                <a:lnTo>
                  <a:pt x="318515" y="178141"/>
                </a:lnTo>
                <a:lnTo>
                  <a:pt x="315634" y="169973"/>
                </a:lnTo>
                <a:lnTo>
                  <a:pt x="316039" y="161948"/>
                </a:lnTo>
                <a:lnTo>
                  <a:pt x="319587" y="154781"/>
                </a:lnTo>
                <a:lnTo>
                  <a:pt x="326136" y="149185"/>
                </a:lnTo>
                <a:lnTo>
                  <a:pt x="419862" y="94321"/>
                </a:lnTo>
                <a:lnTo>
                  <a:pt x="451104" y="112609"/>
                </a:lnTo>
                <a:lnTo>
                  <a:pt x="461772" y="112609"/>
                </a:lnTo>
                <a:lnTo>
                  <a:pt x="461772" y="115657"/>
                </a:lnTo>
                <a:lnTo>
                  <a:pt x="467817" y="115657"/>
                </a:lnTo>
                <a:lnTo>
                  <a:pt x="347472" y="185761"/>
                </a:lnTo>
                <a:lnTo>
                  <a:pt x="339304" y="188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194614" y="2678665"/>
            <a:ext cx="687481" cy="265019"/>
          </a:xfrm>
          <a:custGeom>
            <a:avLst/>
            <a:gdLst/>
            <a:ahLst/>
            <a:cxnLst/>
            <a:rect l="l" t="t" r="r" b="b"/>
            <a:pathLst>
              <a:path w="779145" h="300354">
                <a:moveTo>
                  <a:pt x="214884" y="252984"/>
                </a:moveTo>
                <a:lnTo>
                  <a:pt x="184391" y="223342"/>
                </a:lnTo>
                <a:lnTo>
                  <a:pt x="123825" y="123723"/>
                </a:lnTo>
                <a:lnTo>
                  <a:pt x="167170" y="56959"/>
                </a:lnTo>
                <a:lnTo>
                  <a:pt x="189839" y="24853"/>
                </a:lnTo>
                <a:lnTo>
                  <a:pt x="210312" y="10668"/>
                </a:lnTo>
                <a:lnTo>
                  <a:pt x="210312" y="1524"/>
                </a:lnTo>
                <a:lnTo>
                  <a:pt x="139166" y="1524"/>
                </a:lnTo>
                <a:lnTo>
                  <a:pt x="139166" y="10668"/>
                </a:lnTo>
                <a:lnTo>
                  <a:pt x="144589" y="11811"/>
                </a:lnTo>
                <a:lnTo>
                  <a:pt x="148399" y="13804"/>
                </a:lnTo>
                <a:lnTo>
                  <a:pt x="152971" y="19329"/>
                </a:lnTo>
                <a:lnTo>
                  <a:pt x="154114" y="22669"/>
                </a:lnTo>
                <a:lnTo>
                  <a:pt x="154114" y="29425"/>
                </a:lnTo>
                <a:lnTo>
                  <a:pt x="139357" y="60579"/>
                </a:lnTo>
                <a:lnTo>
                  <a:pt x="112014" y="104584"/>
                </a:lnTo>
                <a:lnTo>
                  <a:pt x="84302" y="58293"/>
                </a:lnTo>
                <a:lnTo>
                  <a:pt x="79819" y="51054"/>
                </a:lnTo>
                <a:lnTo>
                  <a:pt x="76390" y="44665"/>
                </a:lnTo>
                <a:lnTo>
                  <a:pt x="71539" y="33909"/>
                </a:lnTo>
                <a:lnTo>
                  <a:pt x="70294" y="29425"/>
                </a:lnTo>
                <a:lnTo>
                  <a:pt x="70294" y="21615"/>
                </a:lnTo>
                <a:lnTo>
                  <a:pt x="71729" y="18288"/>
                </a:lnTo>
                <a:lnTo>
                  <a:pt x="77063" y="13423"/>
                </a:lnTo>
                <a:lnTo>
                  <a:pt x="81445" y="11709"/>
                </a:lnTo>
                <a:lnTo>
                  <a:pt x="87541" y="10668"/>
                </a:lnTo>
                <a:lnTo>
                  <a:pt x="87541" y="1524"/>
                </a:lnTo>
                <a:lnTo>
                  <a:pt x="6096" y="1524"/>
                </a:lnTo>
                <a:lnTo>
                  <a:pt x="6096" y="10668"/>
                </a:lnTo>
                <a:lnTo>
                  <a:pt x="10477" y="12471"/>
                </a:lnTo>
                <a:lnTo>
                  <a:pt x="14008" y="14376"/>
                </a:lnTo>
                <a:lnTo>
                  <a:pt x="37058" y="45148"/>
                </a:lnTo>
                <a:lnTo>
                  <a:pt x="90970" y="133629"/>
                </a:lnTo>
                <a:lnTo>
                  <a:pt x="40805" y="212026"/>
                </a:lnTo>
                <a:lnTo>
                  <a:pt x="17627" y="243459"/>
                </a:lnTo>
                <a:lnTo>
                  <a:pt x="0" y="252984"/>
                </a:lnTo>
                <a:lnTo>
                  <a:pt x="0" y="262128"/>
                </a:lnTo>
                <a:lnTo>
                  <a:pt x="72009" y="262128"/>
                </a:lnTo>
                <a:lnTo>
                  <a:pt x="72009" y="252984"/>
                </a:lnTo>
                <a:lnTo>
                  <a:pt x="66675" y="252031"/>
                </a:lnTo>
                <a:lnTo>
                  <a:pt x="62865" y="250215"/>
                </a:lnTo>
                <a:lnTo>
                  <a:pt x="58293" y="244792"/>
                </a:lnTo>
                <a:lnTo>
                  <a:pt x="57150" y="241261"/>
                </a:lnTo>
                <a:lnTo>
                  <a:pt x="57150" y="236880"/>
                </a:lnTo>
                <a:lnTo>
                  <a:pt x="102679" y="152400"/>
                </a:lnTo>
                <a:lnTo>
                  <a:pt x="140970" y="216496"/>
                </a:lnTo>
                <a:lnTo>
                  <a:pt x="143827" y="221830"/>
                </a:lnTo>
                <a:lnTo>
                  <a:pt x="147548" y="230505"/>
                </a:lnTo>
                <a:lnTo>
                  <a:pt x="148399" y="234403"/>
                </a:lnTo>
                <a:lnTo>
                  <a:pt x="148399" y="242506"/>
                </a:lnTo>
                <a:lnTo>
                  <a:pt x="147066" y="245935"/>
                </a:lnTo>
                <a:lnTo>
                  <a:pt x="141452" y="250405"/>
                </a:lnTo>
                <a:lnTo>
                  <a:pt x="137160" y="252031"/>
                </a:lnTo>
                <a:lnTo>
                  <a:pt x="131254" y="252984"/>
                </a:lnTo>
                <a:lnTo>
                  <a:pt x="131254" y="262128"/>
                </a:lnTo>
                <a:lnTo>
                  <a:pt x="214884" y="262128"/>
                </a:lnTo>
                <a:lnTo>
                  <a:pt x="214884" y="252984"/>
                </a:lnTo>
                <a:close/>
              </a:path>
              <a:path w="779145" h="300354">
                <a:moveTo>
                  <a:pt x="539496" y="150114"/>
                </a:moveTo>
                <a:lnTo>
                  <a:pt x="538746" y="137160"/>
                </a:lnTo>
                <a:lnTo>
                  <a:pt x="538289" y="129070"/>
                </a:lnTo>
                <a:lnTo>
                  <a:pt x="534619" y="109105"/>
                </a:lnTo>
                <a:lnTo>
                  <a:pt x="528497" y="90208"/>
                </a:lnTo>
                <a:lnTo>
                  <a:pt x="519874" y="72390"/>
                </a:lnTo>
                <a:lnTo>
                  <a:pt x="509143" y="56083"/>
                </a:lnTo>
                <a:lnTo>
                  <a:pt x="507492" y="54216"/>
                </a:lnTo>
                <a:lnTo>
                  <a:pt x="507492" y="137160"/>
                </a:lnTo>
                <a:lnTo>
                  <a:pt x="507492" y="163068"/>
                </a:lnTo>
                <a:lnTo>
                  <a:pt x="498627" y="201904"/>
                </a:lnTo>
                <a:lnTo>
                  <a:pt x="475335" y="238874"/>
                </a:lnTo>
                <a:lnTo>
                  <a:pt x="440156" y="263398"/>
                </a:lnTo>
                <a:lnTo>
                  <a:pt x="403860" y="272796"/>
                </a:lnTo>
                <a:lnTo>
                  <a:pt x="403860" y="163068"/>
                </a:lnTo>
                <a:lnTo>
                  <a:pt x="507492" y="163068"/>
                </a:lnTo>
                <a:lnTo>
                  <a:pt x="507492" y="137160"/>
                </a:lnTo>
                <a:lnTo>
                  <a:pt x="403860" y="137160"/>
                </a:lnTo>
                <a:lnTo>
                  <a:pt x="403860" y="27432"/>
                </a:lnTo>
                <a:lnTo>
                  <a:pt x="450634" y="42189"/>
                </a:lnTo>
                <a:lnTo>
                  <a:pt x="484479" y="72783"/>
                </a:lnTo>
                <a:lnTo>
                  <a:pt x="502691" y="110528"/>
                </a:lnTo>
                <a:lnTo>
                  <a:pt x="507492" y="137160"/>
                </a:lnTo>
                <a:lnTo>
                  <a:pt x="507492" y="54216"/>
                </a:lnTo>
                <a:lnTo>
                  <a:pt x="496531" y="41732"/>
                </a:lnTo>
                <a:lnTo>
                  <a:pt x="482041" y="29362"/>
                </a:lnTo>
                <a:lnTo>
                  <a:pt x="479005" y="27432"/>
                </a:lnTo>
                <a:lnTo>
                  <a:pt x="465683" y="18948"/>
                </a:lnTo>
                <a:lnTo>
                  <a:pt x="448005" y="10693"/>
                </a:lnTo>
                <a:lnTo>
                  <a:pt x="429514" y="4787"/>
                </a:lnTo>
                <a:lnTo>
                  <a:pt x="410286" y="1244"/>
                </a:lnTo>
                <a:lnTo>
                  <a:pt x="390055" y="0"/>
                </a:lnTo>
                <a:lnTo>
                  <a:pt x="376428" y="838"/>
                </a:lnTo>
                <a:lnTo>
                  <a:pt x="376428" y="27432"/>
                </a:lnTo>
                <a:lnTo>
                  <a:pt x="376428" y="137160"/>
                </a:lnTo>
                <a:lnTo>
                  <a:pt x="376428" y="163068"/>
                </a:lnTo>
                <a:lnTo>
                  <a:pt x="376428" y="272796"/>
                </a:lnTo>
                <a:lnTo>
                  <a:pt x="364197" y="270878"/>
                </a:lnTo>
                <a:lnTo>
                  <a:pt x="316903" y="249110"/>
                </a:lnTo>
                <a:lnTo>
                  <a:pt x="287274" y="213829"/>
                </a:lnTo>
                <a:lnTo>
                  <a:pt x="274574" y="176682"/>
                </a:lnTo>
                <a:lnTo>
                  <a:pt x="272796" y="163068"/>
                </a:lnTo>
                <a:lnTo>
                  <a:pt x="376428" y="163068"/>
                </a:lnTo>
                <a:lnTo>
                  <a:pt x="376428" y="137160"/>
                </a:lnTo>
                <a:lnTo>
                  <a:pt x="272796" y="137160"/>
                </a:lnTo>
                <a:lnTo>
                  <a:pt x="274701" y="123634"/>
                </a:lnTo>
                <a:lnTo>
                  <a:pt x="287655" y="86385"/>
                </a:lnTo>
                <a:lnTo>
                  <a:pt x="317271" y="50965"/>
                </a:lnTo>
                <a:lnTo>
                  <a:pt x="352386" y="32473"/>
                </a:lnTo>
                <a:lnTo>
                  <a:pt x="376428" y="27432"/>
                </a:lnTo>
                <a:lnTo>
                  <a:pt x="376428" y="838"/>
                </a:lnTo>
                <a:lnTo>
                  <a:pt x="331800" y="10782"/>
                </a:lnTo>
                <a:lnTo>
                  <a:pt x="297903" y="29514"/>
                </a:lnTo>
                <a:lnTo>
                  <a:pt x="260324" y="72580"/>
                </a:lnTo>
                <a:lnTo>
                  <a:pt x="245706" y="109270"/>
                </a:lnTo>
                <a:lnTo>
                  <a:pt x="240792" y="150114"/>
                </a:lnTo>
                <a:lnTo>
                  <a:pt x="241998" y="170942"/>
                </a:lnTo>
                <a:lnTo>
                  <a:pt x="251561" y="209486"/>
                </a:lnTo>
                <a:lnTo>
                  <a:pt x="270484" y="243471"/>
                </a:lnTo>
                <a:lnTo>
                  <a:pt x="313664" y="280885"/>
                </a:lnTo>
                <a:lnTo>
                  <a:pt x="350113" y="295414"/>
                </a:lnTo>
                <a:lnTo>
                  <a:pt x="390055" y="300228"/>
                </a:lnTo>
                <a:lnTo>
                  <a:pt x="410540" y="299008"/>
                </a:lnTo>
                <a:lnTo>
                  <a:pt x="448792" y="289255"/>
                </a:lnTo>
                <a:lnTo>
                  <a:pt x="482917" y="270052"/>
                </a:lnTo>
                <a:lnTo>
                  <a:pt x="520357" y="226783"/>
                </a:lnTo>
                <a:lnTo>
                  <a:pt x="534720" y="190449"/>
                </a:lnTo>
                <a:lnTo>
                  <a:pt x="538746" y="163068"/>
                </a:lnTo>
                <a:lnTo>
                  <a:pt x="539496" y="150114"/>
                </a:lnTo>
                <a:close/>
              </a:path>
              <a:path w="779145" h="300354">
                <a:moveTo>
                  <a:pt x="778764" y="1511"/>
                </a:moveTo>
                <a:lnTo>
                  <a:pt x="711136" y="1511"/>
                </a:lnTo>
                <a:lnTo>
                  <a:pt x="711136" y="10655"/>
                </a:lnTo>
                <a:lnTo>
                  <a:pt x="716089" y="11328"/>
                </a:lnTo>
                <a:lnTo>
                  <a:pt x="719899" y="12941"/>
                </a:lnTo>
                <a:lnTo>
                  <a:pt x="725043" y="18186"/>
                </a:lnTo>
                <a:lnTo>
                  <a:pt x="726287" y="21805"/>
                </a:lnTo>
                <a:lnTo>
                  <a:pt x="726287" y="31330"/>
                </a:lnTo>
                <a:lnTo>
                  <a:pt x="725335" y="36753"/>
                </a:lnTo>
                <a:lnTo>
                  <a:pt x="721423" y="48285"/>
                </a:lnTo>
                <a:lnTo>
                  <a:pt x="717994" y="55613"/>
                </a:lnTo>
                <a:lnTo>
                  <a:pt x="678091" y="131051"/>
                </a:lnTo>
                <a:lnTo>
                  <a:pt x="635228" y="49999"/>
                </a:lnTo>
                <a:lnTo>
                  <a:pt x="632079" y="43522"/>
                </a:lnTo>
                <a:lnTo>
                  <a:pt x="628650" y="34378"/>
                </a:lnTo>
                <a:lnTo>
                  <a:pt x="627697" y="30187"/>
                </a:lnTo>
                <a:lnTo>
                  <a:pt x="627697" y="17424"/>
                </a:lnTo>
                <a:lnTo>
                  <a:pt x="633793" y="12179"/>
                </a:lnTo>
                <a:lnTo>
                  <a:pt x="645795" y="10655"/>
                </a:lnTo>
                <a:lnTo>
                  <a:pt x="645795" y="1511"/>
                </a:lnTo>
                <a:lnTo>
                  <a:pt x="563880" y="1511"/>
                </a:lnTo>
                <a:lnTo>
                  <a:pt x="563880" y="10655"/>
                </a:lnTo>
                <a:lnTo>
                  <a:pt x="568261" y="12179"/>
                </a:lnTo>
                <a:lnTo>
                  <a:pt x="572173" y="14465"/>
                </a:lnTo>
                <a:lnTo>
                  <a:pt x="595718" y="46685"/>
                </a:lnTo>
                <a:lnTo>
                  <a:pt x="653796" y="152869"/>
                </a:lnTo>
                <a:lnTo>
                  <a:pt x="653796" y="221449"/>
                </a:lnTo>
                <a:lnTo>
                  <a:pt x="627989" y="252971"/>
                </a:lnTo>
                <a:lnTo>
                  <a:pt x="627989" y="262115"/>
                </a:lnTo>
                <a:lnTo>
                  <a:pt x="714667" y="262115"/>
                </a:lnTo>
                <a:lnTo>
                  <a:pt x="714667" y="252971"/>
                </a:lnTo>
                <a:lnTo>
                  <a:pt x="708380" y="251637"/>
                </a:lnTo>
                <a:lnTo>
                  <a:pt x="703808" y="250215"/>
                </a:lnTo>
                <a:lnTo>
                  <a:pt x="688848" y="221348"/>
                </a:lnTo>
                <a:lnTo>
                  <a:pt x="688848" y="152107"/>
                </a:lnTo>
                <a:lnTo>
                  <a:pt x="743318" y="52197"/>
                </a:lnTo>
                <a:lnTo>
                  <a:pt x="769620" y="15417"/>
                </a:lnTo>
                <a:lnTo>
                  <a:pt x="778764" y="10655"/>
                </a:lnTo>
                <a:lnTo>
                  <a:pt x="77876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66511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7" y="362933"/>
            <a:ext cx="513117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" dirty="0"/>
              <a:t>Multi-layer</a:t>
            </a:r>
            <a:r>
              <a:rPr sz="4236" spc="26" dirty="0"/>
              <a:t> </a:t>
            </a:r>
            <a:r>
              <a:rPr sz="4236" spc="-4" dirty="0"/>
              <a:t>perceptron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991103"/>
            <a:ext cx="4761940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latin typeface="Calibri"/>
                <a:cs typeface="Calibri"/>
              </a:rPr>
              <a:t>MLPs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can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compute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XOR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0320" y="2041264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6850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320" y="3130476"/>
            <a:ext cx="293594" cy="358028"/>
          </a:xfrm>
          <a:custGeom>
            <a:avLst/>
            <a:gdLst/>
            <a:ahLst/>
            <a:cxnLst/>
            <a:rect l="l" t="t" r="r" b="b"/>
            <a:pathLst>
              <a:path w="332739" h="405764">
                <a:moveTo>
                  <a:pt x="332232" y="405383"/>
                </a:moveTo>
                <a:lnTo>
                  <a:pt x="0" y="405383"/>
                </a:lnTo>
                <a:lnTo>
                  <a:pt x="0" y="0"/>
                </a:lnTo>
                <a:lnTo>
                  <a:pt x="332232" y="0"/>
                </a:lnTo>
                <a:lnTo>
                  <a:pt x="332232" y="4053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6446511" y="314748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2693" y="1366221"/>
            <a:ext cx="293594" cy="358028"/>
          </a:xfrm>
          <a:custGeom>
            <a:avLst/>
            <a:gdLst/>
            <a:ahLst/>
            <a:cxnLst/>
            <a:rect l="l" t="t" r="r" b="b"/>
            <a:pathLst>
              <a:path w="332739" h="405764">
                <a:moveTo>
                  <a:pt x="332232" y="405383"/>
                </a:moveTo>
                <a:lnTo>
                  <a:pt x="0" y="405383"/>
                </a:lnTo>
                <a:lnTo>
                  <a:pt x="0" y="0"/>
                </a:lnTo>
                <a:lnTo>
                  <a:pt x="332232" y="0"/>
                </a:lnTo>
                <a:lnTo>
                  <a:pt x="332232" y="4053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600222" y="138320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2694" y="2093706"/>
            <a:ext cx="361949" cy="359148"/>
          </a:xfrm>
          <a:custGeom>
            <a:avLst/>
            <a:gdLst/>
            <a:ahLst/>
            <a:cxnLst/>
            <a:rect l="l" t="t" r="r" b="b"/>
            <a:pathLst>
              <a:path w="410210" h="407035">
                <a:moveTo>
                  <a:pt x="409956" y="406908"/>
                </a:moveTo>
                <a:lnTo>
                  <a:pt x="0" y="406908"/>
                </a:lnTo>
                <a:lnTo>
                  <a:pt x="0" y="0"/>
                </a:lnTo>
                <a:lnTo>
                  <a:pt x="409956" y="0"/>
                </a:lnTo>
                <a:lnTo>
                  <a:pt x="409956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4600221" y="2112102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2693" y="2981214"/>
            <a:ext cx="293594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8531">
              <a:spcBef>
                <a:spcPts val="260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2694" y="3739627"/>
            <a:ext cx="361949" cy="359148"/>
          </a:xfrm>
          <a:custGeom>
            <a:avLst/>
            <a:gdLst/>
            <a:ahLst/>
            <a:cxnLst/>
            <a:rect l="l" t="t" r="r" b="b"/>
            <a:pathLst>
              <a:path w="410210" h="407035">
                <a:moveTo>
                  <a:pt x="409956" y="406908"/>
                </a:moveTo>
                <a:lnTo>
                  <a:pt x="0" y="406908"/>
                </a:lnTo>
                <a:lnTo>
                  <a:pt x="0" y="0"/>
                </a:lnTo>
                <a:lnTo>
                  <a:pt x="409956" y="0"/>
                </a:lnTo>
                <a:lnTo>
                  <a:pt x="409956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4600221" y="3756667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1195" y="1436147"/>
            <a:ext cx="2143125" cy="2962834"/>
            <a:chOff x="2598420" y="1627632"/>
            <a:chExt cx="2428875" cy="3357879"/>
          </a:xfrm>
        </p:grpSpPr>
        <p:sp>
          <p:nvSpPr>
            <p:cNvPr id="15" name="object 15"/>
            <p:cNvSpPr/>
            <p:nvPr/>
          </p:nvSpPr>
          <p:spPr>
            <a:xfrm>
              <a:off x="4084319" y="1895856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19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8420" y="1627644"/>
              <a:ext cx="1569720" cy="3357879"/>
            </a:xfrm>
            <a:custGeom>
              <a:avLst/>
              <a:gdLst/>
              <a:ahLst/>
              <a:cxnLst/>
              <a:rect l="l" t="t" r="r" b="b"/>
              <a:pathLst>
                <a:path w="1569720" h="3357879">
                  <a:moveTo>
                    <a:pt x="1527048" y="521208"/>
                  </a:moveTo>
                  <a:lnTo>
                    <a:pt x="1408176" y="382524"/>
                  </a:lnTo>
                  <a:lnTo>
                    <a:pt x="1401711" y="377329"/>
                  </a:lnTo>
                  <a:lnTo>
                    <a:pt x="1394269" y="375285"/>
                  </a:lnTo>
                  <a:lnTo>
                    <a:pt x="1386522" y="376085"/>
                  </a:lnTo>
                  <a:lnTo>
                    <a:pt x="1379220" y="379476"/>
                  </a:lnTo>
                  <a:lnTo>
                    <a:pt x="1373809" y="386156"/>
                  </a:lnTo>
                  <a:lnTo>
                    <a:pt x="1371409" y="394144"/>
                  </a:lnTo>
                  <a:lnTo>
                    <a:pt x="1372146" y="402399"/>
                  </a:lnTo>
                  <a:lnTo>
                    <a:pt x="1376172" y="409956"/>
                  </a:lnTo>
                  <a:lnTo>
                    <a:pt x="1421396" y="462483"/>
                  </a:lnTo>
                  <a:lnTo>
                    <a:pt x="97536" y="0"/>
                  </a:lnTo>
                  <a:lnTo>
                    <a:pt x="83820" y="39624"/>
                  </a:lnTo>
                  <a:lnTo>
                    <a:pt x="1404797" y="501091"/>
                  </a:lnTo>
                  <a:lnTo>
                    <a:pt x="1339596" y="513588"/>
                  </a:lnTo>
                  <a:lnTo>
                    <a:pt x="1332280" y="517182"/>
                  </a:lnTo>
                  <a:lnTo>
                    <a:pt x="1326832" y="522922"/>
                  </a:lnTo>
                  <a:lnTo>
                    <a:pt x="1323949" y="530085"/>
                  </a:lnTo>
                  <a:lnTo>
                    <a:pt x="1324356" y="537972"/>
                  </a:lnTo>
                  <a:lnTo>
                    <a:pt x="1327086" y="546163"/>
                  </a:lnTo>
                  <a:lnTo>
                    <a:pt x="1332547" y="552069"/>
                  </a:lnTo>
                  <a:lnTo>
                    <a:pt x="1339989" y="555117"/>
                  </a:lnTo>
                  <a:lnTo>
                    <a:pt x="1348740" y="554736"/>
                  </a:lnTo>
                  <a:lnTo>
                    <a:pt x="1494624" y="527304"/>
                  </a:lnTo>
                  <a:lnTo>
                    <a:pt x="1527048" y="521208"/>
                  </a:lnTo>
                  <a:close/>
                </a:path>
                <a:path w="1569720" h="3357879">
                  <a:moveTo>
                    <a:pt x="1569720" y="938771"/>
                  </a:moveTo>
                  <a:lnTo>
                    <a:pt x="1408176" y="1021067"/>
                  </a:lnTo>
                  <a:lnTo>
                    <a:pt x="1402245" y="1026668"/>
                  </a:lnTo>
                  <a:lnTo>
                    <a:pt x="1398460" y="1033830"/>
                  </a:lnTo>
                  <a:lnTo>
                    <a:pt x="1397241" y="1041857"/>
                  </a:lnTo>
                  <a:lnTo>
                    <a:pt x="1399032" y="1050023"/>
                  </a:lnTo>
                  <a:lnTo>
                    <a:pt x="1404620" y="1056601"/>
                  </a:lnTo>
                  <a:lnTo>
                    <a:pt x="1411795" y="1060310"/>
                  </a:lnTo>
                  <a:lnTo>
                    <a:pt x="1419809" y="1061173"/>
                  </a:lnTo>
                  <a:lnTo>
                    <a:pt x="1427988" y="1059167"/>
                  </a:lnTo>
                  <a:lnTo>
                    <a:pt x="1487601" y="1029017"/>
                  </a:lnTo>
                  <a:lnTo>
                    <a:pt x="0" y="3334499"/>
                  </a:lnTo>
                  <a:lnTo>
                    <a:pt x="35052" y="3357359"/>
                  </a:lnTo>
                  <a:lnTo>
                    <a:pt x="1523822" y="1050048"/>
                  </a:lnTo>
                  <a:lnTo>
                    <a:pt x="1520952" y="1118603"/>
                  </a:lnTo>
                  <a:lnTo>
                    <a:pt x="1521688" y="1127112"/>
                  </a:lnTo>
                  <a:lnTo>
                    <a:pt x="1525714" y="1134033"/>
                  </a:lnTo>
                  <a:lnTo>
                    <a:pt x="1532305" y="1138974"/>
                  </a:lnTo>
                  <a:lnTo>
                    <a:pt x="1540764" y="1141463"/>
                  </a:lnTo>
                  <a:lnTo>
                    <a:pt x="1548587" y="1139850"/>
                  </a:lnTo>
                  <a:lnTo>
                    <a:pt x="1555432" y="1135367"/>
                  </a:lnTo>
                  <a:lnTo>
                    <a:pt x="1560258" y="1128610"/>
                  </a:lnTo>
                  <a:lnTo>
                    <a:pt x="1562100" y="1120127"/>
                  </a:lnTo>
                  <a:lnTo>
                    <a:pt x="1568691" y="963155"/>
                  </a:lnTo>
                  <a:lnTo>
                    <a:pt x="1569720" y="938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12769" y="1251440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8199" y="4186973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1811" y="1928309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7411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60606" y="1444214"/>
            <a:ext cx="4133850" cy="2962834"/>
            <a:chOff x="2609087" y="1636775"/>
            <a:chExt cx="4685030" cy="3357879"/>
          </a:xfrm>
        </p:grpSpPr>
        <p:sp>
          <p:nvSpPr>
            <p:cNvPr id="21" name="object 21"/>
            <p:cNvSpPr/>
            <p:nvPr/>
          </p:nvSpPr>
          <p:spPr>
            <a:xfrm>
              <a:off x="4995672" y="2339339"/>
              <a:ext cx="1009015" cy="672465"/>
            </a:xfrm>
            <a:custGeom>
              <a:avLst/>
              <a:gdLst/>
              <a:ahLst/>
              <a:cxnLst/>
              <a:rect l="l" t="t" r="r" b="b"/>
              <a:pathLst>
                <a:path w="1009014" h="672464">
                  <a:moveTo>
                    <a:pt x="939165" y="625983"/>
                  </a:moveTo>
                  <a:lnTo>
                    <a:pt x="898859" y="623861"/>
                  </a:lnTo>
                  <a:lnTo>
                    <a:pt x="0" y="35052"/>
                  </a:lnTo>
                  <a:lnTo>
                    <a:pt x="22860" y="0"/>
                  </a:lnTo>
                  <a:lnTo>
                    <a:pt x="919685" y="587477"/>
                  </a:lnTo>
                  <a:lnTo>
                    <a:pt x="939165" y="625983"/>
                  </a:lnTo>
                  <a:close/>
                </a:path>
                <a:path w="1009014" h="672464">
                  <a:moveTo>
                    <a:pt x="1005868" y="665988"/>
                  </a:moveTo>
                  <a:lnTo>
                    <a:pt x="963168" y="665988"/>
                  </a:lnTo>
                  <a:lnTo>
                    <a:pt x="986028" y="630935"/>
                  </a:lnTo>
                  <a:lnTo>
                    <a:pt x="919685" y="587477"/>
                  </a:lnTo>
                  <a:lnTo>
                    <a:pt x="890016" y="528828"/>
                  </a:lnTo>
                  <a:lnTo>
                    <a:pt x="888230" y="520660"/>
                  </a:lnTo>
                  <a:lnTo>
                    <a:pt x="889444" y="512635"/>
                  </a:lnTo>
                  <a:lnTo>
                    <a:pt x="893230" y="505467"/>
                  </a:lnTo>
                  <a:lnTo>
                    <a:pt x="899160" y="499872"/>
                  </a:lnTo>
                  <a:lnTo>
                    <a:pt x="907327" y="498086"/>
                  </a:lnTo>
                  <a:lnTo>
                    <a:pt x="915352" y="499300"/>
                  </a:lnTo>
                  <a:lnTo>
                    <a:pt x="922520" y="503086"/>
                  </a:lnTo>
                  <a:lnTo>
                    <a:pt x="928116" y="509016"/>
                  </a:lnTo>
                  <a:lnTo>
                    <a:pt x="1005868" y="665988"/>
                  </a:lnTo>
                  <a:close/>
                </a:path>
                <a:path w="1009014" h="672464">
                  <a:moveTo>
                    <a:pt x="968137" y="658368"/>
                  </a:moveTo>
                  <a:lnTo>
                    <a:pt x="955548" y="658368"/>
                  </a:lnTo>
                  <a:lnTo>
                    <a:pt x="975360" y="627887"/>
                  </a:lnTo>
                  <a:lnTo>
                    <a:pt x="939165" y="625983"/>
                  </a:lnTo>
                  <a:lnTo>
                    <a:pt x="919685" y="587477"/>
                  </a:lnTo>
                  <a:lnTo>
                    <a:pt x="986028" y="630935"/>
                  </a:lnTo>
                  <a:lnTo>
                    <a:pt x="968137" y="658368"/>
                  </a:lnTo>
                  <a:close/>
                </a:path>
                <a:path w="1009014" h="672464">
                  <a:moveTo>
                    <a:pt x="1008888" y="672084"/>
                  </a:moveTo>
                  <a:lnTo>
                    <a:pt x="827532" y="662940"/>
                  </a:lnTo>
                  <a:lnTo>
                    <a:pt x="807720" y="640079"/>
                  </a:lnTo>
                  <a:lnTo>
                    <a:pt x="809577" y="632483"/>
                  </a:lnTo>
                  <a:lnTo>
                    <a:pt x="814578" y="626173"/>
                  </a:lnTo>
                  <a:lnTo>
                    <a:pt x="821864" y="621863"/>
                  </a:lnTo>
                  <a:lnTo>
                    <a:pt x="830580" y="620268"/>
                  </a:lnTo>
                  <a:lnTo>
                    <a:pt x="898859" y="623861"/>
                  </a:lnTo>
                  <a:lnTo>
                    <a:pt x="963168" y="665988"/>
                  </a:lnTo>
                  <a:lnTo>
                    <a:pt x="1005868" y="665988"/>
                  </a:lnTo>
                  <a:lnTo>
                    <a:pt x="1008888" y="672084"/>
                  </a:lnTo>
                  <a:close/>
                </a:path>
                <a:path w="1009014" h="672464">
                  <a:moveTo>
                    <a:pt x="963168" y="665988"/>
                  </a:moveTo>
                  <a:lnTo>
                    <a:pt x="898859" y="623861"/>
                  </a:lnTo>
                  <a:lnTo>
                    <a:pt x="939165" y="625983"/>
                  </a:lnTo>
                  <a:lnTo>
                    <a:pt x="955548" y="658368"/>
                  </a:lnTo>
                  <a:lnTo>
                    <a:pt x="968137" y="658368"/>
                  </a:lnTo>
                  <a:lnTo>
                    <a:pt x="963168" y="665988"/>
                  </a:lnTo>
                  <a:close/>
                </a:path>
                <a:path w="1009014" h="672464">
                  <a:moveTo>
                    <a:pt x="955548" y="658368"/>
                  </a:moveTo>
                  <a:lnTo>
                    <a:pt x="939165" y="625983"/>
                  </a:lnTo>
                  <a:lnTo>
                    <a:pt x="975360" y="627887"/>
                  </a:lnTo>
                  <a:lnTo>
                    <a:pt x="955548" y="658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84319" y="3797808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9075" y="1636775"/>
              <a:ext cx="1515110" cy="3357879"/>
            </a:xfrm>
            <a:custGeom>
              <a:avLst/>
              <a:gdLst/>
              <a:ahLst/>
              <a:cxnLst/>
              <a:rect l="l" t="t" r="r" b="b"/>
              <a:pathLst>
                <a:path w="1515110" h="3357879">
                  <a:moveTo>
                    <a:pt x="1514856" y="2831604"/>
                  </a:moveTo>
                  <a:lnTo>
                    <a:pt x="1485150" y="2825508"/>
                  </a:lnTo>
                  <a:lnTo>
                    <a:pt x="1336548" y="2795028"/>
                  </a:lnTo>
                  <a:lnTo>
                    <a:pt x="1328458" y="2794647"/>
                  </a:lnTo>
                  <a:lnTo>
                    <a:pt x="1320927" y="2797695"/>
                  </a:lnTo>
                  <a:lnTo>
                    <a:pt x="1315123" y="2803601"/>
                  </a:lnTo>
                  <a:lnTo>
                    <a:pt x="1312164" y="2811792"/>
                  </a:lnTo>
                  <a:lnTo>
                    <a:pt x="1311783" y="2819666"/>
                  </a:lnTo>
                  <a:lnTo>
                    <a:pt x="1314831" y="2826842"/>
                  </a:lnTo>
                  <a:lnTo>
                    <a:pt x="1320736" y="2832570"/>
                  </a:lnTo>
                  <a:lnTo>
                    <a:pt x="1328928" y="2836176"/>
                  </a:lnTo>
                  <a:lnTo>
                    <a:pt x="1395349" y="2849740"/>
                  </a:lnTo>
                  <a:lnTo>
                    <a:pt x="0" y="3317760"/>
                  </a:lnTo>
                  <a:lnTo>
                    <a:pt x="13716" y="3357384"/>
                  </a:lnTo>
                  <a:lnTo>
                    <a:pt x="1408595" y="2889529"/>
                  </a:lnTo>
                  <a:lnTo>
                    <a:pt x="1363980" y="2941332"/>
                  </a:lnTo>
                  <a:lnTo>
                    <a:pt x="1359725" y="2948000"/>
                  </a:lnTo>
                  <a:lnTo>
                    <a:pt x="1358455" y="2955810"/>
                  </a:lnTo>
                  <a:lnTo>
                    <a:pt x="1360347" y="2963621"/>
                  </a:lnTo>
                  <a:lnTo>
                    <a:pt x="1365504" y="2970288"/>
                  </a:lnTo>
                  <a:lnTo>
                    <a:pt x="1372819" y="2974543"/>
                  </a:lnTo>
                  <a:lnTo>
                    <a:pt x="1380553" y="2975813"/>
                  </a:lnTo>
                  <a:lnTo>
                    <a:pt x="1388008" y="2973921"/>
                  </a:lnTo>
                  <a:lnTo>
                    <a:pt x="1394460" y="2968764"/>
                  </a:lnTo>
                  <a:lnTo>
                    <a:pt x="1514856" y="2831604"/>
                  </a:lnTo>
                  <a:close/>
                </a:path>
                <a:path w="1515110" h="3357879">
                  <a:moveTo>
                    <a:pt x="1514868" y="2412504"/>
                  </a:moveTo>
                  <a:lnTo>
                    <a:pt x="1514449" y="2388120"/>
                  </a:lnTo>
                  <a:lnTo>
                    <a:pt x="1511820" y="2231148"/>
                  </a:lnTo>
                  <a:lnTo>
                    <a:pt x="1510220" y="2223541"/>
                  </a:lnTo>
                  <a:lnTo>
                    <a:pt x="1505915" y="2217242"/>
                  </a:lnTo>
                  <a:lnTo>
                    <a:pt x="1499603" y="2212924"/>
                  </a:lnTo>
                  <a:lnTo>
                    <a:pt x="1492008" y="2211336"/>
                  </a:lnTo>
                  <a:lnTo>
                    <a:pt x="1483525" y="2212949"/>
                  </a:lnTo>
                  <a:lnTo>
                    <a:pt x="1476768" y="2217432"/>
                  </a:lnTo>
                  <a:lnTo>
                    <a:pt x="1472285" y="2224189"/>
                  </a:lnTo>
                  <a:lnTo>
                    <a:pt x="1470672" y="2232660"/>
                  </a:lnTo>
                  <a:lnTo>
                    <a:pt x="1471396" y="2301608"/>
                  </a:lnTo>
                  <a:lnTo>
                    <a:pt x="97548" y="0"/>
                  </a:lnTo>
                  <a:lnTo>
                    <a:pt x="62496" y="21336"/>
                  </a:lnTo>
                  <a:lnTo>
                    <a:pt x="1435849" y="2322118"/>
                  </a:lnTo>
                  <a:lnTo>
                    <a:pt x="1376184" y="2289060"/>
                  </a:lnTo>
                  <a:lnTo>
                    <a:pt x="1368005" y="2286177"/>
                  </a:lnTo>
                  <a:lnTo>
                    <a:pt x="1359992" y="2286584"/>
                  </a:lnTo>
                  <a:lnTo>
                    <a:pt x="1352816" y="2290127"/>
                  </a:lnTo>
                  <a:lnTo>
                    <a:pt x="1347228" y="2296668"/>
                  </a:lnTo>
                  <a:lnTo>
                    <a:pt x="1344561" y="2304846"/>
                  </a:lnTo>
                  <a:lnTo>
                    <a:pt x="1345323" y="2312873"/>
                  </a:lnTo>
                  <a:lnTo>
                    <a:pt x="1348943" y="2320036"/>
                  </a:lnTo>
                  <a:lnTo>
                    <a:pt x="1354848" y="2325636"/>
                  </a:lnTo>
                  <a:lnTo>
                    <a:pt x="1514868" y="2412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8923" y="2875787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5659" y="3248672"/>
              <a:ext cx="2298700" cy="1029335"/>
            </a:xfrm>
            <a:custGeom>
              <a:avLst/>
              <a:gdLst/>
              <a:ahLst/>
              <a:cxnLst/>
              <a:rect l="l" t="t" r="r" b="b"/>
              <a:pathLst>
                <a:path w="2298700" h="1029335">
                  <a:moveTo>
                    <a:pt x="1008888" y="415023"/>
                  </a:moveTo>
                  <a:lnTo>
                    <a:pt x="827532" y="416547"/>
                  </a:lnTo>
                  <a:lnTo>
                    <a:pt x="806196" y="437883"/>
                  </a:lnTo>
                  <a:lnTo>
                    <a:pt x="808037" y="445490"/>
                  </a:lnTo>
                  <a:lnTo>
                    <a:pt x="812863" y="451789"/>
                  </a:lnTo>
                  <a:lnTo>
                    <a:pt x="819708" y="456107"/>
                  </a:lnTo>
                  <a:lnTo>
                    <a:pt x="827532" y="457695"/>
                  </a:lnTo>
                  <a:lnTo>
                    <a:pt x="897978" y="456971"/>
                  </a:lnTo>
                  <a:lnTo>
                    <a:pt x="0" y="992619"/>
                  </a:lnTo>
                  <a:lnTo>
                    <a:pt x="21336" y="1029195"/>
                  </a:lnTo>
                  <a:lnTo>
                    <a:pt x="917917" y="492950"/>
                  </a:lnTo>
                  <a:lnTo>
                    <a:pt x="883920" y="553707"/>
                  </a:lnTo>
                  <a:lnTo>
                    <a:pt x="881926" y="561213"/>
                  </a:lnTo>
                  <a:lnTo>
                    <a:pt x="882777" y="569137"/>
                  </a:lnTo>
                  <a:lnTo>
                    <a:pt x="886498" y="576211"/>
                  </a:lnTo>
                  <a:lnTo>
                    <a:pt x="893064" y="581139"/>
                  </a:lnTo>
                  <a:lnTo>
                    <a:pt x="900569" y="584022"/>
                  </a:lnTo>
                  <a:lnTo>
                    <a:pt x="908494" y="583615"/>
                  </a:lnTo>
                  <a:lnTo>
                    <a:pt x="915568" y="580072"/>
                  </a:lnTo>
                  <a:lnTo>
                    <a:pt x="920496" y="573519"/>
                  </a:lnTo>
                  <a:lnTo>
                    <a:pt x="1007198" y="418071"/>
                  </a:lnTo>
                  <a:lnTo>
                    <a:pt x="1008888" y="415023"/>
                  </a:lnTo>
                  <a:close/>
                </a:path>
                <a:path w="2298700" h="1029335">
                  <a:moveTo>
                    <a:pt x="2298204" y="93459"/>
                  </a:moveTo>
                  <a:lnTo>
                    <a:pt x="2264524" y="73647"/>
                  </a:lnTo>
                  <a:lnTo>
                    <a:pt x="2142756" y="2019"/>
                  </a:lnTo>
                  <a:lnTo>
                    <a:pt x="2134578" y="0"/>
                  </a:lnTo>
                  <a:lnTo>
                    <a:pt x="2126564" y="685"/>
                  </a:lnTo>
                  <a:lnTo>
                    <a:pt x="2119388" y="3949"/>
                  </a:lnTo>
                  <a:lnTo>
                    <a:pt x="2113800" y="9639"/>
                  </a:lnTo>
                  <a:lnTo>
                    <a:pt x="2110917" y="17818"/>
                  </a:lnTo>
                  <a:lnTo>
                    <a:pt x="2111324" y="25831"/>
                  </a:lnTo>
                  <a:lnTo>
                    <a:pt x="2114867" y="33007"/>
                  </a:lnTo>
                  <a:lnTo>
                    <a:pt x="2121420" y="38595"/>
                  </a:lnTo>
                  <a:lnTo>
                    <a:pt x="2181288" y="73647"/>
                  </a:lnTo>
                  <a:lnTo>
                    <a:pt x="1795284" y="73647"/>
                  </a:lnTo>
                  <a:lnTo>
                    <a:pt x="1795284" y="114795"/>
                  </a:lnTo>
                  <a:lnTo>
                    <a:pt x="2181288" y="114795"/>
                  </a:lnTo>
                  <a:lnTo>
                    <a:pt x="2121420" y="149847"/>
                  </a:lnTo>
                  <a:lnTo>
                    <a:pt x="2114867" y="154787"/>
                  </a:lnTo>
                  <a:lnTo>
                    <a:pt x="2111324" y="161848"/>
                  </a:lnTo>
                  <a:lnTo>
                    <a:pt x="2110917" y="169786"/>
                  </a:lnTo>
                  <a:lnTo>
                    <a:pt x="2113800" y="177279"/>
                  </a:lnTo>
                  <a:lnTo>
                    <a:pt x="2119388" y="183832"/>
                  </a:lnTo>
                  <a:lnTo>
                    <a:pt x="2126564" y="187375"/>
                  </a:lnTo>
                  <a:lnTo>
                    <a:pt x="2134578" y="187782"/>
                  </a:lnTo>
                  <a:lnTo>
                    <a:pt x="2142756" y="184899"/>
                  </a:lnTo>
                  <a:lnTo>
                    <a:pt x="2261933" y="114795"/>
                  </a:lnTo>
                  <a:lnTo>
                    <a:pt x="2298204" y="93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/>
          <p:nvPr/>
        </p:nvSpPr>
        <p:spPr>
          <a:xfrm>
            <a:off x="8231392" y="2826583"/>
            <a:ext cx="687481" cy="265019"/>
          </a:xfrm>
          <a:custGeom>
            <a:avLst/>
            <a:gdLst/>
            <a:ahLst/>
            <a:cxnLst/>
            <a:rect l="l" t="t" r="r" b="b"/>
            <a:pathLst>
              <a:path w="779145" h="300354">
                <a:moveTo>
                  <a:pt x="214884" y="252984"/>
                </a:moveTo>
                <a:lnTo>
                  <a:pt x="184378" y="223342"/>
                </a:lnTo>
                <a:lnTo>
                  <a:pt x="123825" y="123723"/>
                </a:lnTo>
                <a:lnTo>
                  <a:pt x="167157" y="56959"/>
                </a:lnTo>
                <a:lnTo>
                  <a:pt x="189826" y="24853"/>
                </a:lnTo>
                <a:lnTo>
                  <a:pt x="210312" y="10668"/>
                </a:lnTo>
                <a:lnTo>
                  <a:pt x="210312" y="1524"/>
                </a:lnTo>
                <a:lnTo>
                  <a:pt x="139153" y="1524"/>
                </a:lnTo>
                <a:lnTo>
                  <a:pt x="139153" y="10668"/>
                </a:lnTo>
                <a:lnTo>
                  <a:pt x="144589" y="11811"/>
                </a:lnTo>
                <a:lnTo>
                  <a:pt x="148399" y="13804"/>
                </a:lnTo>
                <a:lnTo>
                  <a:pt x="152971" y="19329"/>
                </a:lnTo>
                <a:lnTo>
                  <a:pt x="154114" y="22669"/>
                </a:lnTo>
                <a:lnTo>
                  <a:pt x="154114" y="29425"/>
                </a:lnTo>
                <a:lnTo>
                  <a:pt x="139344" y="60579"/>
                </a:lnTo>
                <a:lnTo>
                  <a:pt x="112014" y="104584"/>
                </a:lnTo>
                <a:lnTo>
                  <a:pt x="84289" y="58293"/>
                </a:lnTo>
                <a:lnTo>
                  <a:pt x="79819" y="51054"/>
                </a:lnTo>
                <a:lnTo>
                  <a:pt x="76390" y="44665"/>
                </a:lnTo>
                <a:lnTo>
                  <a:pt x="71526" y="33909"/>
                </a:lnTo>
                <a:lnTo>
                  <a:pt x="70294" y="29425"/>
                </a:lnTo>
                <a:lnTo>
                  <a:pt x="70294" y="21615"/>
                </a:lnTo>
                <a:lnTo>
                  <a:pt x="71716" y="18288"/>
                </a:lnTo>
                <a:lnTo>
                  <a:pt x="77050" y="13423"/>
                </a:lnTo>
                <a:lnTo>
                  <a:pt x="81432" y="11709"/>
                </a:lnTo>
                <a:lnTo>
                  <a:pt x="87528" y="10668"/>
                </a:lnTo>
                <a:lnTo>
                  <a:pt x="87528" y="1524"/>
                </a:lnTo>
                <a:lnTo>
                  <a:pt x="6096" y="1524"/>
                </a:lnTo>
                <a:lnTo>
                  <a:pt x="6096" y="10668"/>
                </a:lnTo>
                <a:lnTo>
                  <a:pt x="10477" y="12471"/>
                </a:lnTo>
                <a:lnTo>
                  <a:pt x="13995" y="14376"/>
                </a:lnTo>
                <a:lnTo>
                  <a:pt x="37045" y="45148"/>
                </a:lnTo>
                <a:lnTo>
                  <a:pt x="90957" y="133629"/>
                </a:lnTo>
                <a:lnTo>
                  <a:pt x="40792" y="212026"/>
                </a:lnTo>
                <a:lnTo>
                  <a:pt x="17614" y="243459"/>
                </a:lnTo>
                <a:lnTo>
                  <a:pt x="0" y="252984"/>
                </a:lnTo>
                <a:lnTo>
                  <a:pt x="0" y="262128"/>
                </a:lnTo>
                <a:lnTo>
                  <a:pt x="72009" y="262128"/>
                </a:lnTo>
                <a:lnTo>
                  <a:pt x="72009" y="252984"/>
                </a:lnTo>
                <a:lnTo>
                  <a:pt x="66675" y="252031"/>
                </a:lnTo>
                <a:lnTo>
                  <a:pt x="62865" y="250215"/>
                </a:lnTo>
                <a:lnTo>
                  <a:pt x="58293" y="244792"/>
                </a:lnTo>
                <a:lnTo>
                  <a:pt x="57150" y="241261"/>
                </a:lnTo>
                <a:lnTo>
                  <a:pt x="57150" y="236880"/>
                </a:lnTo>
                <a:lnTo>
                  <a:pt x="102679" y="152400"/>
                </a:lnTo>
                <a:lnTo>
                  <a:pt x="140970" y="216496"/>
                </a:lnTo>
                <a:lnTo>
                  <a:pt x="143827" y="221830"/>
                </a:lnTo>
                <a:lnTo>
                  <a:pt x="147535" y="230505"/>
                </a:lnTo>
                <a:lnTo>
                  <a:pt x="148399" y="234403"/>
                </a:lnTo>
                <a:lnTo>
                  <a:pt x="148399" y="242506"/>
                </a:lnTo>
                <a:lnTo>
                  <a:pt x="147066" y="245935"/>
                </a:lnTo>
                <a:lnTo>
                  <a:pt x="141439" y="250405"/>
                </a:lnTo>
                <a:lnTo>
                  <a:pt x="137160" y="252031"/>
                </a:lnTo>
                <a:lnTo>
                  <a:pt x="131254" y="252984"/>
                </a:lnTo>
                <a:lnTo>
                  <a:pt x="131254" y="262128"/>
                </a:lnTo>
                <a:lnTo>
                  <a:pt x="214884" y="262128"/>
                </a:lnTo>
                <a:lnTo>
                  <a:pt x="214884" y="252984"/>
                </a:lnTo>
                <a:close/>
              </a:path>
              <a:path w="779145" h="300354">
                <a:moveTo>
                  <a:pt x="539496" y="150114"/>
                </a:moveTo>
                <a:lnTo>
                  <a:pt x="538734" y="137160"/>
                </a:lnTo>
                <a:lnTo>
                  <a:pt x="538276" y="129070"/>
                </a:lnTo>
                <a:lnTo>
                  <a:pt x="534606" y="109105"/>
                </a:lnTo>
                <a:lnTo>
                  <a:pt x="528485" y="90208"/>
                </a:lnTo>
                <a:lnTo>
                  <a:pt x="519874" y="72390"/>
                </a:lnTo>
                <a:lnTo>
                  <a:pt x="509130" y="56083"/>
                </a:lnTo>
                <a:lnTo>
                  <a:pt x="507492" y="54229"/>
                </a:lnTo>
                <a:lnTo>
                  <a:pt x="507492" y="137160"/>
                </a:lnTo>
                <a:lnTo>
                  <a:pt x="507492" y="163068"/>
                </a:lnTo>
                <a:lnTo>
                  <a:pt x="498614" y="201904"/>
                </a:lnTo>
                <a:lnTo>
                  <a:pt x="475322" y="238874"/>
                </a:lnTo>
                <a:lnTo>
                  <a:pt x="440143" y="263398"/>
                </a:lnTo>
                <a:lnTo>
                  <a:pt x="403860" y="272796"/>
                </a:lnTo>
                <a:lnTo>
                  <a:pt x="403860" y="163068"/>
                </a:lnTo>
                <a:lnTo>
                  <a:pt x="507492" y="163068"/>
                </a:lnTo>
                <a:lnTo>
                  <a:pt x="507492" y="137160"/>
                </a:lnTo>
                <a:lnTo>
                  <a:pt x="403860" y="137160"/>
                </a:lnTo>
                <a:lnTo>
                  <a:pt x="403860" y="27432"/>
                </a:lnTo>
                <a:lnTo>
                  <a:pt x="450621" y="42189"/>
                </a:lnTo>
                <a:lnTo>
                  <a:pt x="484466" y="72783"/>
                </a:lnTo>
                <a:lnTo>
                  <a:pt x="502678" y="110528"/>
                </a:lnTo>
                <a:lnTo>
                  <a:pt x="507492" y="137160"/>
                </a:lnTo>
                <a:lnTo>
                  <a:pt x="507492" y="54229"/>
                </a:lnTo>
                <a:lnTo>
                  <a:pt x="496519" y="41732"/>
                </a:lnTo>
                <a:lnTo>
                  <a:pt x="482028" y="29362"/>
                </a:lnTo>
                <a:lnTo>
                  <a:pt x="478993" y="27432"/>
                </a:lnTo>
                <a:lnTo>
                  <a:pt x="465670" y="18948"/>
                </a:lnTo>
                <a:lnTo>
                  <a:pt x="447992" y="10693"/>
                </a:lnTo>
                <a:lnTo>
                  <a:pt x="429501" y="4787"/>
                </a:lnTo>
                <a:lnTo>
                  <a:pt x="410273" y="1244"/>
                </a:lnTo>
                <a:lnTo>
                  <a:pt x="390042" y="0"/>
                </a:lnTo>
                <a:lnTo>
                  <a:pt x="376428" y="838"/>
                </a:lnTo>
                <a:lnTo>
                  <a:pt x="376428" y="27432"/>
                </a:lnTo>
                <a:lnTo>
                  <a:pt x="376428" y="137160"/>
                </a:lnTo>
                <a:lnTo>
                  <a:pt x="376428" y="163068"/>
                </a:lnTo>
                <a:lnTo>
                  <a:pt x="376428" y="272796"/>
                </a:lnTo>
                <a:lnTo>
                  <a:pt x="364185" y="270878"/>
                </a:lnTo>
                <a:lnTo>
                  <a:pt x="316890" y="249110"/>
                </a:lnTo>
                <a:lnTo>
                  <a:pt x="287274" y="213829"/>
                </a:lnTo>
                <a:lnTo>
                  <a:pt x="274561" y="176682"/>
                </a:lnTo>
                <a:lnTo>
                  <a:pt x="272796" y="163068"/>
                </a:lnTo>
                <a:lnTo>
                  <a:pt x="376428" y="163068"/>
                </a:lnTo>
                <a:lnTo>
                  <a:pt x="376428" y="137160"/>
                </a:lnTo>
                <a:lnTo>
                  <a:pt x="272796" y="137160"/>
                </a:lnTo>
                <a:lnTo>
                  <a:pt x="274688" y="123634"/>
                </a:lnTo>
                <a:lnTo>
                  <a:pt x="287655" y="86385"/>
                </a:lnTo>
                <a:lnTo>
                  <a:pt x="317258" y="50965"/>
                </a:lnTo>
                <a:lnTo>
                  <a:pt x="352374" y="32473"/>
                </a:lnTo>
                <a:lnTo>
                  <a:pt x="376428" y="27432"/>
                </a:lnTo>
                <a:lnTo>
                  <a:pt x="376428" y="838"/>
                </a:lnTo>
                <a:lnTo>
                  <a:pt x="331787" y="10782"/>
                </a:lnTo>
                <a:lnTo>
                  <a:pt x="297891" y="29514"/>
                </a:lnTo>
                <a:lnTo>
                  <a:pt x="260311" y="72580"/>
                </a:lnTo>
                <a:lnTo>
                  <a:pt x="245694" y="109270"/>
                </a:lnTo>
                <a:lnTo>
                  <a:pt x="240792" y="150114"/>
                </a:lnTo>
                <a:lnTo>
                  <a:pt x="241985" y="170942"/>
                </a:lnTo>
                <a:lnTo>
                  <a:pt x="251548" y="209486"/>
                </a:lnTo>
                <a:lnTo>
                  <a:pt x="270471" y="243471"/>
                </a:lnTo>
                <a:lnTo>
                  <a:pt x="313651" y="280885"/>
                </a:lnTo>
                <a:lnTo>
                  <a:pt x="350100" y="295414"/>
                </a:lnTo>
                <a:lnTo>
                  <a:pt x="390042" y="300228"/>
                </a:lnTo>
                <a:lnTo>
                  <a:pt x="410527" y="299008"/>
                </a:lnTo>
                <a:lnTo>
                  <a:pt x="448779" y="289255"/>
                </a:lnTo>
                <a:lnTo>
                  <a:pt x="482904" y="270052"/>
                </a:lnTo>
                <a:lnTo>
                  <a:pt x="520344" y="226783"/>
                </a:lnTo>
                <a:lnTo>
                  <a:pt x="534708" y="190449"/>
                </a:lnTo>
                <a:lnTo>
                  <a:pt x="538734" y="163068"/>
                </a:lnTo>
                <a:lnTo>
                  <a:pt x="539496" y="150114"/>
                </a:lnTo>
                <a:close/>
              </a:path>
              <a:path w="779145" h="300354">
                <a:moveTo>
                  <a:pt x="778751" y="1511"/>
                </a:moveTo>
                <a:lnTo>
                  <a:pt x="711123" y="1511"/>
                </a:lnTo>
                <a:lnTo>
                  <a:pt x="711123" y="10655"/>
                </a:lnTo>
                <a:lnTo>
                  <a:pt x="716076" y="11328"/>
                </a:lnTo>
                <a:lnTo>
                  <a:pt x="719886" y="12941"/>
                </a:lnTo>
                <a:lnTo>
                  <a:pt x="725030" y="18186"/>
                </a:lnTo>
                <a:lnTo>
                  <a:pt x="726274" y="21805"/>
                </a:lnTo>
                <a:lnTo>
                  <a:pt x="726274" y="31330"/>
                </a:lnTo>
                <a:lnTo>
                  <a:pt x="725322" y="36753"/>
                </a:lnTo>
                <a:lnTo>
                  <a:pt x="721410" y="48285"/>
                </a:lnTo>
                <a:lnTo>
                  <a:pt x="717981" y="55613"/>
                </a:lnTo>
                <a:lnTo>
                  <a:pt x="678078" y="131051"/>
                </a:lnTo>
                <a:lnTo>
                  <a:pt x="635215" y="49999"/>
                </a:lnTo>
                <a:lnTo>
                  <a:pt x="632066" y="43522"/>
                </a:lnTo>
                <a:lnTo>
                  <a:pt x="628637" y="34378"/>
                </a:lnTo>
                <a:lnTo>
                  <a:pt x="627684" y="30187"/>
                </a:lnTo>
                <a:lnTo>
                  <a:pt x="627684" y="17424"/>
                </a:lnTo>
                <a:lnTo>
                  <a:pt x="633780" y="12179"/>
                </a:lnTo>
                <a:lnTo>
                  <a:pt x="645782" y="10655"/>
                </a:lnTo>
                <a:lnTo>
                  <a:pt x="645782" y="1511"/>
                </a:lnTo>
                <a:lnTo>
                  <a:pt x="563867" y="1511"/>
                </a:lnTo>
                <a:lnTo>
                  <a:pt x="563867" y="10655"/>
                </a:lnTo>
                <a:lnTo>
                  <a:pt x="568248" y="12179"/>
                </a:lnTo>
                <a:lnTo>
                  <a:pt x="572160" y="14465"/>
                </a:lnTo>
                <a:lnTo>
                  <a:pt x="595706" y="46685"/>
                </a:lnTo>
                <a:lnTo>
                  <a:pt x="653783" y="152869"/>
                </a:lnTo>
                <a:lnTo>
                  <a:pt x="653783" y="221449"/>
                </a:lnTo>
                <a:lnTo>
                  <a:pt x="627976" y="252971"/>
                </a:lnTo>
                <a:lnTo>
                  <a:pt x="627976" y="262115"/>
                </a:lnTo>
                <a:lnTo>
                  <a:pt x="714654" y="262115"/>
                </a:lnTo>
                <a:lnTo>
                  <a:pt x="714654" y="252971"/>
                </a:lnTo>
                <a:lnTo>
                  <a:pt x="708367" y="251637"/>
                </a:lnTo>
                <a:lnTo>
                  <a:pt x="703795" y="250215"/>
                </a:lnTo>
                <a:lnTo>
                  <a:pt x="688835" y="221348"/>
                </a:lnTo>
                <a:lnTo>
                  <a:pt x="688835" y="152107"/>
                </a:lnTo>
                <a:lnTo>
                  <a:pt x="743305" y="52197"/>
                </a:lnTo>
                <a:lnTo>
                  <a:pt x="769607" y="15417"/>
                </a:lnTo>
                <a:lnTo>
                  <a:pt x="778751" y="10655"/>
                </a:lnTo>
                <a:lnTo>
                  <a:pt x="778751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5455920" y="3607846"/>
            <a:ext cx="360829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7411">
              <a:spcBef>
                <a:spcPts val="260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86138" y="3626228"/>
            <a:ext cx="828115" cy="510310"/>
          </a:xfrm>
          <a:prstGeom prst="rect">
            <a:avLst/>
          </a:prstGeom>
        </p:spPr>
        <p:txBody>
          <a:bodyPr vert="horz" wrap="square" lIns="0" tIns="1121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588">
              <a:latin typeface="Times New Roman"/>
              <a:cs typeface="Times New Roman"/>
            </a:endParaRPr>
          </a:p>
          <a:p>
            <a:pPr marL="11206">
              <a:tabLst>
                <a:tab pos="262232" algn="l"/>
                <a:tab pos="564807" algn="l"/>
                <a:tab pos="816391" algn="l"/>
              </a:tabLst>
            </a:pPr>
            <a:r>
              <a:rPr sz="1721" u="heavy" spc="4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21" spc="4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721" u="heavy" spc="4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7805" y="2759337"/>
            <a:ext cx="293594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8531">
              <a:spcBef>
                <a:spcPts val="260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13251" y="1683572"/>
            <a:ext cx="1230406" cy="2877671"/>
            <a:chOff x="4482084" y="1908048"/>
            <a:chExt cx="1394460" cy="3261360"/>
          </a:xfrm>
        </p:grpSpPr>
        <p:sp>
          <p:nvSpPr>
            <p:cNvPr id="31" name="object 31"/>
            <p:cNvSpPr/>
            <p:nvPr/>
          </p:nvSpPr>
          <p:spPr>
            <a:xfrm>
              <a:off x="5015484" y="1908048"/>
              <a:ext cx="215265" cy="260985"/>
            </a:xfrm>
            <a:custGeom>
              <a:avLst/>
              <a:gdLst/>
              <a:ahLst/>
              <a:cxnLst/>
              <a:rect l="l" t="t" r="r" b="b"/>
              <a:pathLst>
                <a:path w="215264" h="260985">
                  <a:moveTo>
                    <a:pt x="214883" y="260604"/>
                  </a:moveTo>
                  <a:lnTo>
                    <a:pt x="131254" y="260604"/>
                  </a:lnTo>
                  <a:lnTo>
                    <a:pt x="131254" y="251459"/>
                  </a:lnTo>
                  <a:lnTo>
                    <a:pt x="137159" y="250507"/>
                  </a:lnTo>
                  <a:lnTo>
                    <a:pt x="141446" y="248888"/>
                  </a:lnTo>
                  <a:lnTo>
                    <a:pt x="147065" y="244411"/>
                  </a:lnTo>
                  <a:lnTo>
                    <a:pt x="148399" y="240982"/>
                  </a:lnTo>
                  <a:lnTo>
                    <a:pt x="148399" y="232886"/>
                  </a:lnTo>
                  <a:lnTo>
                    <a:pt x="147542" y="228981"/>
                  </a:lnTo>
                  <a:lnTo>
                    <a:pt x="143827" y="220313"/>
                  </a:lnTo>
                  <a:lnTo>
                    <a:pt x="140969" y="214979"/>
                  </a:lnTo>
                  <a:lnTo>
                    <a:pt x="102679" y="150876"/>
                  </a:lnTo>
                  <a:lnTo>
                    <a:pt x="66293" y="210597"/>
                  </a:lnTo>
                  <a:lnTo>
                    <a:pt x="62293" y="217829"/>
                  </a:lnTo>
                  <a:lnTo>
                    <a:pt x="59435" y="224373"/>
                  </a:lnTo>
                  <a:lnTo>
                    <a:pt x="57721" y="230220"/>
                  </a:lnTo>
                  <a:lnTo>
                    <a:pt x="57149" y="235362"/>
                  </a:lnTo>
                  <a:lnTo>
                    <a:pt x="57149" y="239744"/>
                  </a:lnTo>
                  <a:lnTo>
                    <a:pt x="58292" y="243268"/>
                  </a:lnTo>
                  <a:lnTo>
                    <a:pt x="62864" y="248697"/>
                  </a:lnTo>
                  <a:lnTo>
                    <a:pt x="66674" y="250507"/>
                  </a:lnTo>
                  <a:lnTo>
                    <a:pt x="72008" y="251459"/>
                  </a:lnTo>
                  <a:lnTo>
                    <a:pt x="72008" y="260604"/>
                  </a:lnTo>
                  <a:lnTo>
                    <a:pt x="0" y="260604"/>
                  </a:lnTo>
                  <a:lnTo>
                    <a:pt x="0" y="251459"/>
                  </a:lnTo>
                  <a:lnTo>
                    <a:pt x="4762" y="250126"/>
                  </a:lnTo>
                  <a:lnTo>
                    <a:pt x="8572" y="248507"/>
                  </a:lnTo>
                  <a:lnTo>
                    <a:pt x="40793" y="210506"/>
                  </a:lnTo>
                  <a:lnTo>
                    <a:pt x="90963" y="132111"/>
                  </a:lnTo>
                  <a:lnTo>
                    <a:pt x="37052" y="43624"/>
                  </a:lnTo>
                  <a:lnTo>
                    <a:pt x="14001" y="12858"/>
                  </a:lnTo>
                  <a:lnTo>
                    <a:pt x="6095" y="9144"/>
                  </a:lnTo>
                  <a:lnTo>
                    <a:pt x="6095" y="0"/>
                  </a:lnTo>
                  <a:lnTo>
                    <a:pt x="87534" y="0"/>
                  </a:lnTo>
                  <a:lnTo>
                    <a:pt x="87534" y="9144"/>
                  </a:lnTo>
                  <a:lnTo>
                    <a:pt x="81438" y="10191"/>
                  </a:lnTo>
                  <a:lnTo>
                    <a:pt x="77057" y="11906"/>
                  </a:lnTo>
                  <a:lnTo>
                    <a:pt x="71723" y="16764"/>
                  </a:lnTo>
                  <a:lnTo>
                    <a:pt x="70294" y="20097"/>
                  </a:lnTo>
                  <a:lnTo>
                    <a:pt x="70294" y="27908"/>
                  </a:lnTo>
                  <a:lnTo>
                    <a:pt x="71532" y="32384"/>
                  </a:lnTo>
                  <a:lnTo>
                    <a:pt x="76390" y="43148"/>
                  </a:lnTo>
                  <a:lnTo>
                    <a:pt x="79819" y="49530"/>
                  </a:lnTo>
                  <a:lnTo>
                    <a:pt x="84296" y="56769"/>
                  </a:lnTo>
                  <a:lnTo>
                    <a:pt x="112013" y="103060"/>
                  </a:lnTo>
                  <a:lnTo>
                    <a:pt x="139350" y="59055"/>
                  </a:lnTo>
                  <a:lnTo>
                    <a:pt x="143541" y="52577"/>
                  </a:lnTo>
                  <a:lnTo>
                    <a:pt x="146589" y="47244"/>
                  </a:lnTo>
                  <a:lnTo>
                    <a:pt x="150685" y="39338"/>
                  </a:lnTo>
                  <a:lnTo>
                    <a:pt x="152114" y="36004"/>
                  </a:lnTo>
                  <a:lnTo>
                    <a:pt x="153733" y="30670"/>
                  </a:lnTo>
                  <a:lnTo>
                    <a:pt x="154114" y="27908"/>
                  </a:lnTo>
                  <a:lnTo>
                    <a:pt x="154114" y="21145"/>
                  </a:lnTo>
                  <a:lnTo>
                    <a:pt x="152971" y="17811"/>
                  </a:lnTo>
                  <a:lnTo>
                    <a:pt x="148399" y="12287"/>
                  </a:lnTo>
                  <a:lnTo>
                    <a:pt x="144589" y="10287"/>
                  </a:lnTo>
                  <a:lnTo>
                    <a:pt x="139160" y="9144"/>
                  </a:lnTo>
                  <a:lnTo>
                    <a:pt x="139160" y="0"/>
                  </a:lnTo>
                  <a:lnTo>
                    <a:pt x="210311" y="0"/>
                  </a:lnTo>
                  <a:lnTo>
                    <a:pt x="210311" y="9144"/>
                  </a:lnTo>
                  <a:lnTo>
                    <a:pt x="205549" y="10858"/>
                  </a:lnTo>
                  <a:lnTo>
                    <a:pt x="201358" y="13144"/>
                  </a:lnTo>
                  <a:lnTo>
                    <a:pt x="167163" y="55435"/>
                  </a:lnTo>
                  <a:lnTo>
                    <a:pt x="123824" y="122205"/>
                  </a:lnTo>
                  <a:lnTo>
                    <a:pt x="184387" y="221820"/>
                  </a:lnTo>
                  <a:lnTo>
                    <a:pt x="210502" y="249936"/>
                  </a:lnTo>
                  <a:lnTo>
                    <a:pt x="214883" y="251459"/>
                  </a:lnTo>
                  <a:lnTo>
                    <a:pt x="214883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095" y="1943100"/>
              <a:ext cx="211074" cy="2255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35296" y="1908060"/>
              <a:ext cx="821690" cy="2802890"/>
            </a:xfrm>
            <a:custGeom>
              <a:avLst/>
              <a:gdLst/>
              <a:ahLst/>
              <a:cxnLst/>
              <a:rect l="l" t="t" r="r" b="b"/>
              <a:pathLst>
                <a:path w="821689" h="2802890">
                  <a:moveTo>
                    <a:pt x="214884" y="2793492"/>
                  </a:moveTo>
                  <a:lnTo>
                    <a:pt x="184378" y="2763850"/>
                  </a:lnTo>
                  <a:lnTo>
                    <a:pt x="123825" y="2664231"/>
                  </a:lnTo>
                  <a:lnTo>
                    <a:pt x="167157" y="2597467"/>
                  </a:lnTo>
                  <a:lnTo>
                    <a:pt x="189826" y="2565362"/>
                  </a:lnTo>
                  <a:lnTo>
                    <a:pt x="210312" y="2551176"/>
                  </a:lnTo>
                  <a:lnTo>
                    <a:pt x="210312" y="2542032"/>
                  </a:lnTo>
                  <a:lnTo>
                    <a:pt x="139153" y="2542032"/>
                  </a:lnTo>
                  <a:lnTo>
                    <a:pt x="139153" y="2551176"/>
                  </a:lnTo>
                  <a:lnTo>
                    <a:pt x="144589" y="2552319"/>
                  </a:lnTo>
                  <a:lnTo>
                    <a:pt x="148399" y="2554313"/>
                  </a:lnTo>
                  <a:lnTo>
                    <a:pt x="152971" y="2559837"/>
                  </a:lnTo>
                  <a:lnTo>
                    <a:pt x="154114" y="2563177"/>
                  </a:lnTo>
                  <a:lnTo>
                    <a:pt x="154114" y="2569934"/>
                  </a:lnTo>
                  <a:lnTo>
                    <a:pt x="139344" y="2601087"/>
                  </a:lnTo>
                  <a:lnTo>
                    <a:pt x="112014" y="2645092"/>
                  </a:lnTo>
                  <a:lnTo>
                    <a:pt x="84289" y="2598801"/>
                  </a:lnTo>
                  <a:lnTo>
                    <a:pt x="79819" y="2591562"/>
                  </a:lnTo>
                  <a:lnTo>
                    <a:pt x="76390" y="2585174"/>
                  </a:lnTo>
                  <a:lnTo>
                    <a:pt x="71526" y="2574417"/>
                  </a:lnTo>
                  <a:lnTo>
                    <a:pt x="70294" y="2569934"/>
                  </a:lnTo>
                  <a:lnTo>
                    <a:pt x="70294" y="2562123"/>
                  </a:lnTo>
                  <a:lnTo>
                    <a:pt x="71716" y="2558796"/>
                  </a:lnTo>
                  <a:lnTo>
                    <a:pt x="77050" y="2553932"/>
                  </a:lnTo>
                  <a:lnTo>
                    <a:pt x="81432" y="2552217"/>
                  </a:lnTo>
                  <a:lnTo>
                    <a:pt x="87528" y="2551176"/>
                  </a:lnTo>
                  <a:lnTo>
                    <a:pt x="87528" y="2542032"/>
                  </a:lnTo>
                  <a:lnTo>
                    <a:pt x="6096" y="2542032"/>
                  </a:lnTo>
                  <a:lnTo>
                    <a:pt x="6096" y="2551176"/>
                  </a:lnTo>
                  <a:lnTo>
                    <a:pt x="10477" y="2552979"/>
                  </a:lnTo>
                  <a:lnTo>
                    <a:pt x="13995" y="2554884"/>
                  </a:lnTo>
                  <a:lnTo>
                    <a:pt x="37045" y="2585656"/>
                  </a:lnTo>
                  <a:lnTo>
                    <a:pt x="90957" y="2674137"/>
                  </a:lnTo>
                  <a:lnTo>
                    <a:pt x="40792" y="2752534"/>
                  </a:lnTo>
                  <a:lnTo>
                    <a:pt x="17614" y="2783967"/>
                  </a:lnTo>
                  <a:lnTo>
                    <a:pt x="0" y="2793492"/>
                  </a:lnTo>
                  <a:lnTo>
                    <a:pt x="0" y="2802636"/>
                  </a:lnTo>
                  <a:lnTo>
                    <a:pt x="72009" y="2802636"/>
                  </a:lnTo>
                  <a:lnTo>
                    <a:pt x="72009" y="2793492"/>
                  </a:lnTo>
                  <a:lnTo>
                    <a:pt x="66675" y="2792539"/>
                  </a:lnTo>
                  <a:lnTo>
                    <a:pt x="62865" y="2790723"/>
                  </a:lnTo>
                  <a:lnTo>
                    <a:pt x="58293" y="2785300"/>
                  </a:lnTo>
                  <a:lnTo>
                    <a:pt x="57150" y="2781770"/>
                  </a:lnTo>
                  <a:lnTo>
                    <a:pt x="57150" y="2777388"/>
                  </a:lnTo>
                  <a:lnTo>
                    <a:pt x="102679" y="2692908"/>
                  </a:lnTo>
                  <a:lnTo>
                    <a:pt x="140970" y="2757005"/>
                  </a:lnTo>
                  <a:lnTo>
                    <a:pt x="143827" y="2762339"/>
                  </a:lnTo>
                  <a:lnTo>
                    <a:pt x="147535" y="2771013"/>
                  </a:lnTo>
                  <a:lnTo>
                    <a:pt x="148399" y="2774912"/>
                  </a:lnTo>
                  <a:lnTo>
                    <a:pt x="148399" y="2783014"/>
                  </a:lnTo>
                  <a:lnTo>
                    <a:pt x="147066" y="2786443"/>
                  </a:lnTo>
                  <a:lnTo>
                    <a:pt x="141439" y="2790914"/>
                  </a:lnTo>
                  <a:lnTo>
                    <a:pt x="137160" y="2792539"/>
                  </a:lnTo>
                  <a:lnTo>
                    <a:pt x="131254" y="2793492"/>
                  </a:lnTo>
                  <a:lnTo>
                    <a:pt x="131254" y="2802636"/>
                  </a:lnTo>
                  <a:lnTo>
                    <a:pt x="214884" y="2802636"/>
                  </a:lnTo>
                  <a:lnTo>
                    <a:pt x="214884" y="2793492"/>
                  </a:lnTo>
                  <a:close/>
                </a:path>
                <a:path w="821689" h="2802890">
                  <a:moveTo>
                    <a:pt x="821436" y="0"/>
                  </a:moveTo>
                  <a:lnTo>
                    <a:pt x="753808" y="0"/>
                  </a:lnTo>
                  <a:lnTo>
                    <a:pt x="753808" y="9144"/>
                  </a:lnTo>
                  <a:lnTo>
                    <a:pt x="758761" y="9804"/>
                  </a:lnTo>
                  <a:lnTo>
                    <a:pt x="762571" y="11430"/>
                  </a:lnTo>
                  <a:lnTo>
                    <a:pt x="767715" y="16662"/>
                  </a:lnTo>
                  <a:lnTo>
                    <a:pt x="768946" y="20281"/>
                  </a:lnTo>
                  <a:lnTo>
                    <a:pt x="768946" y="29806"/>
                  </a:lnTo>
                  <a:lnTo>
                    <a:pt x="767994" y="35242"/>
                  </a:lnTo>
                  <a:lnTo>
                    <a:pt x="764095" y="46761"/>
                  </a:lnTo>
                  <a:lnTo>
                    <a:pt x="760666" y="54102"/>
                  </a:lnTo>
                  <a:lnTo>
                    <a:pt x="720750" y="129540"/>
                  </a:lnTo>
                  <a:lnTo>
                    <a:pt x="677887" y="48475"/>
                  </a:lnTo>
                  <a:lnTo>
                    <a:pt x="674751" y="41998"/>
                  </a:lnTo>
                  <a:lnTo>
                    <a:pt x="671322" y="32854"/>
                  </a:lnTo>
                  <a:lnTo>
                    <a:pt x="670369" y="28663"/>
                  </a:lnTo>
                  <a:lnTo>
                    <a:pt x="670369" y="15900"/>
                  </a:lnTo>
                  <a:lnTo>
                    <a:pt x="676465" y="10668"/>
                  </a:lnTo>
                  <a:lnTo>
                    <a:pt x="688467" y="9144"/>
                  </a:lnTo>
                  <a:lnTo>
                    <a:pt x="688467" y="0"/>
                  </a:lnTo>
                  <a:lnTo>
                    <a:pt x="606552" y="0"/>
                  </a:lnTo>
                  <a:lnTo>
                    <a:pt x="606552" y="9144"/>
                  </a:lnTo>
                  <a:lnTo>
                    <a:pt x="610933" y="10668"/>
                  </a:lnTo>
                  <a:lnTo>
                    <a:pt x="614832" y="12954"/>
                  </a:lnTo>
                  <a:lnTo>
                    <a:pt x="638378" y="45161"/>
                  </a:lnTo>
                  <a:lnTo>
                    <a:pt x="696468" y="151345"/>
                  </a:lnTo>
                  <a:lnTo>
                    <a:pt x="696468" y="219925"/>
                  </a:lnTo>
                  <a:lnTo>
                    <a:pt x="670648" y="251460"/>
                  </a:lnTo>
                  <a:lnTo>
                    <a:pt x="670648" y="260604"/>
                  </a:lnTo>
                  <a:lnTo>
                    <a:pt x="757326" y="260604"/>
                  </a:lnTo>
                  <a:lnTo>
                    <a:pt x="757326" y="251460"/>
                  </a:lnTo>
                  <a:lnTo>
                    <a:pt x="751039" y="250126"/>
                  </a:lnTo>
                  <a:lnTo>
                    <a:pt x="746467" y="248691"/>
                  </a:lnTo>
                  <a:lnTo>
                    <a:pt x="731520" y="219837"/>
                  </a:lnTo>
                  <a:lnTo>
                    <a:pt x="731520" y="150583"/>
                  </a:lnTo>
                  <a:lnTo>
                    <a:pt x="785977" y="50673"/>
                  </a:lnTo>
                  <a:lnTo>
                    <a:pt x="812292" y="13906"/>
                  </a:lnTo>
                  <a:lnTo>
                    <a:pt x="821436" y="9144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1906" y="4485132"/>
              <a:ext cx="211074" cy="2255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661660" y="4450079"/>
              <a:ext cx="215265" cy="260985"/>
            </a:xfrm>
            <a:custGeom>
              <a:avLst/>
              <a:gdLst/>
              <a:ahLst/>
              <a:cxnLst/>
              <a:rect l="l" t="t" r="r" b="b"/>
              <a:pathLst>
                <a:path w="215264" h="260985">
                  <a:moveTo>
                    <a:pt x="150780" y="260604"/>
                  </a:moveTo>
                  <a:lnTo>
                    <a:pt x="64103" y="260604"/>
                  </a:lnTo>
                  <a:lnTo>
                    <a:pt x="64103" y="251460"/>
                  </a:lnTo>
                  <a:lnTo>
                    <a:pt x="70199" y="250317"/>
                  </a:lnTo>
                  <a:lnTo>
                    <a:pt x="74771" y="248983"/>
                  </a:lnTo>
                  <a:lnTo>
                    <a:pt x="89915" y="219932"/>
                  </a:lnTo>
                  <a:lnTo>
                    <a:pt x="89915" y="151352"/>
                  </a:lnTo>
                  <a:lnTo>
                    <a:pt x="31829" y="45161"/>
                  </a:lnTo>
                  <a:lnTo>
                    <a:pt x="8286" y="1295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81914" y="0"/>
                  </a:lnTo>
                  <a:lnTo>
                    <a:pt x="81914" y="9144"/>
                  </a:lnTo>
                  <a:lnTo>
                    <a:pt x="69913" y="10668"/>
                  </a:lnTo>
                  <a:lnTo>
                    <a:pt x="63817" y="15906"/>
                  </a:lnTo>
                  <a:lnTo>
                    <a:pt x="63817" y="28670"/>
                  </a:lnTo>
                  <a:lnTo>
                    <a:pt x="64769" y="32861"/>
                  </a:lnTo>
                  <a:lnTo>
                    <a:pt x="68198" y="42005"/>
                  </a:lnTo>
                  <a:lnTo>
                    <a:pt x="71342" y="48482"/>
                  </a:lnTo>
                  <a:lnTo>
                    <a:pt x="114204" y="129540"/>
                  </a:lnTo>
                  <a:lnTo>
                    <a:pt x="154114" y="54102"/>
                  </a:lnTo>
                  <a:lnTo>
                    <a:pt x="157543" y="46767"/>
                  </a:lnTo>
                  <a:lnTo>
                    <a:pt x="161448" y="35242"/>
                  </a:lnTo>
                  <a:lnTo>
                    <a:pt x="162401" y="29813"/>
                  </a:lnTo>
                  <a:lnTo>
                    <a:pt x="162401" y="20288"/>
                  </a:lnTo>
                  <a:lnTo>
                    <a:pt x="161162" y="16668"/>
                  </a:lnTo>
                  <a:lnTo>
                    <a:pt x="156019" y="11430"/>
                  </a:lnTo>
                  <a:lnTo>
                    <a:pt x="152209" y="9810"/>
                  </a:lnTo>
                  <a:lnTo>
                    <a:pt x="147256" y="9144"/>
                  </a:lnTo>
                  <a:lnTo>
                    <a:pt x="147256" y="0"/>
                  </a:lnTo>
                  <a:lnTo>
                    <a:pt x="214883" y="0"/>
                  </a:lnTo>
                  <a:lnTo>
                    <a:pt x="214883" y="9144"/>
                  </a:lnTo>
                  <a:lnTo>
                    <a:pt x="210026" y="11239"/>
                  </a:lnTo>
                  <a:lnTo>
                    <a:pt x="205739" y="13906"/>
                  </a:lnTo>
                  <a:lnTo>
                    <a:pt x="179430" y="50674"/>
                  </a:lnTo>
                  <a:lnTo>
                    <a:pt x="124967" y="150590"/>
                  </a:lnTo>
                  <a:lnTo>
                    <a:pt x="124967" y="219837"/>
                  </a:lnTo>
                  <a:lnTo>
                    <a:pt x="150780" y="251460"/>
                  </a:lnTo>
                  <a:lnTo>
                    <a:pt x="150780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4482084" y="4808219"/>
              <a:ext cx="125095" cy="361315"/>
            </a:xfrm>
            <a:custGeom>
              <a:avLst/>
              <a:gdLst/>
              <a:ahLst/>
              <a:cxnLst/>
              <a:rect l="l" t="t" r="r" b="b"/>
              <a:pathLst>
                <a:path w="125095" h="361314">
                  <a:moveTo>
                    <a:pt x="41275" y="126491"/>
                  </a:moveTo>
                  <a:lnTo>
                    <a:pt x="0" y="126491"/>
                  </a:lnTo>
                  <a:lnTo>
                    <a:pt x="62484" y="0"/>
                  </a:lnTo>
                  <a:lnTo>
                    <a:pt x="114428" y="105155"/>
                  </a:lnTo>
                  <a:lnTo>
                    <a:pt x="41148" y="105155"/>
                  </a:lnTo>
                  <a:lnTo>
                    <a:pt x="41275" y="126491"/>
                  </a:lnTo>
                  <a:close/>
                </a:path>
                <a:path w="125095" h="361314">
                  <a:moveTo>
                    <a:pt x="85344" y="361187"/>
                  </a:moveTo>
                  <a:lnTo>
                    <a:pt x="42672" y="361187"/>
                  </a:lnTo>
                  <a:lnTo>
                    <a:pt x="41148" y="105155"/>
                  </a:lnTo>
                  <a:lnTo>
                    <a:pt x="83820" y="105155"/>
                  </a:lnTo>
                  <a:lnTo>
                    <a:pt x="85344" y="361187"/>
                  </a:lnTo>
                  <a:close/>
                </a:path>
                <a:path w="125095" h="361314">
                  <a:moveTo>
                    <a:pt x="124968" y="126491"/>
                  </a:moveTo>
                  <a:lnTo>
                    <a:pt x="83947" y="126491"/>
                  </a:lnTo>
                  <a:lnTo>
                    <a:pt x="83820" y="105155"/>
                  </a:lnTo>
                  <a:lnTo>
                    <a:pt x="114428" y="105155"/>
                  </a:lnTo>
                  <a:lnTo>
                    <a:pt x="124968" y="126491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986618" y="4550484"/>
            <a:ext cx="1376082" cy="296498"/>
          </a:xfrm>
          <a:prstGeom prst="rect">
            <a:avLst/>
          </a:prstGeom>
          <a:solidFill>
            <a:srgbClr val="E6DFEB"/>
          </a:solidFill>
          <a:ln w="10668">
            <a:solidFill>
              <a:srgbClr val="B3A1C6"/>
            </a:solidFill>
          </a:ln>
        </p:spPr>
        <p:txBody>
          <a:bodyPr vert="horz" wrap="square" lIns="0" tIns="31376" rIns="0" bIns="0" rtlCol="0">
            <a:spAutoFit/>
          </a:bodyPr>
          <a:lstStyle/>
          <a:p>
            <a:pPr marL="88531">
              <a:spcBef>
                <a:spcPts val="247"/>
              </a:spcBef>
            </a:pPr>
            <a:r>
              <a:rPr sz="1721" spc="9" dirty="0">
                <a:latin typeface="Calibri"/>
                <a:cs typeface="Calibri"/>
              </a:rPr>
              <a:t>Hidden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Layer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06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9037" y="441947"/>
            <a:ext cx="862105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2946744" marR="4483" indent="-2936098">
              <a:lnSpc>
                <a:spcPct val="100000"/>
              </a:lnSpc>
              <a:spcBef>
                <a:spcPts val="88"/>
              </a:spcBef>
            </a:pPr>
            <a:r>
              <a:rPr spc="-22" dirty="0" smtClean="0"/>
              <a:t>Neural</a:t>
            </a:r>
            <a:r>
              <a:rPr spc="31" dirty="0" smtClean="0"/>
              <a:t> </a:t>
            </a:r>
            <a:r>
              <a:rPr spc="-18" dirty="0"/>
              <a:t>networks</a:t>
            </a:r>
            <a:r>
              <a:rPr spc="13" dirty="0"/>
              <a:t> </a:t>
            </a:r>
            <a:r>
              <a:rPr spc="-26" dirty="0"/>
              <a:t>have</a:t>
            </a:r>
            <a:r>
              <a:rPr spc="-40" dirty="0"/>
              <a:t> </a:t>
            </a:r>
            <a:r>
              <a:rPr spc="-31" dirty="0"/>
              <a:t>taken </a:t>
            </a:r>
            <a:r>
              <a:rPr spc="-865" dirty="0"/>
              <a:t> </a:t>
            </a:r>
            <a:r>
              <a:rPr spc="-18" dirty="0"/>
              <a:t>over</a:t>
            </a:r>
            <a:r>
              <a:rPr spc="-13" dirty="0"/>
              <a:t> 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1109" y="5226021"/>
            <a:ext cx="7516906" cy="106942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44599" indent="-333953">
              <a:spcBef>
                <a:spcPts val="6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-35" dirty="0">
                <a:latin typeface="Calibri"/>
                <a:cs typeface="Calibri"/>
              </a:rPr>
              <a:t>Tasks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that </a:t>
            </a:r>
            <a:r>
              <a:rPr sz="2118" spc="-9" dirty="0">
                <a:latin typeface="Calibri"/>
                <a:cs typeface="Calibri"/>
              </a:rPr>
              <a:t>are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made</a:t>
            </a:r>
            <a:r>
              <a:rPr sz="2118" spc="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possible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by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NNs,</a:t>
            </a:r>
            <a:r>
              <a:rPr sz="2118" spc="40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aka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deep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learning</a:t>
            </a:r>
            <a:endParaRPr sz="2118">
              <a:latin typeface="Calibri"/>
              <a:cs typeface="Calibri"/>
            </a:endParaRPr>
          </a:p>
          <a:p>
            <a:pPr marL="731783" marR="4483" indent="-277360">
              <a:spcBef>
                <a:spcPts val="485"/>
              </a:spcBef>
              <a:tabLst>
                <a:tab pos="731783" algn="l"/>
              </a:tabLst>
            </a:pPr>
            <a:r>
              <a:rPr sz="1941" spc="-4" dirty="0">
                <a:latin typeface="Arial MT"/>
                <a:cs typeface="Arial MT"/>
              </a:rPr>
              <a:t>–	</a:t>
            </a:r>
            <a:r>
              <a:rPr sz="1941" spc="-35" dirty="0">
                <a:latin typeface="Calibri"/>
                <a:cs typeface="Calibri"/>
              </a:rPr>
              <a:t>Tasks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that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were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once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assumed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to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be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purely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 the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human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domain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 </a:t>
            </a:r>
            <a:r>
              <a:rPr sz="1941" spc="-427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expertise</a:t>
            </a:r>
            <a:endParaRPr sz="194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8720" y="1575995"/>
            <a:ext cx="2365338" cy="13608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8625" y="1580030"/>
            <a:ext cx="2456777" cy="14109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1559" y="1608268"/>
            <a:ext cx="2405678" cy="13863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8720" y="3156025"/>
            <a:ext cx="2365338" cy="13608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8699" y="3504304"/>
            <a:ext cx="2522668" cy="8996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21388" y="3361765"/>
            <a:ext cx="2420471" cy="13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09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998" y="362933"/>
            <a:ext cx="620749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" dirty="0"/>
              <a:t>Multi-layer</a:t>
            </a:r>
            <a:r>
              <a:rPr sz="4236" spc="40" dirty="0"/>
              <a:t> </a:t>
            </a:r>
            <a:r>
              <a:rPr sz="4236" spc="-4" dirty="0"/>
              <a:t>perceptron</a:t>
            </a:r>
            <a:r>
              <a:rPr sz="4236" spc="35" dirty="0"/>
              <a:t> </a:t>
            </a:r>
            <a:r>
              <a:rPr sz="4236" spc="-40" dirty="0"/>
              <a:t>XOR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6200886" y="2386853"/>
            <a:ext cx="360829" cy="359148"/>
          </a:xfrm>
          <a:custGeom>
            <a:avLst/>
            <a:gdLst/>
            <a:ahLst/>
            <a:cxnLst/>
            <a:rect l="l" t="t" r="r" b="b"/>
            <a:pathLst>
              <a:path w="408939" h="407035">
                <a:moveTo>
                  <a:pt x="408432" y="406908"/>
                </a:moveTo>
                <a:lnTo>
                  <a:pt x="0" y="406908"/>
                </a:lnTo>
                <a:lnTo>
                  <a:pt x="0" y="0"/>
                </a:lnTo>
                <a:lnTo>
                  <a:pt x="408432" y="0"/>
                </a:lnTo>
                <a:lnTo>
                  <a:pt x="408432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277070" y="2405264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4029" y="3576918"/>
            <a:ext cx="291913" cy="2976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2497" rIns="0" bIns="0" rtlCol="0">
            <a:spAutoFit/>
          </a:bodyPr>
          <a:lstStyle/>
          <a:p>
            <a:pPr marL="86850">
              <a:spcBef>
                <a:spcPts val="256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380" y="1711810"/>
            <a:ext cx="293594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8531">
              <a:spcBef>
                <a:spcPts val="260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2693" y="2257762"/>
            <a:ext cx="293594" cy="358028"/>
          </a:xfrm>
          <a:custGeom>
            <a:avLst/>
            <a:gdLst/>
            <a:ahLst/>
            <a:cxnLst/>
            <a:rect l="l" t="t" r="r" b="b"/>
            <a:pathLst>
              <a:path w="332739" h="405764">
                <a:moveTo>
                  <a:pt x="332232" y="405383"/>
                </a:moveTo>
                <a:lnTo>
                  <a:pt x="0" y="405383"/>
                </a:lnTo>
                <a:lnTo>
                  <a:pt x="0" y="0"/>
                </a:lnTo>
                <a:lnTo>
                  <a:pt x="332232" y="0"/>
                </a:lnTo>
                <a:lnTo>
                  <a:pt x="332232" y="4053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600222" y="227482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2693" y="2981213"/>
            <a:ext cx="293594" cy="359148"/>
          </a:xfrm>
          <a:custGeom>
            <a:avLst/>
            <a:gdLst/>
            <a:ahLst/>
            <a:cxnLst/>
            <a:rect l="l" t="t" r="r" b="b"/>
            <a:pathLst>
              <a:path w="332739" h="407035">
                <a:moveTo>
                  <a:pt x="332232" y="406908"/>
                </a:moveTo>
                <a:lnTo>
                  <a:pt x="0" y="406908"/>
                </a:lnTo>
                <a:lnTo>
                  <a:pt x="0" y="0"/>
                </a:lnTo>
                <a:lnTo>
                  <a:pt x="332232" y="0"/>
                </a:lnTo>
                <a:lnTo>
                  <a:pt x="332232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4600222" y="299960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52539" y="1441524"/>
            <a:ext cx="2142004" cy="2958353"/>
            <a:chOff x="2599944" y="1633727"/>
            <a:chExt cx="2427605" cy="3352800"/>
          </a:xfrm>
        </p:grpSpPr>
        <p:sp>
          <p:nvSpPr>
            <p:cNvPr id="12" name="object 12"/>
            <p:cNvSpPr/>
            <p:nvPr/>
          </p:nvSpPr>
          <p:spPr>
            <a:xfrm>
              <a:off x="4084319" y="2686811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9944" y="1633740"/>
              <a:ext cx="1484630" cy="3352800"/>
            </a:xfrm>
            <a:custGeom>
              <a:avLst/>
              <a:gdLst/>
              <a:ahLst/>
              <a:cxnLst/>
              <a:rect l="l" t="t" r="r" b="b"/>
              <a:pathLst>
                <a:path w="1484629" h="3352800">
                  <a:moveTo>
                    <a:pt x="1484376" y="1514856"/>
                  </a:moveTo>
                  <a:lnTo>
                    <a:pt x="1480616" y="1498092"/>
                  </a:lnTo>
                  <a:lnTo>
                    <a:pt x="1472184" y="1460474"/>
                  </a:lnTo>
                  <a:lnTo>
                    <a:pt x="1472184" y="1470660"/>
                  </a:lnTo>
                  <a:lnTo>
                    <a:pt x="1441704" y="1498092"/>
                  </a:lnTo>
                  <a:lnTo>
                    <a:pt x="1451851" y="1488948"/>
                  </a:lnTo>
                  <a:lnTo>
                    <a:pt x="1472184" y="1470660"/>
                  </a:lnTo>
                  <a:lnTo>
                    <a:pt x="1472184" y="1460474"/>
                  </a:lnTo>
                  <a:lnTo>
                    <a:pt x="1444752" y="1338072"/>
                  </a:lnTo>
                  <a:lnTo>
                    <a:pt x="1420368" y="1321308"/>
                  </a:lnTo>
                  <a:lnTo>
                    <a:pt x="1413052" y="1324927"/>
                  </a:lnTo>
                  <a:lnTo>
                    <a:pt x="1407604" y="1330833"/>
                  </a:lnTo>
                  <a:lnTo>
                    <a:pt x="1404721" y="1338453"/>
                  </a:lnTo>
                  <a:lnTo>
                    <a:pt x="1405128" y="1347216"/>
                  </a:lnTo>
                  <a:lnTo>
                    <a:pt x="1419479" y="1413954"/>
                  </a:lnTo>
                  <a:lnTo>
                    <a:pt x="105156" y="0"/>
                  </a:lnTo>
                  <a:lnTo>
                    <a:pt x="73139" y="27432"/>
                  </a:lnTo>
                  <a:lnTo>
                    <a:pt x="1389735" y="1442250"/>
                  </a:lnTo>
                  <a:lnTo>
                    <a:pt x="1322819" y="1421892"/>
                  </a:lnTo>
                  <a:lnTo>
                    <a:pt x="1296276" y="1444383"/>
                  </a:lnTo>
                  <a:lnTo>
                    <a:pt x="1298638" y="1452181"/>
                  </a:lnTo>
                  <a:lnTo>
                    <a:pt x="1303566" y="1458531"/>
                  </a:lnTo>
                  <a:lnTo>
                    <a:pt x="1310640" y="1463040"/>
                  </a:lnTo>
                  <a:lnTo>
                    <a:pt x="1484376" y="1514856"/>
                  </a:lnTo>
                  <a:close/>
                </a:path>
                <a:path w="1484629" h="3352800">
                  <a:moveTo>
                    <a:pt x="1484376" y="1514856"/>
                  </a:moveTo>
                  <a:lnTo>
                    <a:pt x="1315212" y="1578864"/>
                  </a:lnTo>
                  <a:lnTo>
                    <a:pt x="1308366" y="1583575"/>
                  </a:lnTo>
                  <a:lnTo>
                    <a:pt x="1303972" y="1590294"/>
                  </a:lnTo>
                  <a:lnTo>
                    <a:pt x="1302131" y="1598142"/>
                  </a:lnTo>
                  <a:lnTo>
                    <a:pt x="1303020" y="1606296"/>
                  </a:lnTo>
                  <a:lnTo>
                    <a:pt x="1307731" y="1613344"/>
                  </a:lnTo>
                  <a:lnTo>
                    <a:pt x="1314450" y="1618107"/>
                  </a:lnTo>
                  <a:lnTo>
                    <a:pt x="1322298" y="1620012"/>
                  </a:lnTo>
                  <a:lnTo>
                    <a:pt x="1330452" y="1618488"/>
                  </a:lnTo>
                  <a:lnTo>
                    <a:pt x="1395844" y="1593494"/>
                  </a:lnTo>
                  <a:lnTo>
                    <a:pt x="0" y="3326892"/>
                  </a:lnTo>
                  <a:lnTo>
                    <a:pt x="32004" y="3352800"/>
                  </a:lnTo>
                  <a:lnTo>
                    <a:pt x="1427429" y="1619923"/>
                  </a:lnTo>
                  <a:lnTo>
                    <a:pt x="1417320" y="1688592"/>
                  </a:lnTo>
                  <a:lnTo>
                    <a:pt x="1417142" y="1696440"/>
                  </a:lnTo>
                  <a:lnTo>
                    <a:pt x="1420558" y="1703451"/>
                  </a:lnTo>
                  <a:lnTo>
                    <a:pt x="1426527" y="1708734"/>
                  </a:lnTo>
                  <a:lnTo>
                    <a:pt x="1434084" y="1711452"/>
                  </a:lnTo>
                  <a:lnTo>
                    <a:pt x="1442821" y="1710969"/>
                  </a:lnTo>
                  <a:lnTo>
                    <a:pt x="1450276" y="1707642"/>
                  </a:lnTo>
                  <a:lnTo>
                    <a:pt x="1455724" y="1702015"/>
                  </a:lnTo>
                  <a:lnTo>
                    <a:pt x="1458468" y="1694688"/>
                  </a:lnTo>
                  <a:lnTo>
                    <a:pt x="1481518" y="1534668"/>
                  </a:lnTo>
                  <a:lnTo>
                    <a:pt x="1484376" y="1514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79777" y="4186973"/>
            <a:ext cx="4870076" cy="181747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479255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3044">
              <a:latin typeface="Times New Roman"/>
              <a:cs typeface="Times New Roman"/>
            </a:endParaRPr>
          </a:p>
          <a:p>
            <a:pPr marL="344599" indent="-333953">
              <a:spcBef>
                <a:spcPts val="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With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2</a:t>
            </a:r>
            <a:r>
              <a:rPr sz="3088" spc="-31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neurons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2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5</a:t>
            </a:r>
            <a:r>
              <a:rPr sz="2691" spc="9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weights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and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two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thresholds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2769" y="1251440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23155" y="2599317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8531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59261" y="1436146"/>
            <a:ext cx="4134971" cy="2969559"/>
            <a:chOff x="2607563" y="1627632"/>
            <a:chExt cx="4686300" cy="3365500"/>
          </a:xfrm>
        </p:grpSpPr>
        <p:sp>
          <p:nvSpPr>
            <p:cNvPr id="18" name="object 18"/>
            <p:cNvSpPr/>
            <p:nvPr/>
          </p:nvSpPr>
          <p:spPr>
            <a:xfrm>
              <a:off x="2607551" y="1627644"/>
              <a:ext cx="3397250" cy="3365500"/>
            </a:xfrm>
            <a:custGeom>
              <a:avLst/>
              <a:gdLst/>
              <a:ahLst/>
              <a:cxnLst/>
              <a:rect l="l" t="t" r="r" b="b"/>
              <a:pathLst>
                <a:path w="3397250" h="3365500">
                  <a:moveTo>
                    <a:pt x="3397008" y="1847075"/>
                  </a:moveTo>
                  <a:lnTo>
                    <a:pt x="3369335" y="1844027"/>
                  </a:lnTo>
                  <a:lnTo>
                    <a:pt x="3217164" y="1827263"/>
                  </a:lnTo>
                  <a:lnTo>
                    <a:pt x="3208426" y="1827771"/>
                  </a:lnTo>
                  <a:lnTo>
                    <a:pt x="3200984" y="1831263"/>
                  </a:lnTo>
                  <a:lnTo>
                    <a:pt x="3195523" y="1837347"/>
                  </a:lnTo>
                  <a:lnTo>
                    <a:pt x="3192792" y="1845551"/>
                  </a:lnTo>
                  <a:lnTo>
                    <a:pt x="3194164" y="1853412"/>
                  </a:lnTo>
                  <a:lnTo>
                    <a:pt x="3198114" y="1860410"/>
                  </a:lnTo>
                  <a:lnTo>
                    <a:pt x="3204362" y="1865706"/>
                  </a:lnTo>
                  <a:lnTo>
                    <a:pt x="3212592" y="1868411"/>
                  </a:lnTo>
                  <a:lnTo>
                    <a:pt x="3277654" y="1875955"/>
                  </a:lnTo>
                  <a:lnTo>
                    <a:pt x="0" y="3326879"/>
                  </a:lnTo>
                  <a:lnTo>
                    <a:pt x="16764" y="3364979"/>
                  </a:lnTo>
                  <a:lnTo>
                    <a:pt x="3297161" y="1913496"/>
                  </a:lnTo>
                  <a:lnTo>
                    <a:pt x="3256800" y="1968995"/>
                  </a:lnTo>
                  <a:lnTo>
                    <a:pt x="3253003" y="1976526"/>
                  </a:lnTo>
                  <a:lnTo>
                    <a:pt x="3252787" y="1984616"/>
                  </a:lnTo>
                  <a:lnTo>
                    <a:pt x="3255721" y="1992147"/>
                  </a:lnTo>
                  <a:lnTo>
                    <a:pt x="3261372" y="1997951"/>
                  </a:lnTo>
                  <a:lnTo>
                    <a:pt x="3268891" y="2001748"/>
                  </a:lnTo>
                  <a:lnTo>
                    <a:pt x="3276993" y="2001951"/>
                  </a:lnTo>
                  <a:lnTo>
                    <a:pt x="3284512" y="1999030"/>
                  </a:lnTo>
                  <a:lnTo>
                    <a:pt x="3290316" y="1993379"/>
                  </a:lnTo>
                  <a:lnTo>
                    <a:pt x="3397008" y="1847075"/>
                  </a:lnTo>
                  <a:close/>
                </a:path>
                <a:path w="3397250" h="3365500">
                  <a:moveTo>
                    <a:pt x="3397008" y="1194816"/>
                  </a:moveTo>
                  <a:lnTo>
                    <a:pt x="3279660" y="1056132"/>
                  </a:lnTo>
                  <a:lnTo>
                    <a:pt x="3273196" y="1050963"/>
                  </a:lnTo>
                  <a:lnTo>
                    <a:pt x="3265754" y="1049083"/>
                  </a:lnTo>
                  <a:lnTo>
                    <a:pt x="3258007" y="1050340"/>
                  </a:lnTo>
                  <a:lnTo>
                    <a:pt x="3250704" y="1054608"/>
                  </a:lnTo>
                  <a:lnTo>
                    <a:pt x="3245294" y="1060411"/>
                  </a:lnTo>
                  <a:lnTo>
                    <a:pt x="3242894" y="1067943"/>
                  </a:lnTo>
                  <a:lnTo>
                    <a:pt x="3243630" y="1076032"/>
                  </a:lnTo>
                  <a:lnTo>
                    <a:pt x="3247656" y="1083564"/>
                  </a:lnTo>
                  <a:lnTo>
                    <a:pt x="3291560" y="1135253"/>
                  </a:lnTo>
                  <a:lnTo>
                    <a:pt x="88404" y="0"/>
                  </a:lnTo>
                  <a:lnTo>
                    <a:pt x="74688" y="39624"/>
                  </a:lnTo>
                  <a:lnTo>
                    <a:pt x="3276981" y="1174572"/>
                  </a:lnTo>
                  <a:lnTo>
                    <a:pt x="3211080" y="1187196"/>
                  </a:lnTo>
                  <a:lnTo>
                    <a:pt x="3203092" y="1190790"/>
                  </a:lnTo>
                  <a:lnTo>
                    <a:pt x="3197555" y="1196530"/>
                  </a:lnTo>
                  <a:lnTo>
                    <a:pt x="3194570" y="1203693"/>
                  </a:lnTo>
                  <a:lnTo>
                    <a:pt x="3194316" y="1211580"/>
                  </a:lnTo>
                  <a:lnTo>
                    <a:pt x="3197263" y="1219771"/>
                  </a:lnTo>
                  <a:lnTo>
                    <a:pt x="3203079" y="1225677"/>
                  </a:lnTo>
                  <a:lnTo>
                    <a:pt x="3210598" y="1228725"/>
                  </a:lnTo>
                  <a:lnTo>
                    <a:pt x="3218700" y="1228344"/>
                  </a:lnTo>
                  <a:lnTo>
                    <a:pt x="3364585" y="1200912"/>
                  </a:lnTo>
                  <a:lnTo>
                    <a:pt x="3397008" y="1194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8923" y="2686811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6327" y="3054273"/>
              <a:ext cx="2287905" cy="189230"/>
            </a:xfrm>
            <a:custGeom>
              <a:avLst/>
              <a:gdLst/>
              <a:ahLst/>
              <a:cxnLst/>
              <a:rect l="l" t="t" r="r" b="b"/>
              <a:pathLst>
                <a:path w="2287904" h="189230">
                  <a:moveTo>
                    <a:pt x="862584" y="94322"/>
                  </a:moveTo>
                  <a:lnTo>
                    <a:pt x="826312" y="72986"/>
                  </a:lnTo>
                  <a:lnTo>
                    <a:pt x="707136" y="2882"/>
                  </a:lnTo>
                  <a:lnTo>
                    <a:pt x="698969" y="0"/>
                  </a:lnTo>
                  <a:lnTo>
                    <a:pt x="690943" y="406"/>
                  </a:lnTo>
                  <a:lnTo>
                    <a:pt x="683780" y="3949"/>
                  </a:lnTo>
                  <a:lnTo>
                    <a:pt x="678180" y="10502"/>
                  </a:lnTo>
                  <a:lnTo>
                    <a:pt x="675309" y="18021"/>
                  </a:lnTo>
                  <a:lnTo>
                    <a:pt x="675703" y="26123"/>
                  </a:lnTo>
                  <a:lnTo>
                    <a:pt x="679259" y="33642"/>
                  </a:lnTo>
                  <a:lnTo>
                    <a:pt x="685800" y="39458"/>
                  </a:lnTo>
                  <a:lnTo>
                    <a:pt x="743077" y="72986"/>
                  </a:lnTo>
                  <a:lnTo>
                    <a:pt x="0" y="72986"/>
                  </a:lnTo>
                  <a:lnTo>
                    <a:pt x="0" y="115658"/>
                  </a:lnTo>
                  <a:lnTo>
                    <a:pt x="743077" y="115658"/>
                  </a:lnTo>
                  <a:lnTo>
                    <a:pt x="685800" y="149186"/>
                  </a:lnTo>
                  <a:lnTo>
                    <a:pt x="679259" y="154774"/>
                  </a:lnTo>
                  <a:lnTo>
                    <a:pt x="675703" y="161950"/>
                  </a:lnTo>
                  <a:lnTo>
                    <a:pt x="675309" y="169964"/>
                  </a:lnTo>
                  <a:lnTo>
                    <a:pt x="678180" y="178142"/>
                  </a:lnTo>
                  <a:lnTo>
                    <a:pt x="683780" y="184683"/>
                  </a:lnTo>
                  <a:lnTo>
                    <a:pt x="690943" y="188239"/>
                  </a:lnTo>
                  <a:lnTo>
                    <a:pt x="698969" y="188633"/>
                  </a:lnTo>
                  <a:lnTo>
                    <a:pt x="707136" y="185762"/>
                  </a:lnTo>
                  <a:lnTo>
                    <a:pt x="826312" y="115658"/>
                  </a:lnTo>
                  <a:lnTo>
                    <a:pt x="862584" y="94322"/>
                  </a:lnTo>
                  <a:close/>
                </a:path>
                <a:path w="2287904" h="189230">
                  <a:moveTo>
                    <a:pt x="2287536" y="94322"/>
                  </a:moveTo>
                  <a:lnTo>
                    <a:pt x="2251265" y="72986"/>
                  </a:lnTo>
                  <a:lnTo>
                    <a:pt x="2132088" y="2882"/>
                  </a:lnTo>
                  <a:lnTo>
                    <a:pt x="2123910" y="0"/>
                  </a:lnTo>
                  <a:lnTo>
                    <a:pt x="2115896" y="406"/>
                  </a:lnTo>
                  <a:lnTo>
                    <a:pt x="2108720" y="3949"/>
                  </a:lnTo>
                  <a:lnTo>
                    <a:pt x="2103132" y="10502"/>
                  </a:lnTo>
                  <a:lnTo>
                    <a:pt x="2100249" y="18021"/>
                  </a:lnTo>
                  <a:lnTo>
                    <a:pt x="2100656" y="26123"/>
                  </a:lnTo>
                  <a:lnTo>
                    <a:pt x="2104199" y="33642"/>
                  </a:lnTo>
                  <a:lnTo>
                    <a:pt x="2110752" y="39458"/>
                  </a:lnTo>
                  <a:lnTo>
                    <a:pt x="2168029" y="72986"/>
                  </a:lnTo>
                  <a:lnTo>
                    <a:pt x="1784616" y="72986"/>
                  </a:lnTo>
                  <a:lnTo>
                    <a:pt x="1784616" y="115658"/>
                  </a:lnTo>
                  <a:lnTo>
                    <a:pt x="2168029" y="115658"/>
                  </a:lnTo>
                  <a:lnTo>
                    <a:pt x="2110752" y="149186"/>
                  </a:lnTo>
                  <a:lnTo>
                    <a:pt x="2104199" y="154774"/>
                  </a:lnTo>
                  <a:lnTo>
                    <a:pt x="2100656" y="161950"/>
                  </a:lnTo>
                  <a:lnTo>
                    <a:pt x="2100249" y="169964"/>
                  </a:lnTo>
                  <a:lnTo>
                    <a:pt x="2103132" y="178142"/>
                  </a:lnTo>
                  <a:lnTo>
                    <a:pt x="2108720" y="184683"/>
                  </a:lnTo>
                  <a:lnTo>
                    <a:pt x="2115896" y="188239"/>
                  </a:lnTo>
                  <a:lnTo>
                    <a:pt x="2123910" y="188633"/>
                  </a:lnTo>
                  <a:lnTo>
                    <a:pt x="2132088" y="185762"/>
                  </a:lnTo>
                  <a:lnTo>
                    <a:pt x="2251265" y="115658"/>
                  </a:lnTo>
                  <a:lnTo>
                    <a:pt x="2287536" y="94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1"/>
          <p:cNvSpPr/>
          <p:nvPr/>
        </p:nvSpPr>
        <p:spPr>
          <a:xfrm>
            <a:off x="8231392" y="2661184"/>
            <a:ext cx="687481" cy="265019"/>
          </a:xfrm>
          <a:custGeom>
            <a:avLst/>
            <a:gdLst/>
            <a:ahLst/>
            <a:cxnLst/>
            <a:rect l="l" t="t" r="r" b="b"/>
            <a:pathLst>
              <a:path w="779145" h="300354">
                <a:moveTo>
                  <a:pt x="214884" y="252971"/>
                </a:moveTo>
                <a:lnTo>
                  <a:pt x="184378" y="223342"/>
                </a:lnTo>
                <a:lnTo>
                  <a:pt x="123825" y="123723"/>
                </a:lnTo>
                <a:lnTo>
                  <a:pt x="167157" y="56946"/>
                </a:lnTo>
                <a:lnTo>
                  <a:pt x="189826" y="24853"/>
                </a:lnTo>
                <a:lnTo>
                  <a:pt x="210312" y="10655"/>
                </a:lnTo>
                <a:lnTo>
                  <a:pt x="210312" y="1511"/>
                </a:lnTo>
                <a:lnTo>
                  <a:pt x="139153" y="1511"/>
                </a:lnTo>
                <a:lnTo>
                  <a:pt x="139153" y="10655"/>
                </a:lnTo>
                <a:lnTo>
                  <a:pt x="144589" y="11798"/>
                </a:lnTo>
                <a:lnTo>
                  <a:pt x="148399" y="13804"/>
                </a:lnTo>
                <a:lnTo>
                  <a:pt x="152971" y="19329"/>
                </a:lnTo>
                <a:lnTo>
                  <a:pt x="154114" y="22656"/>
                </a:lnTo>
                <a:lnTo>
                  <a:pt x="154114" y="29425"/>
                </a:lnTo>
                <a:lnTo>
                  <a:pt x="139344" y="60566"/>
                </a:lnTo>
                <a:lnTo>
                  <a:pt x="112014" y="104571"/>
                </a:lnTo>
                <a:lnTo>
                  <a:pt x="84289" y="58280"/>
                </a:lnTo>
                <a:lnTo>
                  <a:pt x="79819" y="51041"/>
                </a:lnTo>
                <a:lnTo>
                  <a:pt x="76390" y="44665"/>
                </a:lnTo>
                <a:lnTo>
                  <a:pt x="71526" y="33896"/>
                </a:lnTo>
                <a:lnTo>
                  <a:pt x="70294" y="29425"/>
                </a:lnTo>
                <a:lnTo>
                  <a:pt x="70294" y="21615"/>
                </a:lnTo>
                <a:lnTo>
                  <a:pt x="71716" y="18275"/>
                </a:lnTo>
                <a:lnTo>
                  <a:pt x="77050" y="13423"/>
                </a:lnTo>
                <a:lnTo>
                  <a:pt x="81432" y="11709"/>
                </a:lnTo>
                <a:lnTo>
                  <a:pt x="87528" y="10655"/>
                </a:lnTo>
                <a:lnTo>
                  <a:pt x="87528" y="1511"/>
                </a:lnTo>
                <a:lnTo>
                  <a:pt x="6096" y="1511"/>
                </a:lnTo>
                <a:lnTo>
                  <a:pt x="6096" y="10655"/>
                </a:lnTo>
                <a:lnTo>
                  <a:pt x="10477" y="12471"/>
                </a:lnTo>
                <a:lnTo>
                  <a:pt x="13995" y="14376"/>
                </a:lnTo>
                <a:lnTo>
                  <a:pt x="37045" y="45135"/>
                </a:lnTo>
                <a:lnTo>
                  <a:pt x="90957" y="133629"/>
                </a:lnTo>
                <a:lnTo>
                  <a:pt x="40792" y="212026"/>
                </a:lnTo>
                <a:lnTo>
                  <a:pt x="17614" y="243446"/>
                </a:lnTo>
                <a:lnTo>
                  <a:pt x="0" y="252971"/>
                </a:lnTo>
                <a:lnTo>
                  <a:pt x="0" y="262115"/>
                </a:lnTo>
                <a:lnTo>
                  <a:pt x="72009" y="262115"/>
                </a:lnTo>
                <a:lnTo>
                  <a:pt x="72009" y="252971"/>
                </a:lnTo>
                <a:lnTo>
                  <a:pt x="66675" y="252018"/>
                </a:lnTo>
                <a:lnTo>
                  <a:pt x="62865" y="250215"/>
                </a:lnTo>
                <a:lnTo>
                  <a:pt x="58293" y="244779"/>
                </a:lnTo>
                <a:lnTo>
                  <a:pt x="57150" y="241261"/>
                </a:lnTo>
                <a:lnTo>
                  <a:pt x="57150" y="236880"/>
                </a:lnTo>
                <a:lnTo>
                  <a:pt x="102679" y="152387"/>
                </a:lnTo>
                <a:lnTo>
                  <a:pt x="140970" y="216496"/>
                </a:lnTo>
                <a:lnTo>
                  <a:pt x="143827" y="221830"/>
                </a:lnTo>
                <a:lnTo>
                  <a:pt x="147535" y="230492"/>
                </a:lnTo>
                <a:lnTo>
                  <a:pt x="148399" y="234403"/>
                </a:lnTo>
                <a:lnTo>
                  <a:pt x="148399" y="242493"/>
                </a:lnTo>
                <a:lnTo>
                  <a:pt x="147066" y="245922"/>
                </a:lnTo>
                <a:lnTo>
                  <a:pt x="141439" y="250405"/>
                </a:lnTo>
                <a:lnTo>
                  <a:pt x="137160" y="252018"/>
                </a:lnTo>
                <a:lnTo>
                  <a:pt x="131254" y="252971"/>
                </a:lnTo>
                <a:lnTo>
                  <a:pt x="131254" y="262115"/>
                </a:lnTo>
                <a:lnTo>
                  <a:pt x="214884" y="262115"/>
                </a:lnTo>
                <a:lnTo>
                  <a:pt x="214884" y="252971"/>
                </a:lnTo>
                <a:close/>
              </a:path>
              <a:path w="779145" h="300354">
                <a:moveTo>
                  <a:pt x="539496" y="150114"/>
                </a:moveTo>
                <a:lnTo>
                  <a:pt x="538734" y="137160"/>
                </a:lnTo>
                <a:lnTo>
                  <a:pt x="538276" y="129070"/>
                </a:lnTo>
                <a:lnTo>
                  <a:pt x="534606" y="109105"/>
                </a:lnTo>
                <a:lnTo>
                  <a:pt x="528485" y="90208"/>
                </a:lnTo>
                <a:lnTo>
                  <a:pt x="519874" y="72390"/>
                </a:lnTo>
                <a:lnTo>
                  <a:pt x="509130" y="56083"/>
                </a:lnTo>
                <a:lnTo>
                  <a:pt x="507492" y="54229"/>
                </a:lnTo>
                <a:lnTo>
                  <a:pt x="507492" y="137160"/>
                </a:lnTo>
                <a:lnTo>
                  <a:pt x="507492" y="163068"/>
                </a:lnTo>
                <a:lnTo>
                  <a:pt x="498614" y="201904"/>
                </a:lnTo>
                <a:lnTo>
                  <a:pt x="475322" y="238874"/>
                </a:lnTo>
                <a:lnTo>
                  <a:pt x="440143" y="263398"/>
                </a:lnTo>
                <a:lnTo>
                  <a:pt x="403860" y="272796"/>
                </a:lnTo>
                <a:lnTo>
                  <a:pt x="403860" y="163068"/>
                </a:lnTo>
                <a:lnTo>
                  <a:pt x="507492" y="163068"/>
                </a:lnTo>
                <a:lnTo>
                  <a:pt x="507492" y="137160"/>
                </a:lnTo>
                <a:lnTo>
                  <a:pt x="403860" y="137160"/>
                </a:lnTo>
                <a:lnTo>
                  <a:pt x="403860" y="27432"/>
                </a:lnTo>
                <a:lnTo>
                  <a:pt x="450621" y="42189"/>
                </a:lnTo>
                <a:lnTo>
                  <a:pt x="484466" y="72783"/>
                </a:lnTo>
                <a:lnTo>
                  <a:pt x="502678" y="110528"/>
                </a:lnTo>
                <a:lnTo>
                  <a:pt x="507492" y="137160"/>
                </a:lnTo>
                <a:lnTo>
                  <a:pt x="507492" y="54229"/>
                </a:lnTo>
                <a:lnTo>
                  <a:pt x="496519" y="41732"/>
                </a:lnTo>
                <a:lnTo>
                  <a:pt x="482028" y="29362"/>
                </a:lnTo>
                <a:lnTo>
                  <a:pt x="478993" y="27432"/>
                </a:lnTo>
                <a:lnTo>
                  <a:pt x="465670" y="18948"/>
                </a:lnTo>
                <a:lnTo>
                  <a:pt x="447992" y="10693"/>
                </a:lnTo>
                <a:lnTo>
                  <a:pt x="429501" y="4787"/>
                </a:lnTo>
                <a:lnTo>
                  <a:pt x="410273" y="1244"/>
                </a:lnTo>
                <a:lnTo>
                  <a:pt x="390042" y="0"/>
                </a:lnTo>
                <a:lnTo>
                  <a:pt x="376428" y="838"/>
                </a:lnTo>
                <a:lnTo>
                  <a:pt x="376428" y="27432"/>
                </a:lnTo>
                <a:lnTo>
                  <a:pt x="376428" y="137160"/>
                </a:lnTo>
                <a:lnTo>
                  <a:pt x="376428" y="163068"/>
                </a:lnTo>
                <a:lnTo>
                  <a:pt x="376428" y="272796"/>
                </a:lnTo>
                <a:lnTo>
                  <a:pt x="364185" y="270878"/>
                </a:lnTo>
                <a:lnTo>
                  <a:pt x="316890" y="249110"/>
                </a:lnTo>
                <a:lnTo>
                  <a:pt x="287274" y="213829"/>
                </a:lnTo>
                <a:lnTo>
                  <a:pt x="274561" y="176682"/>
                </a:lnTo>
                <a:lnTo>
                  <a:pt x="272796" y="163068"/>
                </a:lnTo>
                <a:lnTo>
                  <a:pt x="376428" y="163068"/>
                </a:lnTo>
                <a:lnTo>
                  <a:pt x="376428" y="137160"/>
                </a:lnTo>
                <a:lnTo>
                  <a:pt x="272796" y="137160"/>
                </a:lnTo>
                <a:lnTo>
                  <a:pt x="274688" y="123634"/>
                </a:lnTo>
                <a:lnTo>
                  <a:pt x="287655" y="86385"/>
                </a:lnTo>
                <a:lnTo>
                  <a:pt x="317258" y="50965"/>
                </a:lnTo>
                <a:lnTo>
                  <a:pt x="352374" y="32473"/>
                </a:lnTo>
                <a:lnTo>
                  <a:pt x="376428" y="27432"/>
                </a:lnTo>
                <a:lnTo>
                  <a:pt x="376428" y="838"/>
                </a:lnTo>
                <a:lnTo>
                  <a:pt x="331787" y="10782"/>
                </a:lnTo>
                <a:lnTo>
                  <a:pt x="297891" y="29514"/>
                </a:lnTo>
                <a:lnTo>
                  <a:pt x="260311" y="72580"/>
                </a:lnTo>
                <a:lnTo>
                  <a:pt x="245694" y="109270"/>
                </a:lnTo>
                <a:lnTo>
                  <a:pt x="240792" y="150114"/>
                </a:lnTo>
                <a:lnTo>
                  <a:pt x="241985" y="170942"/>
                </a:lnTo>
                <a:lnTo>
                  <a:pt x="251548" y="209486"/>
                </a:lnTo>
                <a:lnTo>
                  <a:pt x="270471" y="243471"/>
                </a:lnTo>
                <a:lnTo>
                  <a:pt x="313651" y="280885"/>
                </a:lnTo>
                <a:lnTo>
                  <a:pt x="350100" y="295414"/>
                </a:lnTo>
                <a:lnTo>
                  <a:pt x="390042" y="300228"/>
                </a:lnTo>
                <a:lnTo>
                  <a:pt x="410527" y="299008"/>
                </a:lnTo>
                <a:lnTo>
                  <a:pt x="448779" y="289255"/>
                </a:lnTo>
                <a:lnTo>
                  <a:pt x="482904" y="270052"/>
                </a:lnTo>
                <a:lnTo>
                  <a:pt x="520344" y="226783"/>
                </a:lnTo>
                <a:lnTo>
                  <a:pt x="534708" y="190449"/>
                </a:lnTo>
                <a:lnTo>
                  <a:pt x="538734" y="163068"/>
                </a:lnTo>
                <a:lnTo>
                  <a:pt x="539496" y="150114"/>
                </a:lnTo>
                <a:close/>
              </a:path>
              <a:path w="779145" h="300354">
                <a:moveTo>
                  <a:pt x="778751" y="1524"/>
                </a:moveTo>
                <a:lnTo>
                  <a:pt x="711123" y="1524"/>
                </a:lnTo>
                <a:lnTo>
                  <a:pt x="711123" y="10668"/>
                </a:lnTo>
                <a:lnTo>
                  <a:pt x="716076" y="11328"/>
                </a:lnTo>
                <a:lnTo>
                  <a:pt x="719886" y="12954"/>
                </a:lnTo>
                <a:lnTo>
                  <a:pt x="725030" y="18186"/>
                </a:lnTo>
                <a:lnTo>
                  <a:pt x="726274" y="21805"/>
                </a:lnTo>
                <a:lnTo>
                  <a:pt x="726274" y="31330"/>
                </a:lnTo>
                <a:lnTo>
                  <a:pt x="725322" y="36766"/>
                </a:lnTo>
                <a:lnTo>
                  <a:pt x="721410" y="48285"/>
                </a:lnTo>
                <a:lnTo>
                  <a:pt x="717981" y="55626"/>
                </a:lnTo>
                <a:lnTo>
                  <a:pt x="678078" y="131064"/>
                </a:lnTo>
                <a:lnTo>
                  <a:pt x="635215" y="49999"/>
                </a:lnTo>
                <a:lnTo>
                  <a:pt x="632066" y="43522"/>
                </a:lnTo>
                <a:lnTo>
                  <a:pt x="628637" y="34378"/>
                </a:lnTo>
                <a:lnTo>
                  <a:pt x="627684" y="30187"/>
                </a:lnTo>
                <a:lnTo>
                  <a:pt x="627684" y="17424"/>
                </a:lnTo>
                <a:lnTo>
                  <a:pt x="633780" y="12192"/>
                </a:lnTo>
                <a:lnTo>
                  <a:pt x="645782" y="10668"/>
                </a:lnTo>
                <a:lnTo>
                  <a:pt x="645782" y="1524"/>
                </a:lnTo>
                <a:lnTo>
                  <a:pt x="563867" y="1524"/>
                </a:lnTo>
                <a:lnTo>
                  <a:pt x="563867" y="10668"/>
                </a:lnTo>
                <a:lnTo>
                  <a:pt x="568248" y="12192"/>
                </a:lnTo>
                <a:lnTo>
                  <a:pt x="572160" y="14478"/>
                </a:lnTo>
                <a:lnTo>
                  <a:pt x="595706" y="46685"/>
                </a:lnTo>
                <a:lnTo>
                  <a:pt x="653783" y="152869"/>
                </a:lnTo>
                <a:lnTo>
                  <a:pt x="653783" y="221449"/>
                </a:lnTo>
                <a:lnTo>
                  <a:pt x="627976" y="252984"/>
                </a:lnTo>
                <a:lnTo>
                  <a:pt x="627976" y="262128"/>
                </a:lnTo>
                <a:lnTo>
                  <a:pt x="714654" y="262128"/>
                </a:lnTo>
                <a:lnTo>
                  <a:pt x="714654" y="252984"/>
                </a:lnTo>
                <a:lnTo>
                  <a:pt x="708367" y="251650"/>
                </a:lnTo>
                <a:lnTo>
                  <a:pt x="703795" y="250215"/>
                </a:lnTo>
                <a:lnTo>
                  <a:pt x="688835" y="221361"/>
                </a:lnTo>
                <a:lnTo>
                  <a:pt x="688835" y="152107"/>
                </a:lnTo>
                <a:lnTo>
                  <a:pt x="743305" y="52197"/>
                </a:lnTo>
                <a:lnTo>
                  <a:pt x="769607" y="15430"/>
                </a:lnTo>
                <a:lnTo>
                  <a:pt x="778751" y="10668"/>
                </a:lnTo>
                <a:lnTo>
                  <a:pt x="778751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7112598" y="2599317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8531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3718" y="3628887"/>
            <a:ext cx="189939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solidFill>
                  <a:srgbClr val="BF0000"/>
                </a:solidFill>
                <a:latin typeface="Comic Sans MS"/>
                <a:cs typeface="Comic Sans MS"/>
              </a:rPr>
              <a:t>Thanks</a:t>
            </a:r>
            <a:r>
              <a:rPr sz="1147" spc="-2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mic Sans MS"/>
                <a:cs typeface="Comic Sans MS"/>
              </a:rPr>
              <a:t>to</a:t>
            </a:r>
            <a:r>
              <a:rPr sz="1147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mic Sans MS"/>
                <a:cs typeface="Comic Sans MS"/>
              </a:rPr>
              <a:t>Gerald</a:t>
            </a:r>
            <a:r>
              <a:rPr sz="1147" spc="-2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147" spc="4" dirty="0">
                <a:solidFill>
                  <a:srgbClr val="BF0000"/>
                </a:solidFill>
                <a:latin typeface="Comic Sans MS"/>
                <a:cs typeface="Comic Sans MS"/>
              </a:rPr>
              <a:t>Friedland</a:t>
            </a:r>
            <a:endParaRPr sz="1147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91312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7" y="436759"/>
            <a:ext cx="513117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" dirty="0"/>
              <a:t>Multi-layer</a:t>
            </a:r>
            <a:r>
              <a:rPr sz="4236" spc="26" dirty="0"/>
              <a:t> </a:t>
            </a:r>
            <a:r>
              <a:rPr sz="4236" spc="-4" dirty="0"/>
              <a:t>perceptron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38" y="3975833"/>
            <a:ext cx="7423337" cy="220005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9783" algn="ctr">
              <a:spcBef>
                <a:spcPts val="115"/>
              </a:spcBef>
              <a:tabLst>
                <a:tab pos="789497" algn="l"/>
                <a:tab pos="1519599" algn="l"/>
                <a:tab pos="2238494" algn="l"/>
              </a:tabLst>
            </a:pPr>
            <a:r>
              <a:rPr sz="1721" b="1" spc="13" dirty="0">
                <a:latin typeface="Calibri"/>
                <a:cs typeface="Calibri"/>
              </a:rPr>
              <a:t>X	Y	</a:t>
            </a:r>
            <a:r>
              <a:rPr sz="1721" b="1" spc="9" dirty="0">
                <a:latin typeface="Calibri"/>
                <a:cs typeface="Calibri"/>
              </a:rPr>
              <a:t>Z	</a:t>
            </a:r>
            <a:r>
              <a:rPr sz="1721" b="1" spc="13" dirty="0">
                <a:latin typeface="Calibri"/>
                <a:cs typeface="Calibri"/>
              </a:rPr>
              <a:t>A</a:t>
            </a:r>
            <a:endParaRPr sz="1721">
              <a:latin typeface="Calibri"/>
              <a:cs typeface="Calibri"/>
            </a:endParaRPr>
          </a:p>
          <a:p>
            <a:pPr marL="344599" indent="-333953">
              <a:spcBef>
                <a:spcPts val="26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-4" dirty="0">
                <a:latin typeface="Calibri"/>
                <a:cs typeface="Calibri"/>
              </a:rPr>
              <a:t>MLPs</a:t>
            </a:r>
            <a:r>
              <a:rPr sz="2603" spc="4" dirty="0">
                <a:latin typeface="Calibri"/>
                <a:cs typeface="Calibri"/>
              </a:rPr>
              <a:t> can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compute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more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complex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Boolean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functions</a:t>
            </a:r>
            <a:endParaRPr sz="2603">
              <a:latin typeface="Calibri"/>
              <a:cs typeface="Calibri"/>
            </a:endParaRPr>
          </a:p>
          <a:p>
            <a:pPr marL="344599" indent="-333953">
              <a:spcBef>
                <a:spcPts val="966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-4" dirty="0">
                <a:latin typeface="Calibri"/>
                <a:cs typeface="Calibri"/>
              </a:rPr>
              <a:t>MLPs</a:t>
            </a:r>
            <a:r>
              <a:rPr sz="2603" spc="4" dirty="0">
                <a:latin typeface="Calibri"/>
                <a:cs typeface="Calibri"/>
              </a:rPr>
              <a:t> can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compute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i="1" dirty="0">
                <a:latin typeface="Calibri"/>
                <a:cs typeface="Calibri"/>
              </a:rPr>
              <a:t>any</a:t>
            </a:r>
            <a:r>
              <a:rPr sz="2603" i="1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Boolean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</a:t>
            </a:r>
            <a:endParaRPr sz="2603">
              <a:latin typeface="Calibri"/>
              <a:cs typeface="Calibri"/>
            </a:endParaRPr>
          </a:p>
          <a:p>
            <a:pPr marR="1976823" algn="r">
              <a:spcBef>
                <a:spcPts val="865"/>
              </a:spcBef>
            </a:pPr>
            <a:r>
              <a:rPr sz="2338" spc="-9" dirty="0">
                <a:latin typeface="Arial MT"/>
                <a:cs typeface="Arial MT"/>
              </a:rPr>
              <a:t>–</a:t>
            </a:r>
            <a:r>
              <a:rPr sz="2338" spc="234" dirty="0">
                <a:latin typeface="Arial MT"/>
                <a:cs typeface="Arial MT"/>
              </a:rPr>
              <a:t> </a:t>
            </a:r>
            <a:r>
              <a:rPr sz="2338" spc="-4" dirty="0">
                <a:latin typeface="Calibri"/>
                <a:cs typeface="Calibri"/>
              </a:rPr>
              <a:t>Since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they</a:t>
            </a:r>
            <a:r>
              <a:rPr sz="2338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can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emulate</a:t>
            </a:r>
            <a:r>
              <a:rPr sz="2338" spc="-9" dirty="0">
                <a:latin typeface="Calibri"/>
                <a:cs typeface="Calibri"/>
              </a:rPr>
              <a:t> individual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26" dirty="0">
                <a:latin typeface="Calibri"/>
                <a:cs typeface="Calibri"/>
              </a:rPr>
              <a:t>gates</a:t>
            </a:r>
            <a:endParaRPr sz="2338">
              <a:latin typeface="Calibri"/>
              <a:cs typeface="Calibri"/>
            </a:endParaRPr>
          </a:p>
          <a:p>
            <a:pPr marL="333393" marR="1917989" indent="-333393" algn="r">
              <a:spcBef>
                <a:spcPts val="922"/>
              </a:spcBef>
              <a:buFont typeface="Arial MT"/>
              <a:buChar char="•"/>
              <a:tabLst>
                <a:tab pos="333393" algn="l"/>
                <a:tab pos="345160" algn="l"/>
              </a:tabLst>
            </a:pPr>
            <a:r>
              <a:rPr sz="2603" b="1" spc="4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2603" b="1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3" b="1" spc="-9" dirty="0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sz="2603" b="1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3" b="1" i="1" spc="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2603" b="1" i="1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3" b="1" i="1" spc="9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603" b="1" i="1" spc="-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3" b="1" i="1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2603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70512" y="1204857"/>
            <a:ext cx="3860987" cy="375397"/>
            <a:chOff x="2506980" y="1365504"/>
            <a:chExt cx="4375785" cy="425450"/>
          </a:xfrm>
        </p:grpSpPr>
        <p:sp>
          <p:nvSpPr>
            <p:cNvPr id="5" name="object 5"/>
            <p:cNvSpPr/>
            <p:nvPr/>
          </p:nvSpPr>
          <p:spPr>
            <a:xfrm>
              <a:off x="2506980" y="1365504"/>
              <a:ext cx="4375785" cy="425450"/>
            </a:xfrm>
            <a:custGeom>
              <a:avLst/>
              <a:gdLst/>
              <a:ahLst/>
              <a:cxnLst/>
              <a:rect l="l" t="t" r="r" b="b"/>
              <a:pathLst>
                <a:path w="4375784" h="425450">
                  <a:moveTo>
                    <a:pt x="4375403" y="425195"/>
                  </a:moveTo>
                  <a:lnTo>
                    <a:pt x="0" y="425195"/>
                  </a:lnTo>
                  <a:lnTo>
                    <a:pt x="0" y="0"/>
                  </a:lnTo>
                  <a:lnTo>
                    <a:pt x="4375403" y="0"/>
                  </a:lnTo>
                  <a:lnTo>
                    <a:pt x="4375403" y="42519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0" y="1504188"/>
              <a:ext cx="77628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5015" y="1456944"/>
              <a:ext cx="1013460" cy="30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60291" y="1505712"/>
              <a:ext cx="18415" cy="228600"/>
            </a:xfrm>
            <a:custGeom>
              <a:avLst/>
              <a:gdLst/>
              <a:ahLst/>
              <a:cxnLst/>
              <a:rect l="l" t="t" r="r" b="b"/>
              <a:pathLst>
                <a:path w="18414" h="228600">
                  <a:moveTo>
                    <a:pt x="18288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20" y="1456944"/>
              <a:ext cx="1072800" cy="304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32247" y="1493520"/>
              <a:ext cx="774700" cy="233679"/>
            </a:xfrm>
            <a:custGeom>
              <a:avLst/>
              <a:gdLst/>
              <a:ahLst/>
              <a:cxnLst/>
              <a:rect l="l" t="t" r="r" b="b"/>
              <a:pathLst>
                <a:path w="774700" h="233680">
                  <a:moveTo>
                    <a:pt x="701040" y="233172"/>
                  </a:moveTo>
                  <a:lnTo>
                    <a:pt x="697992" y="222504"/>
                  </a:lnTo>
                  <a:lnTo>
                    <a:pt x="710850" y="216789"/>
                  </a:lnTo>
                  <a:lnTo>
                    <a:pt x="721995" y="208788"/>
                  </a:lnTo>
                  <a:lnTo>
                    <a:pt x="745140" y="171092"/>
                  </a:lnTo>
                  <a:lnTo>
                    <a:pt x="752856" y="114300"/>
                  </a:lnTo>
                  <a:lnTo>
                    <a:pt x="751998" y="94583"/>
                  </a:lnTo>
                  <a:lnTo>
                    <a:pt x="739140" y="45720"/>
                  </a:lnTo>
                  <a:lnTo>
                    <a:pt x="710207" y="14859"/>
                  </a:lnTo>
                  <a:lnTo>
                    <a:pt x="696468" y="9144"/>
                  </a:lnTo>
                  <a:lnTo>
                    <a:pt x="701040" y="0"/>
                  </a:lnTo>
                  <a:lnTo>
                    <a:pt x="744759" y="25931"/>
                  </a:lnTo>
                  <a:lnTo>
                    <a:pt x="769620" y="74866"/>
                  </a:lnTo>
                  <a:lnTo>
                    <a:pt x="774192" y="115824"/>
                  </a:lnTo>
                  <a:lnTo>
                    <a:pt x="773049" y="137588"/>
                  </a:lnTo>
                  <a:lnTo>
                    <a:pt x="763905" y="175402"/>
                  </a:lnTo>
                  <a:lnTo>
                    <a:pt x="731901" y="217170"/>
                  </a:lnTo>
                  <a:lnTo>
                    <a:pt x="717327" y="226314"/>
                  </a:lnTo>
                  <a:lnTo>
                    <a:pt x="701040" y="233172"/>
                  </a:lnTo>
                  <a:close/>
                </a:path>
                <a:path w="774700" h="233680">
                  <a:moveTo>
                    <a:pt x="74675" y="233172"/>
                  </a:moveTo>
                  <a:lnTo>
                    <a:pt x="29456" y="205740"/>
                  </a:lnTo>
                  <a:lnTo>
                    <a:pt x="4571" y="157353"/>
                  </a:lnTo>
                  <a:lnTo>
                    <a:pt x="0" y="115824"/>
                  </a:lnTo>
                  <a:lnTo>
                    <a:pt x="1142" y="94702"/>
                  </a:lnTo>
                  <a:lnTo>
                    <a:pt x="10286" y="56459"/>
                  </a:lnTo>
                  <a:lnTo>
                    <a:pt x="42481" y="14668"/>
                  </a:lnTo>
                  <a:lnTo>
                    <a:pt x="74675" y="0"/>
                  </a:lnTo>
                  <a:lnTo>
                    <a:pt x="77723" y="9144"/>
                  </a:lnTo>
                  <a:lnTo>
                    <a:pt x="63984" y="14859"/>
                  </a:lnTo>
                  <a:lnTo>
                    <a:pt x="52387" y="22860"/>
                  </a:lnTo>
                  <a:lnTo>
                    <a:pt x="29051" y="60293"/>
                  </a:lnTo>
                  <a:lnTo>
                    <a:pt x="21335" y="114300"/>
                  </a:lnTo>
                  <a:lnTo>
                    <a:pt x="22193" y="135135"/>
                  </a:lnTo>
                  <a:lnTo>
                    <a:pt x="35052" y="185928"/>
                  </a:lnTo>
                  <a:lnTo>
                    <a:pt x="63984" y="216789"/>
                  </a:lnTo>
                  <a:lnTo>
                    <a:pt x="77723" y="222504"/>
                  </a:lnTo>
                  <a:lnTo>
                    <a:pt x="74675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0448" y="1513332"/>
              <a:ext cx="162877" cy="167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9240" y="1511808"/>
              <a:ext cx="161544" cy="1706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9935" y="1513332"/>
              <a:ext cx="136874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59780" y="1493532"/>
              <a:ext cx="733425" cy="241300"/>
            </a:xfrm>
            <a:custGeom>
              <a:avLst/>
              <a:gdLst/>
              <a:ahLst/>
              <a:cxnLst/>
              <a:rect l="l" t="t" r="r" b="b"/>
              <a:pathLst>
                <a:path w="733425" h="241300">
                  <a:moveTo>
                    <a:pt x="18275" y="12192"/>
                  </a:moveTo>
                  <a:lnTo>
                    <a:pt x="0" y="12192"/>
                  </a:lnTo>
                  <a:lnTo>
                    <a:pt x="0" y="240792"/>
                  </a:lnTo>
                  <a:lnTo>
                    <a:pt x="18275" y="240792"/>
                  </a:lnTo>
                  <a:lnTo>
                    <a:pt x="18275" y="12192"/>
                  </a:lnTo>
                  <a:close/>
                </a:path>
                <a:path w="733425" h="241300">
                  <a:moveTo>
                    <a:pt x="150863" y="9144"/>
                  </a:moveTo>
                  <a:lnTo>
                    <a:pt x="147815" y="0"/>
                  </a:lnTo>
                  <a:lnTo>
                    <a:pt x="130657" y="5969"/>
                  </a:lnTo>
                  <a:lnTo>
                    <a:pt x="115620" y="14668"/>
                  </a:lnTo>
                  <a:lnTo>
                    <a:pt x="83426" y="56451"/>
                  </a:lnTo>
                  <a:lnTo>
                    <a:pt x="74282" y="94691"/>
                  </a:lnTo>
                  <a:lnTo>
                    <a:pt x="73139" y="115824"/>
                  </a:lnTo>
                  <a:lnTo>
                    <a:pt x="74282" y="137579"/>
                  </a:lnTo>
                  <a:lnTo>
                    <a:pt x="83426" y="175399"/>
                  </a:lnTo>
                  <a:lnTo>
                    <a:pt x="115620" y="217170"/>
                  </a:lnTo>
                  <a:lnTo>
                    <a:pt x="147815" y="233172"/>
                  </a:lnTo>
                  <a:lnTo>
                    <a:pt x="150863" y="222504"/>
                  </a:lnTo>
                  <a:lnTo>
                    <a:pt x="137134" y="216789"/>
                  </a:lnTo>
                  <a:lnTo>
                    <a:pt x="125526" y="208788"/>
                  </a:lnTo>
                  <a:lnTo>
                    <a:pt x="102196" y="171081"/>
                  </a:lnTo>
                  <a:lnTo>
                    <a:pt x="94475" y="114300"/>
                  </a:lnTo>
                  <a:lnTo>
                    <a:pt x="95338" y="94691"/>
                  </a:lnTo>
                  <a:lnTo>
                    <a:pt x="108191" y="45720"/>
                  </a:lnTo>
                  <a:lnTo>
                    <a:pt x="137134" y="14859"/>
                  </a:lnTo>
                  <a:lnTo>
                    <a:pt x="150863" y="9144"/>
                  </a:lnTo>
                  <a:close/>
                </a:path>
                <a:path w="733425" h="241300">
                  <a:moveTo>
                    <a:pt x="733031" y="115824"/>
                  </a:moveTo>
                  <a:lnTo>
                    <a:pt x="728459" y="74866"/>
                  </a:lnTo>
                  <a:lnTo>
                    <a:pt x="703605" y="25920"/>
                  </a:lnTo>
                  <a:lnTo>
                    <a:pt x="659879" y="0"/>
                  </a:lnTo>
                  <a:lnTo>
                    <a:pt x="655307" y="9144"/>
                  </a:lnTo>
                  <a:lnTo>
                    <a:pt x="669048" y="14859"/>
                  </a:lnTo>
                  <a:lnTo>
                    <a:pt x="680643" y="22860"/>
                  </a:lnTo>
                  <a:lnTo>
                    <a:pt x="703986" y="60286"/>
                  </a:lnTo>
                  <a:lnTo>
                    <a:pt x="711695" y="114300"/>
                  </a:lnTo>
                  <a:lnTo>
                    <a:pt x="710844" y="135128"/>
                  </a:lnTo>
                  <a:lnTo>
                    <a:pt x="697979" y="185928"/>
                  </a:lnTo>
                  <a:lnTo>
                    <a:pt x="669696" y="216789"/>
                  </a:lnTo>
                  <a:lnTo>
                    <a:pt x="656831" y="222504"/>
                  </a:lnTo>
                  <a:lnTo>
                    <a:pt x="659879" y="233172"/>
                  </a:lnTo>
                  <a:lnTo>
                    <a:pt x="703605" y="205740"/>
                  </a:lnTo>
                  <a:lnTo>
                    <a:pt x="728459" y="157353"/>
                  </a:lnTo>
                  <a:lnTo>
                    <a:pt x="731888" y="137579"/>
                  </a:lnTo>
                  <a:lnTo>
                    <a:pt x="733031" y="115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1132" y="1513332"/>
              <a:ext cx="162877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1511808"/>
              <a:ext cx="306800" cy="1706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10071" y="1453896"/>
              <a:ext cx="704215" cy="13970"/>
            </a:xfrm>
            <a:custGeom>
              <a:avLst/>
              <a:gdLst/>
              <a:ahLst/>
              <a:cxnLst/>
              <a:rect l="l" t="t" r="r" b="b"/>
              <a:pathLst>
                <a:path w="704215" h="13969">
                  <a:moveTo>
                    <a:pt x="704087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04087" y="0"/>
                  </a:lnTo>
                  <a:lnTo>
                    <a:pt x="704087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8731" y="1504188"/>
              <a:ext cx="77724" cy="23164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218566" y="3015950"/>
            <a:ext cx="3292288" cy="394447"/>
            <a:chOff x="2901441" y="3418077"/>
            <a:chExt cx="3731260" cy="447040"/>
          </a:xfrm>
        </p:grpSpPr>
        <p:sp>
          <p:nvSpPr>
            <p:cNvPr id="20" name="object 20"/>
            <p:cNvSpPr/>
            <p:nvPr/>
          </p:nvSpPr>
          <p:spPr>
            <a:xfrm>
              <a:off x="2915411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927" y="162192"/>
                  </a:lnTo>
                  <a:lnTo>
                    <a:pt x="22784" y="117965"/>
                  </a:lnTo>
                  <a:lnTo>
                    <a:pt x="49185" y="78910"/>
                  </a:lnTo>
                  <a:lnTo>
                    <a:pt x="83744" y="46306"/>
                  </a:lnTo>
                  <a:lnTo>
                    <a:pt x="125074" y="21433"/>
                  </a:lnTo>
                  <a:lnTo>
                    <a:pt x="171789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789" y="413612"/>
                  </a:lnTo>
                  <a:lnTo>
                    <a:pt x="125074" y="397968"/>
                  </a:lnTo>
                  <a:lnTo>
                    <a:pt x="83744" y="373393"/>
                  </a:lnTo>
                  <a:lnTo>
                    <a:pt x="49185" y="341113"/>
                  </a:lnTo>
                  <a:lnTo>
                    <a:pt x="22784" y="302356"/>
                  </a:lnTo>
                  <a:lnTo>
                    <a:pt x="592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18203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218" y="5571"/>
                  </a:lnTo>
                  <a:lnTo>
                    <a:pt x="319933" y="21433"/>
                  </a:lnTo>
                  <a:lnTo>
                    <a:pt x="361263" y="46306"/>
                  </a:lnTo>
                  <a:lnTo>
                    <a:pt x="395822" y="78910"/>
                  </a:lnTo>
                  <a:lnTo>
                    <a:pt x="422223" y="117965"/>
                  </a:lnTo>
                  <a:lnTo>
                    <a:pt x="439080" y="162192"/>
                  </a:lnTo>
                  <a:lnTo>
                    <a:pt x="445008" y="210312"/>
                  </a:lnTo>
                  <a:lnTo>
                    <a:pt x="439080" y="258346"/>
                  </a:lnTo>
                  <a:lnTo>
                    <a:pt x="422223" y="302356"/>
                  </a:lnTo>
                  <a:lnTo>
                    <a:pt x="395822" y="341113"/>
                  </a:lnTo>
                  <a:lnTo>
                    <a:pt x="361263" y="373393"/>
                  </a:lnTo>
                  <a:lnTo>
                    <a:pt x="319933" y="397968"/>
                  </a:lnTo>
                  <a:lnTo>
                    <a:pt x="273218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2455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218" y="5571"/>
                  </a:lnTo>
                  <a:lnTo>
                    <a:pt x="319933" y="21433"/>
                  </a:lnTo>
                  <a:lnTo>
                    <a:pt x="361263" y="46306"/>
                  </a:lnTo>
                  <a:lnTo>
                    <a:pt x="395822" y="78910"/>
                  </a:lnTo>
                  <a:lnTo>
                    <a:pt x="422223" y="117965"/>
                  </a:lnTo>
                  <a:lnTo>
                    <a:pt x="439080" y="162192"/>
                  </a:lnTo>
                  <a:lnTo>
                    <a:pt x="445008" y="210312"/>
                  </a:lnTo>
                  <a:lnTo>
                    <a:pt x="439080" y="258346"/>
                  </a:lnTo>
                  <a:lnTo>
                    <a:pt x="422223" y="302356"/>
                  </a:lnTo>
                  <a:lnTo>
                    <a:pt x="395822" y="341113"/>
                  </a:lnTo>
                  <a:lnTo>
                    <a:pt x="361263" y="373393"/>
                  </a:lnTo>
                  <a:lnTo>
                    <a:pt x="319933" y="397968"/>
                  </a:lnTo>
                  <a:lnTo>
                    <a:pt x="273218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173723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4" h="419100">
                  <a:moveTo>
                    <a:pt x="0" y="210312"/>
                  </a:moveTo>
                  <a:lnTo>
                    <a:pt x="5927" y="162192"/>
                  </a:lnTo>
                  <a:lnTo>
                    <a:pt x="22784" y="117965"/>
                  </a:lnTo>
                  <a:lnTo>
                    <a:pt x="49185" y="78910"/>
                  </a:lnTo>
                  <a:lnTo>
                    <a:pt x="83744" y="46306"/>
                  </a:lnTo>
                  <a:lnTo>
                    <a:pt x="125074" y="21433"/>
                  </a:lnTo>
                  <a:lnTo>
                    <a:pt x="171789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789" y="413612"/>
                  </a:lnTo>
                  <a:lnTo>
                    <a:pt x="125074" y="397968"/>
                  </a:lnTo>
                  <a:lnTo>
                    <a:pt x="83744" y="373393"/>
                  </a:lnTo>
                  <a:lnTo>
                    <a:pt x="49185" y="341113"/>
                  </a:lnTo>
                  <a:lnTo>
                    <a:pt x="22784" y="302356"/>
                  </a:lnTo>
                  <a:lnTo>
                    <a:pt x="592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42988" y="304662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0146" y="304662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17807" y="2222574"/>
            <a:ext cx="2906246" cy="1745876"/>
            <a:chOff x="3127248" y="2518917"/>
            <a:chExt cx="3293745" cy="1978660"/>
          </a:xfrm>
        </p:grpSpPr>
        <p:sp>
          <p:nvSpPr>
            <p:cNvPr id="27" name="object 27"/>
            <p:cNvSpPr/>
            <p:nvPr/>
          </p:nvSpPr>
          <p:spPr>
            <a:xfrm>
              <a:off x="3127248" y="3802392"/>
              <a:ext cx="3293745" cy="695325"/>
            </a:xfrm>
            <a:custGeom>
              <a:avLst/>
              <a:gdLst/>
              <a:ahLst/>
              <a:cxnLst/>
              <a:rect l="l" t="t" r="r" b="b"/>
              <a:pathLst>
                <a:path w="3293745" h="695325">
                  <a:moveTo>
                    <a:pt x="3293364" y="155435"/>
                  </a:moveTo>
                  <a:lnTo>
                    <a:pt x="3282213" y="106667"/>
                  </a:lnTo>
                  <a:lnTo>
                    <a:pt x="3268980" y="48768"/>
                  </a:lnTo>
                  <a:lnTo>
                    <a:pt x="3265132" y="46824"/>
                  </a:lnTo>
                  <a:lnTo>
                    <a:pt x="3268967" y="36563"/>
                  </a:lnTo>
                  <a:lnTo>
                    <a:pt x="3231108" y="29540"/>
                  </a:lnTo>
                  <a:lnTo>
                    <a:pt x="3220669" y="24244"/>
                  </a:lnTo>
                  <a:lnTo>
                    <a:pt x="3220669" y="120548"/>
                  </a:lnTo>
                  <a:lnTo>
                    <a:pt x="2938221" y="667981"/>
                  </a:lnTo>
                  <a:lnTo>
                    <a:pt x="2648724" y="394817"/>
                  </a:lnTo>
                  <a:lnTo>
                    <a:pt x="3180842" y="97815"/>
                  </a:lnTo>
                  <a:lnTo>
                    <a:pt x="3196780" y="105981"/>
                  </a:lnTo>
                  <a:lnTo>
                    <a:pt x="3203448" y="135636"/>
                  </a:lnTo>
                  <a:lnTo>
                    <a:pt x="3217722" y="116713"/>
                  </a:lnTo>
                  <a:lnTo>
                    <a:pt x="3218827" y="117271"/>
                  </a:lnTo>
                  <a:lnTo>
                    <a:pt x="3220669" y="120548"/>
                  </a:lnTo>
                  <a:lnTo>
                    <a:pt x="3220669" y="24244"/>
                  </a:lnTo>
                  <a:lnTo>
                    <a:pt x="3172968" y="0"/>
                  </a:lnTo>
                  <a:lnTo>
                    <a:pt x="3177349" y="19558"/>
                  </a:lnTo>
                  <a:lnTo>
                    <a:pt x="3162287" y="16751"/>
                  </a:lnTo>
                  <a:lnTo>
                    <a:pt x="3185414" y="57886"/>
                  </a:lnTo>
                  <a:lnTo>
                    <a:pt x="3162287" y="63080"/>
                  </a:lnTo>
                  <a:lnTo>
                    <a:pt x="3162287" y="83921"/>
                  </a:lnTo>
                  <a:lnTo>
                    <a:pt x="2632583" y="379590"/>
                  </a:lnTo>
                  <a:lnTo>
                    <a:pt x="2613329" y="361429"/>
                  </a:lnTo>
                  <a:lnTo>
                    <a:pt x="2613329" y="390334"/>
                  </a:lnTo>
                  <a:lnTo>
                    <a:pt x="2108543" y="672096"/>
                  </a:lnTo>
                  <a:lnTo>
                    <a:pt x="1695767" y="432574"/>
                  </a:lnTo>
                  <a:lnTo>
                    <a:pt x="1740712" y="403402"/>
                  </a:lnTo>
                  <a:lnTo>
                    <a:pt x="2456345" y="242570"/>
                  </a:lnTo>
                  <a:lnTo>
                    <a:pt x="2613329" y="390334"/>
                  </a:lnTo>
                  <a:lnTo>
                    <a:pt x="2613329" y="361429"/>
                  </a:lnTo>
                  <a:lnTo>
                    <a:pt x="2481415" y="236943"/>
                  </a:lnTo>
                  <a:lnTo>
                    <a:pt x="3162287" y="83921"/>
                  </a:lnTo>
                  <a:lnTo>
                    <a:pt x="3162287" y="63080"/>
                  </a:lnTo>
                  <a:lnTo>
                    <a:pt x="2463228" y="219786"/>
                  </a:lnTo>
                  <a:lnTo>
                    <a:pt x="2335238" y="98983"/>
                  </a:lnTo>
                  <a:lnTo>
                    <a:pt x="2343912" y="89903"/>
                  </a:lnTo>
                  <a:lnTo>
                    <a:pt x="2375916" y="56375"/>
                  </a:lnTo>
                  <a:lnTo>
                    <a:pt x="2267712" y="48755"/>
                  </a:lnTo>
                  <a:lnTo>
                    <a:pt x="2279904" y="156959"/>
                  </a:lnTo>
                  <a:lnTo>
                    <a:pt x="2320379" y="114566"/>
                  </a:lnTo>
                  <a:lnTo>
                    <a:pt x="2438120" y="225412"/>
                  </a:lnTo>
                  <a:lnTo>
                    <a:pt x="1791652" y="370344"/>
                  </a:lnTo>
                  <a:lnTo>
                    <a:pt x="2202916" y="103428"/>
                  </a:lnTo>
                  <a:lnTo>
                    <a:pt x="2235708" y="153911"/>
                  </a:lnTo>
                  <a:lnTo>
                    <a:pt x="2258898" y="77711"/>
                  </a:lnTo>
                  <a:lnTo>
                    <a:pt x="2267712" y="48755"/>
                  </a:lnTo>
                  <a:lnTo>
                    <a:pt x="2159508" y="36563"/>
                  </a:lnTo>
                  <a:lnTo>
                    <a:pt x="2191397" y="85699"/>
                  </a:lnTo>
                  <a:lnTo>
                    <a:pt x="1732305" y="383654"/>
                  </a:lnTo>
                  <a:lnTo>
                    <a:pt x="1681289" y="395097"/>
                  </a:lnTo>
                  <a:lnTo>
                    <a:pt x="1681289" y="416763"/>
                  </a:lnTo>
                  <a:lnTo>
                    <a:pt x="1675257" y="420674"/>
                  </a:lnTo>
                  <a:lnTo>
                    <a:pt x="1672069" y="418833"/>
                  </a:lnTo>
                  <a:lnTo>
                    <a:pt x="1681289" y="416763"/>
                  </a:lnTo>
                  <a:lnTo>
                    <a:pt x="1681289" y="395097"/>
                  </a:lnTo>
                  <a:lnTo>
                    <a:pt x="1655343" y="400913"/>
                  </a:lnTo>
                  <a:lnTo>
                    <a:pt x="1655343" y="433603"/>
                  </a:lnTo>
                  <a:lnTo>
                    <a:pt x="1287170" y="672553"/>
                  </a:lnTo>
                  <a:lnTo>
                    <a:pt x="1055827" y="557326"/>
                  </a:lnTo>
                  <a:lnTo>
                    <a:pt x="1641652" y="425665"/>
                  </a:lnTo>
                  <a:lnTo>
                    <a:pt x="1655343" y="433603"/>
                  </a:lnTo>
                  <a:lnTo>
                    <a:pt x="1655343" y="400913"/>
                  </a:lnTo>
                  <a:lnTo>
                    <a:pt x="1645119" y="403199"/>
                  </a:lnTo>
                  <a:lnTo>
                    <a:pt x="1090510" y="81356"/>
                  </a:lnTo>
                  <a:lnTo>
                    <a:pt x="1094397" y="74663"/>
                  </a:lnTo>
                  <a:lnTo>
                    <a:pt x="1120127" y="30467"/>
                  </a:lnTo>
                  <a:lnTo>
                    <a:pt x="1013447" y="48755"/>
                  </a:lnTo>
                  <a:lnTo>
                    <a:pt x="1050023" y="150863"/>
                  </a:lnTo>
                  <a:lnTo>
                    <a:pt x="1079855" y="99656"/>
                  </a:lnTo>
                  <a:lnTo>
                    <a:pt x="1614690" y="410019"/>
                  </a:lnTo>
                  <a:lnTo>
                    <a:pt x="1025334" y="542137"/>
                  </a:lnTo>
                  <a:lnTo>
                    <a:pt x="993228" y="526148"/>
                  </a:lnTo>
                  <a:lnTo>
                    <a:pt x="993228" y="549338"/>
                  </a:lnTo>
                  <a:lnTo>
                    <a:pt x="470674" y="666496"/>
                  </a:lnTo>
                  <a:lnTo>
                    <a:pt x="702221" y="404749"/>
                  </a:lnTo>
                  <a:lnTo>
                    <a:pt x="993228" y="549338"/>
                  </a:lnTo>
                  <a:lnTo>
                    <a:pt x="993228" y="526148"/>
                  </a:lnTo>
                  <a:lnTo>
                    <a:pt x="716686" y="388391"/>
                  </a:lnTo>
                  <a:lnTo>
                    <a:pt x="966203" y="106337"/>
                  </a:lnTo>
                  <a:lnTo>
                    <a:pt x="1010399" y="144767"/>
                  </a:lnTo>
                  <a:lnTo>
                    <a:pt x="1012164" y="82283"/>
                  </a:lnTo>
                  <a:lnTo>
                    <a:pt x="1013447" y="36563"/>
                  </a:lnTo>
                  <a:lnTo>
                    <a:pt x="905243" y="53327"/>
                  </a:lnTo>
                  <a:lnTo>
                    <a:pt x="949871" y="92138"/>
                  </a:lnTo>
                  <a:lnTo>
                    <a:pt x="696633" y="378396"/>
                  </a:lnTo>
                  <a:lnTo>
                    <a:pt x="682142" y="371182"/>
                  </a:lnTo>
                  <a:lnTo>
                    <a:pt x="682142" y="394779"/>
                  </a:lnTo>
                  <a:lnTo>
                    <a:pt x="441731" y="666559"/>
                  </a:lnTo>
                  <a:lnTo>
                    <a:pt x="70802" y="117449"/>
                  </a:lnTo>
                  <a:lnTo>
                    <a:pt x="76822" y="105410"/>
                  </a:lnTo>
                  <a:lnTo>
                    <a:pt x="84023" y="100571"/>
                  </a:lnTo>
                  <a:lnTo>
                    <a:pt x="86575" y="98856"/>
                  </a:lnTo>
                  <a:lnTo>
                    <a:pt x="682142" y="394779"/>
                  </a:lnTo>
                  <a:lnTo>
                    <a:pt x="682142" y="371182"/>
                  </a:lnTo>
                  <a:lnTo>
                    <a:pt x="107391" y="84886"/>
                  </a:lnTo>
                  <a:lnTo>
                    <a:pt x="115824" y="79235"/>
                  </a:lnTo>
                  <a:lnTo>
                    <a:pt x="93192" y="72682"/>
                  </a:lnTo>
                  <a:lnTo>
                    <a:pt x="94488" y="70091"/>
                  </a:lnTo>
                  <a:lnTo>
                    <a:pt x="117348" y="24371"/>
                  </a:lnTo>
                  <a:lnTo>
                    <a:pt x="10668" y="48755"/>
                  </a:lnTo>
                  <a:lnTo>
                    <a:pt x="0" y="156959"/>
                  </a:lnTo>
                  <a:lnTo>
                    <a:pt x="44945" y="126809"/>
                  </a:lnTo>
                  <a:lnTo>
                    <a:pt x="54851" y="149339"/>
                  </a:lnTo>
                  <a:lnTo>
                    <a:pt x="59550" y="139941"/>
                  </a:lnTo>
                  <a:lnTo>
                    <a:pt x="432816" y="690359"/>
                  </a:lnTo>
                  <a:lnTo>
                    <a:pt x="441185" y="684276"/>
                  </a:lnTo>
                  <a:lnTo>
                    <a:pt x="443484" y="694944"/>
                  </a:lnTo>
                  <a:lnTo>
                    <a:pt x="1023797" y="564527"/>
                  </a:lnTo>
                  <a:lnTo>
                    <a:pt x="1283208" y="693407"/>
                  </a:lnTo>
                  <a:lnTo>
                    <a:pt x="1288122" y="683564"/>
                  </a:lnTo>
                  <a:lnTo>
                    <a:pt x="1293876" y="693407"/>
                  </a:lnTo>
                  <a:lnTo>
                    <a:pt x="1675853" y="445503"/>
                  </a:lnTo>
                  <a:lnTo>
                    <a:pt x="2103107" y="693407"/>
                  </a:lnTo>
                  <a:lnTo>
                    <a:pt x="2108441" y="684263"/>
                  </a:lnTo>
                  <a:lnTo>
                    <a:pt x="2113775" y="693407"/>
                  </a:lnTo>
                  <a:lnTo>
                    <a:pt x="2629497" y="405549"/>
                  </a:lnTo>
                  <a:lnTo>
                    <a:pt x="2933700" y="691883"/>
                  </a:lnTo>
                  <a:lnTo>
                    <a:pt x="2940786" y="684009"/>
                  </a:lnTo>
                  <a:lnTo>
                    <a:pt x="2950464" y="688835"/>
                  </a:lnTo>
                  <a:lnTo>
                    <a:pt x="3239820" y="128016"/>
                  </a:lnTo>
                  <a:lnTo>
                    <a:pt x="3293364" y="15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7372" y="253288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08787"/>
                  </a:moveTo>
                  <a:lnTo>
                    <a:pt x="5847" y="160753"/>
                  </a:lnTo>
                  <a:lnTo>
                    <a:pt x="22517" y="116743"/>
                  </a:lnTo>
                  <a:lnTo>
                    <a:pt x="48705" y="77986"/>
                  </a:lnTo>
                  <a:lnTo>
                    <a:pt x="83104" y="45706"/>
                  </a:lnTo>
                  <a:lnTo>
                    <a:pt x="124408" y="21131"/>
                  </a:lnTo>
                  <a:lnTo>
                    <a:pt x="171310" y="5487"/>
                  </a:lnTo>
                  <a:lnTo>
                    <a:pt x="222504" y="0"/>
                  </a:lnTo>
                  <a:lnTo>
                    <a:pt x="273218" y="5487"/>
                  </a:lnTo>
                  <a:lnTo>
                    <a:pt x="319933" y="21131"/>
                  </a:lnTo>
                  <a:lnTo>
                    <a:pt x="361263" y="45706"/>
                  </a:lnTo>
                  <a:lnTo>
                    <a:pt x="395822" y="77986"/>
                  </a:lnTo>
                  <a:lnTo>
                    <a:pt x="422223" y="116743"/>
                  </a:lnTo>
                  <a:lnTo>
                    <a:pt x="439080" y="160753"/>
                  </a:lnTo>
                  <a:lnTo>
                    <a:pt x="445008" y="208787"/>
                  </a:lnTo>
                  <a:lnTo>
                    <a:pt x="439080" y="256907"/>
                  </a:lnTo>
                  <a:lnTo>
                    <a:pt x="422223" y="301134"/>
                  </a:lnTo>
                  <a:lnTo>
                    <a:pt x="395822" y="340189"/>
                  </a:lnTo>
                  <a:lnTo>
                    <a:pt x="361263" y="372793"/>
                  </a:lnTo>
                  <a:lnTo>
                    <a:pt x="319933" y="397666"/>
                  </a:lnTo>
                  <a:lnTo>
                    <a:pt x="273218" y="413528"/>
                  </a:lnTo>
                  <a:lnTo>
                    <a:pt x="222504" y="419100"/>
                  </a:lnTo>
                  <a:lnTo>
                    <a:pt x="171310" y="413528"/>
                  </a:lnTo>
                  <a:lnTo>
                    <a:pt x="124408" y="397666"/>
                  </a:lnTo>
                  <a:lnTo>
                    <a:pt x="83104" y="372793"/>
                  </a:lnTo>
                  <a:lnTo>
                    <a:pt x="48705" y="340189"/>
                  </a:lnTo>
                  <a:lnTo>
                    <a:pt x="22517" y="301134"/>
                  </a:lnTo>
                  <a:lnTo>
                    <a:pt x="5847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42794" y="225196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0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1533" y="2234901"/>
            <a:ext cx="391646" cy="369794"/>
          </a:xfrm>
          <a:custGeom>
            <a:avLst/>
            <a:gdLst/>
            <a:ahLst/>
            <a:cxnLst/>
            <a:rect l="l" t="t" r="r" b="b"/>
            <a:pathLst>
              <a:path w="443864" h="419100">
                <a:moveTo>
                  <a:pt x="0" y="208787"/>
                </a:moveTo>
                <a:lnTo>
                  <a:pt x="5847" y="160753"/>
                </a:lnTo>
                <a:lnTo>
                  <a:pt x="22517" y="116743"/>
                </a:lnTo>
                <a:lnTo>
                  <a:pt x="48705" y="77986"/>
                </a:lnTo>
                <a:lnTo>
                  <a:pt x="83104" y="45706"/>
                </a:lnTo>
                <a:lnTo>
                  <a:pt x="124408" y="21131"/>
                </a:lnTo>
                <a:lnTo>
                  <a:pt x="171310" y="5487"/>
                </a:lnTo>
                <a:lnTo>
                  <a:pt x="222504" y="0"/>
                </a:lnTo>
                <a:lnTo>
                  <a:pt x="273133" y="5487"/>
                </a:lnTo>
                <a:lnTo>
                  <a:pt x="319631" y="21131"/>
                </a:lnTo>
                <a:lnTo>
                  <a:pt x="360663" y="45706"/>
                </a:lnTo>
                <a:lnTo>
                  <a:pt x="394898" y="77986"/>
                </a:lnTo>
                <a:lnTo>
                  <a:pt x="421001" y="116743"/>
                </a:lnTo>
                <a:lnTo>
                  <a:pt x="437641" y="160753"/>
                </a:lnTo>
                <a:lnTo>
                  <a:pt x="443484" y="208787"/>
                </a:lnTo>
                <a:lnTo>
                  <a:pt x="437641" y="256907"/>
                </a:lnTo>
                <a:lnTo>
                  <a:pt x="421001" y="301134"/>
                </a:lnTo>
                <a:lnTo>
                  <a:pt x="394898" y="340189"/>
                </a:lnTo>
                <a:lnTo>
                  <a:pt x="360663" y="372793"/>
                </a:lnTo>
                <a:lnTo>
                  <a:pt x="319631" y="397666"/>
                </a:lnTo>
                <a:lnTo>
                  <a:pt x="273133" y="413528"/>
                </a:lnTo>
                <a:lnTo>
                  <a:pt x="222504" y="419100"/>
                </a:lnTo>
                <a:lnTo>
                  <a:pt x="171310" y="413528"/>
                </a:lnTo>
                <a:lnTo>
                  <a:pt x="124408" y="397666"/>
                </a:lnTo>
                <a:lnTo>
                  <a:pt x="83104" y="372793"/>
                </a:lnTo>
                <a:lnTo>
                  <a:pt x="48705" y="340189"/>
                </a:lnTo>
                <a:lnTo>
                  <a:pt x="22517" y="301134"/>
                </a:lnTo>
                <a:lnTo>
                  <a:pt x="5847" y="256907"/>
                </a:lnTo>
                <a:lnTo>
                  <a:pt x="0" y="2087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6792108" y="225196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03837" y="1653988"/>
            <a:ext cx="392765" cy="369794"/>
          </a:xfrm>
          <a:custGeom>
            <a:avLst/>
            <a:gdLst/>
            <a:ahLst/>
            <a:cxnLst/>
            <a:rect l="l" t="t" r="r" b="b"/>
            <a:pathLst>
              <a:path w="445135" h="419100">
                <a:moveTo>
                  <a:pt x="0" y="210312"/>
                </a:moveTo>
                <a:lnTo>
                  <a:pt x="5927" y="162192"/>
                </a:lnTo>
                <a:lnTo>
                  <a:pt x="22784" y="117965"/>
                </a:lnTo>
                <a:lnTo>
                  <a:pt x="49185" y="78910"/>
                </a:lnTo>
                <a:lnTo>
                  <a:pt x="83744" y="46306"/>
                </a:lnTo>
                <a:lnTo>
                  <a:pt x="125074" y="21433"/>
                </a:lnTo>
                <a:lnTo>
                  <a:pt x="171789" y="5571"/>
                </a:lnTo>
                <a:lnTo>
                  <a:pt x="222504" y="0"/>
                </a:lnTo>
                <a:lnTo>
                  <a:pt x="273697" y="5571"/>
                </a:lnTo>
                <a:lnTo>
                  <a:pt x="320599" y="21433"/>
                </a:lnTo>
                <a:lnTo>
                  <a:pt x="361903" y="46306"/>
                </a:lnTo>
                <a:lnTo>
                  <a:pt x="396302" y="78910"/>
                </a:lnTo>
                <a:lnTo>
                  <a:pt x="422490" y="117965"/>
                </a:lnTo>
                <a:lnTo>
                  <a:pt x="439160" y="162192"/>
                </a:lnTo>
                <a:lnTo>
                  <a:pt x="445008" y="210312"/>
                </a:lnTo>
                <a:lnTo>
                  <a:pt x="439160" y="258346"/>
                </a:lnTo>
                <a:lnTo>
                  <a:pt x="422490" y="302356"/>
                </a:lnTo>
                <a:lnTo>
                  <a:pt x="396302" y="341113"/>
                </a:lnTo>
                <a:lnTo>
                  <a:pt x="361903" y="373393"/>
                </a:lnTo>
                <a:lnTo>
                  <a:pt x="320599" y="397968"/>
                </a:lnTo>
                <a:lnTo>
                  <a:pt x="273697" y="413612"/>
                </a:lnTo>
                <a:lnTo>
                  <a:pt x="222504" y="419100"/>
                </a:lnTo>
                <a:lnTo>
                  <a:pt x="171789" y="413612"/>
                </a:lnTo>
                <a:lnTo>
                  <a:pt x="125074" y="397968"/>
                </a:lnTo>
                <a:lnTo>
                  <a:pt x="83744" y="373393"/>
                </a:lnTo>
                <a:lnTo>
                  <a:pt x="49185" y="341113"/>
                </a:lnTo>
                <a:lnTo>
                  <a:pt x="22784" y="302356"/>
                </a:lnTo>
                <a:lnTo>
                  <a:pt x="5927" y="258346"/>
                </a:lnTo>
                <a:lnTo>
                  <a:pt x="0" y="21031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5725740" y="167236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20485" y="1978073"/>
            <a:ext cx="2888876" cy="1057275"/>
          </a:xfrm>
          <a:custGeom>
            <a:avLst/>
            <a:gdLst/>
            <a:ahLst/>
            <a:cxnLst/>
            <a:rect l="l" t="t" r="r" b="b"/>
            <a:pathLst>
              <a:path w="3274060" h="1198245">
                <a:moveTo>
                  <a:pt x="443484" y="696455"/>
                </a:moveTo>
                <a:lnTo>
                  <a:pt x="335280" y="713219"/>
                </a:lnTo>
                <a:lnTo>
                  <a:pt x="379628" y="752424"/>
                </a:lnTo>
                <a:lnTo>
                  <a:pt x="0" y="1184135"/>
                </a:lnTo>
                <a:lnTo>
                  <a:pt x="15240" y="1197851"/>
                </a:lnTo>
                <a:lnTo>
                  <a:pt x="395820" y="766737"/>
                </a:lnTo>
                <a:lnTo>
                  <a:pt x="440436" y="806183"/>
                </a:lnTo>
                <a:lnTo>
                  <a:pt x="442214" y="742175"/>
                </a:lnTo>
                <a:lnTo>
                  <a:pt x="443484" y="696455"/>
                </a:lnTo>
                <a:close/>
              </a:path>
              <a:path w="3274060" h="1198245">
                <a:moveTo>
                  <a:pt x="1016520" y="1182611"/>
                </a:moveTo>
                <a:lnTo>
                  <a:pt x="519861" y="756056"/>
                </a:lnTo>
                <a:lnTo>
                  <a:pt x="527824" y="746747"/>
                </a:lnTo>
                <a:lnTo>
                  <a:pt x="557796" y="711695"/>
                </a:lnTo>
                <a:lnTo>
                  <a:pt x="449592" y="710171"/>
                </a:lnTo>
                <a:lnTo>
                  <a:pt x="467880" y="816851"/>
                </a:lnTo>
                <a:lnTo>
                  <a:pt x="505802" y="772502"/>
                </a:lnTo>
                <a:lnTo>
                  <a:pt x="1002804" y="1197851"/>
                </a:lnTo>
                <a:lnTo>
                  <a:pt x="1016520" y="1182611"/>
                </a:lnTo>
                <a:close/>
              </a:path>
              <a:path w="3274060" h="1198245">
                <a:moveTo>
                  <a:pt x="1563624" y="51816"/>
                </a:moveTo>
                <a:lnTo>
                  <a:pt x="1467612" y="1524"/>
                </a:lnTo>
                <a:lnTo>
                  <a:pt x="1479816" y="59296"/>
                </a:lnTo>
                <a:lnTo>
                  <a:pt x="441960" y="280416"/>
                </a:lnTo>
                <a:lnTo>
                  <a:pt x="445008" y="300228"/>
                </a:lnTo>
                <a:lnTo>
                  <a:pt x="1484325" y="80632"/>
                </a:lnTo>
                <a:lnTo>
                  <a:pt x="1496568" y="138684"/>
                </a:lnTo>
                <a:lnTo>
                  <a:pt x="1560106" y="56388"/>
                </a:lnTo>
                <a:lnTo>
                  <a:pt x="1563624" y="51816"/>
                </a:lnTo>
                <a:close/>
              </a:path>
              <a:path w="3274060" h="1198245">
                <a:moveTo>
                  <a:pt x="2773692" y="710171"/>
                </a:moveTo>
                <a:lnTo>
                  <a:pt x="2663964" y="716267"/>
                </a:lnTo>
                <a:lnTo>
                  <a:pt x="2704325" y="759206"/>
                </a:lnTo>
                <a:lnTo>
                  <a:pt x="2257056" y="1182611"/>
                </a:lnTo>
                <a:lnTo>
                  <a:pt x="2272296" y="1197851"/>
                </a:lnTo>
                <a:lnTo>
                  <a:pt x="2719082" y="774890"/>
                </a:lnTo>
                <a:lnTo>
                  <a:pt x="2759976" y="818375"/>
                </a:lnTo>
                <a:lnTo>
                  <a:pt x="2768663" y="749795"/>
                </a:lnTo>
                <a:lnTo>
                  <a:pt x="2773692" y="710171"/>
                </a:lnTo>
                <a:close/>
              </a:path>
              <a:path w="3274060" h="1198245">
                <a:moveTo>
                  <a:pt x="2775216" y="280416"/>
                </a:moveTo>
                <a:lnTo>
                  <a:pt x="1648498" y="58978"/>
                </a:lnTo>
                <a:lnTo>
                  <a:pt x="1648993" y="56388"/>
                </a:lnTo>
                <a:lnTo>
                  <a:pt x="1659648" y="0"/>
                </a:lnTo>
                <a:lnTo>
                  <a:pt x="1563636" y="51816"/>
                </a:lnTo>
                <a:lnTo>
                  <a:pt x="1633740" y="137160"/>
                </a:lnTo>
                <a:lnTo>
                  <a:pt x="1644726" y="78955"/>
                </a:lnTo>
                <a:lnTo>
                  <a:pt x="2770644" y="300228"/>
                </a:lnTo>
                <a:lnTo>
                  <a:pt x="2775216" y="280416"/>
                </a:lnTo>
                <a:close/>
              </a:path>
              <a:path w="3274060" h="1198245">
                <a:moveTo>
                  <a:pt x="3273564" y="1182611"/>
                </a:moveTo>
                <a:lnTo>
                  <a:pt x="2840012" y="760984"/>
                </a:lnTo>
                <a:lnTo>
                  <a:pt x="2849384" y="751319"/>
                </a:lnTo>
                <a:lnTo>
                  <a:pt x="2881896" y="717791"/>
                </a:lnTo>
                <a:lnTo>
                  <a:pt x="2773692" y="710171"/>
                </a:lnTo>
                <a:lnTo>
                  <a:pt x="2784360" y="818375"/>
                </a:lnTo>
                <a:lnTo>
                  <a:pt x="2825750" y="775690"/>
                </a:lnTo>
                <a:lnTo>
                  <a:pt x="3259848" y="1197851"/>
                </a:lnTo>
                <a:lnTo>
                  <a:pt x="3273564" y="1182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4352779" y="2940408"/>
            <a:ext cx="135031" cy="766688"/>
          </a:xfrm>
          <a:prstGeom prst="rect">
            <a:avLst/>
          </a:prstGeom>
        </p:spPr>
        <p:txBody>
          <a:bodyPr vert="horz" wrap="square" lIns="0" tIns="120463" rIns="0" bIns="0" rtlCol="0">
            <a:spAutoFit/>
          </a:bodyPr>
          <a:lstStyle/>
          <a:p>
            <a:pPr marL="11206">
              <a:spcBef>
                <a:spcPts val="949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869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31036" y="3277923"/>
            <a:ext cx="62472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500369" algn="l"/>
              </a:tabLst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r>
              <a:rPr sz="1721" dirty="0">
                <a:latin typeface="Calibri"/>
                <a:cs typeface="Calibri"/>
              </a:rPr>
              <a:t>	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01522" y="3248347"/>
            <a:ext cx="101749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419683" algn="l"/>
                <a:tab pos="893156" algn="l"/>
              </a:tabLst>
            </a:pPr>
            <a:r>
              <a:rPr sz="1721" spc="13" dirty="0">
                <a:latin typeface="Calibri"/>
                <a:cs typeface="Calibri"/>
              </a:rPr>
              <a:t>1	1	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25692" y="3160875"/>
            <a:ext cx="203947" cy="64825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1206">
              <a:spcBef>
                <a:spcPts val="52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75644">
              <a:spcBef>
                <a:spcPts val="446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33210" y="2902706"/>
            <a:ext cx="183776" cy="843632"/>
          </a:xfrm>
          <a:prstGeom prst="rect">
            <a:avLst/>
          </a:prstGeom>
        </p:spPr>
        <p:txBody>
          <a:bodyPr vert="horz" wrap="square" lIns="0" tIns="158563" rIns="0" bIns="0" rtlCol="0">
            <a:spAutoFit/>
          </a:bodyPr>
          <a:lstStyle/>
          <a:p>
            <a:pPr marL="11206">
              <a:spcBef>
                <a:spcPts val="1249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59394">
              <a:spcBef>
                <a:spcPts val="116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49633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3102" y="2559862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55386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89950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07948" y="187137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93262" y="187137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285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6529" y="555038"/>
            <a:ext cx="5896535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22" dirty="0"/>
              <a:t>MLP</a:t>
            </a:r>
            <a:r>
              <a:rPr sz="4236" spc="-13" dirty="0"/>
              <a:t> </a:t>
            </a:r>
            <a:r>
              <a:rPr sz="4236" spc="4" dirty="0"/>
              <a:t>as </a:t>
            </a:r>
            <a:r>
              <a:rPr sz="4236" spc="13" dirty="0"/>
              <a:t>Boolean</a:t>
            </a:r>
            <a:r>
              <a:rPr sz="4236" spc="-26" dirty="0"/>
              <a:t> </a:t>
            </a:r>
            <a:r>
              <a:rPr sz="4236" spc="13" dirty="0"/>
              <a:t>Functions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83" y="4944970"/>
            <a:ext cx="7505700" cy="116079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44599" indent="-333953">
              <a:spcBef>
                <a:spcPts val="6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dirty="0">
                <a:latin typeface="Calibri"/>
                <a:cs typeface="Calibri"/>
              </a:rPr>
              <a:t>MLPs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are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universal</a:t>
            </a:r>
            <a:r>
              <a:rPr sz="2118" spc="-62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Boolean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functions</a:t>
            </a:r>
            <a:endParaRPr sz="2118" dirty="0">
              <a:latin typeface="Calibri"/>
              <a:cs typeface="Calibri"/>
            </a:endParaRPr>
          </a:p>
          <a:p>
            <a:pPr marL="454422">
              <a:spcBef>
                <a:spcPts val="485"/>
              </a:spcBef>
              <a:tabLst>
                <a:tab pos="731783" algn="l"/>
              </a:tabLst>
            </a:pPr>
            <a:r>
              <a:rPr sz="1941" spc="-4" dirty="0">
                <a:latin typeface="Arial MT"/>
                <a:cs typeface="Arial MT"/>
              </a:rPr>
              <a:t>–	</a:t>
            </a:r>
            <a:r>
              <a:rPr sz="1941" spc="-13" dirty="0">
                <a:latin typeface="Calibri"/>
                <a:cs typeface="Calibri"/>
              </a:rPr>
              <a:t>Any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function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over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any</a:t>
            </a:r>
            <a:r>
              <a:rPr sz="1941" spc="-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number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inputs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and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any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number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outputs</a:t>
            </a:r>
            <a:endParaRPr sz="1941" dirty="0">
              <a:latin typeface="Calibri"/>
              <a:cs typeface="Calibri"/>
            </a:endParaRPr>
          </a:p>
          <a:p>
            <a:pPr marL="344599" indent="-333953">
              <a:spcBef>
                <a:spcPts val="512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sz="2118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sz="2118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FF0000"/>
                </a:solidFill>
                <a:latin typeface="Calibri"/>
                <a:cs typeface="Calibri"/>
              </a:rPr>
              <a:t>many</a:t>
            </a:r>
            <a:r>
              <a:rPr sz="2118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spc="-4" dirty="0">
                <a:solidFill>
                  <a:srgbClr val="FF0000"/>
                </a:solidFill>
                <a:latin typeface="Calibri"/>
                <a:cs typeface="Calibri"/>
              </a:rPr>
              <a:t>“layers”</a:t>
            </a:r>
            <a:r>
              <a:rPr sz="2118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2118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FF0000"/>
                </a:solidFill>
                <a:latin typeface="Calibri"/>
                <a:cs typeface="Calibri"/>
              </a:rPr>
              <a:t>they</a:t>
            </a:r>
            <a:r>
              <a:rPr sz="2118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18" spc="9" dirty="0">
                <a:solidFill>
                  <a:srgbClr val="FF0000"/>
                </a:solidFill>
                <a:latin typeface="Calibri"/>
                <a:cs typeface="Calibri"/>
              </a:rPr>
              <a:t>need?</a:t>
            </a:r>
            <a:endParaRPr sz="2118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4306" y="1204857"/>
            <a:ext cx="3860987" cy="375397"/>
            <a:chOff x="335280" y="1365504"/>
            <a:chExt cx="4375785" cy="425450"/>
          </a:xfrm>
        </p:grpSpPr>
        <p:sp>
          <p:nvSpPr>
            <p:cNvPr id="5" name="object 5"/>
            <p:cNvSpPr/>
            <p:nvPr/>
          </p:nvSpPr>
          <p:spPr>
            <a:xfrm>
              <a:off x="335280" y="1365504"/>
              <a:ext cx="4375785" cy="425450"/>
            </a:xfrm>
            <a:custGeom>
              <a:avLst/>
              <a:gdLst/>
              <a:ahLst/>
              <a:cxnLst/>
              <a:rect l="l" t="t" r="r" b="b"/>
              <a:pathLst>
                <a:path w="4375785" h="425450">
                  <a:moveTo>
                    <a:pt x="4375403" y="425195"/>
                  </a:moveTo>
                  <a:lnTo>
                    <a:pt x="0" y="425195"/>
                  </a:lnTo>
                  <a:lnTo>
                    <a:pt x="0" y="0"/>
                  </a:lnTo>
                  <a:lnTo>
                    <a:pt x="4375403" y="0"/>
                  </a:lnTo>
                  <a:lnTo>
                    <a:pt x="4375403" y="42519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" y="1504188"/>
              <a:ext cx="77628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5" y="1456944"/>
              <a:ext cx="1013460" cy="30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88591" y="1505712"/>
              <a:ext cx="18415" cy="228600"/>
            </a:xfrm>
            <a:custGeom>
              <a:avLst/>
              <a:gdLst/>
              <a:ahLst/>
              <a:cxnLst/>
              <a:rect l="l" t="t" r="r" b="b"/>
              <a:pathLst>
                <a:path w="18414" h="228600">
                  <a:moveTo>
                    <a:pt x="18287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18287" y="0"/>
                  </a:lnTo>
                  <a:lnTo>
                    <a:pt x="18287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0219" y="1456944"/>
              <a:ext cx="1072800" cy="304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60548" y="1493520"/>
              <a:ext cx="774700" cy="233679"/>
            </a:xfrm>
            <a:custGeom>
              <a:avLst/>
              <a:gdLst/>
              <a:ahLst/>
              <a:cxnLst/>
              <a:rect l="l" t="t" r="r" b="b"/>
              <a:pathLst>
                <a:path w="774700" h="233680">
                  <a:moveTo>
                    <a:pt x="701040" y="233172"/>
                  </a:moveTo>
                  <a:lnTo>
                    <a:pt x="697992" y="222504"/>
                  </a:lnTo>
                  <a:lnTo>
                    <a:pt x="710850" y="216789"/>
                  </a:lnTo>
                  <a:lnTo>
                    <a:pt x="721995" y="208788"/>
                  </a:lnTo>
                  <a:lnTo>
                    <a:pt x="745378" y="171092"/>
                  </a:lnTo>
                  <a:lnTo>
                    <a:pt x="754380" y="114300"/>
                  </a:lnTo>
                  <a:lnTo>
                    <a:pt x="753498" y="94583"/>
                  </a:lnTo>
                  <a:lnTo>
                    <a:pt x="739140" y="45720"/>
                  </a:lnTo>
                  <a:lnTo>
                    <a:pt x="710850" y="14859"/>
                  </a:lnTo>
                  <a:lnTo>
                    <a:pt x="697992" y="9144"/>
                  </a:lnTo>
                  <a:lnTo>
                    <a:pt x="701040" y="0"/>
                  </a:lnTo>
                  <a:lnTo>
                    <a:pt x="744759" y="25931"/>
                  </a:lnTo>
                  <a:lnTo>
                    <a:pt x="769620" y="74866"/>
                  </a:lnTo>
                  <a:lnTo>
                    <a:pt x="774192" y="115824"/>
                  </a:lnTo>
                  <a:lnTo>
                    <a:pt x="773049" y="137588"/>
                  </a:lnTo>
                  <a:lnTo>
                    <a:pt x="763905" y="175402"/>
                  </a:lnTo>
                  <a:lnTo>
                    <a:pt x="732472" y="217170"/>
                  </a:lnTo>
                  <a:lnTo>
                    <a:pt x="717542" y="226314"/>
                  </a:lnTo>
                  <a:lnTo>
                    <a:pt x="701040" y="233172"/>
                  </a:lnTo>
                  <a:close/>
                </a:path>
                <a:path w="774700" h="233680">
                  <a:moveTo>
                    <a:pt x="74675" y="233172"/>
                  </a:moveTo>
                  <a:lnTo>
                    <a:pt x="30099" y="205740"/>
                  </a:lnTo>
                  <a:lnTo>
                    <a:pt x="4762" y="157353"/>
                  </a:lnTo>
                  <a:lnTo>
                    <a:pt x="0" y="115824"/>
                  </a:lnTo>
                  <a:lnTo>
                    <a:pt x="1166" y="94702"/>
                  </a:lnTo>
                  <a:lnTo>
                    <a:pt x="10929" y="56459"/>
                  </a:lnTo>
                  <a:lnTo>
                    <a:pt x="42671" y="14668"/>
                  </a:lnTo>
                  <a:lnTo>
                    <a:pt x="74675" y="0"/>
                  </a:lnTo>
                  <a:lnTo>
                    <a:pt x="77723" y="9144"/>
                  </a:lnTo>
                  <a:lnTo>
                    <a:pt x="63984" y="14859"/>
                  </a:lnTo>
                  <a:lnTo>
                    <a:pt x="52387" y="22860"/>
                  </a:lnTo>
                  <a:lnTo>
                    <a:pt x="29051" y="60293"/>
                  </a:lnTo>
                  <a:lnTo>
                    <a:pt x="21335" y="114300"/>
                  </a:lnTo>
                  <a:lnTo>
                    <a:pt x="22193" y="135135"/>
                  </a:lnTo>
                  <a:lnTo>
                    <a:pt x="35052" y="185928"/>
                  </a:lnTo>
                  <a:lnTo>
                    <a:pt x="63984" y="216789"/>
                  </a:lnTo>
                  <a:lnTo>
                    <a:pt x="77723" y="222504"/>
                  </a:lnTo>
                  <a:lnTo>
                    <a:pt x="74675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8748" y="1513332"/>
              <a:ext cx="162877" cy="167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7539" y="1511808"/>
              <a:ext cx="161544" cy="1706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8235" y="1513332"/>
              <a:ext cx="136874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88080" y="1493532"/>
              <a:ext cx="733425" cy="241300"/>
            </a:xfrm>
            <a:custGeom>
              <a:avLst/>
              <a:gdLst/>
              <a:ahLst/>
              <a:cxnLst/>
              <a:rect l="l" t="t" r="r" b="b"/>
              <a:pathLst>
                <a:path w="733425" h="241300">
                  <a:moveTo>
                    <a:pt x="18275" y="12192"/>
                  </a:moveTo>
                  <a:lnTo>
                    <a:pt x="0" y="12192"/>
                  </a:lnTo>
                  <a:lnTo>
                    <a:pt x="0" y="240792"/>
                  </a:lnTo>
                  <a:lnTo>
                    <a:pt x="18275" y="240792"/>
                  </a:lnTo>
                  <a:lnTo>
                    <a:pt x="18275" y="12192"/>
                  </a:lnTo>
                  <a:close/>
                </a:path>
                <a:path w="733425" h="241300">
                  <a:moveTo>
                    <a:pt x="150876" y="9144"/>
                  </a:moveTo>
                  <a:lnTo>
                    <a:pt x="147828" y="0"/>
                  </a:lnTo>
                  <a:lnTo>
                    <a:pt x="130683" y="5969"/>
                  </a:lnTo>
                  <a:lnTo>
                    <a:pt x="115824" y="14668"/>
                  </a:lnTo>
                  <a:lnTo>
                    <a:pt x="84074" y="56451"/>
                  </a:lnTo>
                  <a:lnTo>
                    <a:pt x="74307" y="94691"/>
                  </a:lnTo>
                  <a:lnTo>
                    <a:pt x="73152" y="115824"/>
                  </a:lnTo>
                  <a:lnTo>
                    <a:pt x="74307" y="137579"/>
                  </a:lnTo>
                  <a:lnTo>
                    <a:pt x="84074" y="175399"/>
                  </a:lnTo>
                  <a:lnTo>
                    <a:pt x="115824" y="217170"/>
                  </a:lnTo>
                  <a:lnTo>
                    <a:pt x="147828" y="233172"/>
                  </a:lnTo>
                  <a:lnTo>
                    <a:pt x="150876" y="222504"/>
                  </a:lnTo>
                  <a:lnTo>
                    <a:pt x="137134" y="216789"/>
                  </a:lnTo>
                  <a:lnTo>
                    <a:pt x="125539" y="208788"/>
                  </a:lnTo>
                  <a:lnTo>
                    <a:pt x="102196" y="171081"/>
                  </a:lnTo>
                  <a:lnTo>
                    <a:pt x="94488" y="114300"/>
                  </a:lnTo>
                  <a:lnTo>
                    <a:pt x="95338" y="94691"/>
                  </a:lnTo>
                  <a:lnTo>
                    <a:pt x="108204" y="45720"/>
                  </a:lnTo>
                  <a:lnTo>
                    <a:pt x="137134" y="14859"/>
                  </a:lnTo>
                  <a:lnTo>
                    <a:pt x="150876" y="9144"/>
                  </a:lnTo>
                  <a:close/>
                </a:path>
                <a:path w="733425" h="241300">
                  <a:moveTo>
                    <a:pt x="733044" y="115824"/>
                  </a:moveTo>
                  <a:lnTo>
                    <a:pt x="728472" y="74866"/>
                  </a:lnTo>
                  <a:lnTo>
                    <a:pt x="703605" y="25920"/>
                  </a:lnTo>
                  <a:lnTo>
                    <a:pt x="659892" y="0"/>
                  </a:lnTo>
                  <a:lnTo>
                    <a:pt x="656844" y="9144"/>
                  </a:lnTo>
                  <a:lnTo>
                    <a:pt x="669696" y="14859"/>
                  </a:lnTo>
                  <a:lnTo>
                    <a:pt x="680847" y="22860"/>
                  </a:lnTo>
                  <a:lnTo>
                    <a:pt x="704862" y="60286"/>
                  </a:lnTo>
                  <a:lnTo>
                    <a:pt x="713232" y="114300"/>
                  </a:lnTo>
                  <a:lnTo>
                    <a:pt x="712127" y="135128"/>
                  </a:lnTo>
                  <a:lnTo>
                    <a:pt x="697992" y="185928"/>
                  </a:lnTo>
                  <a:lnTo>
                    <a:pt x="669696" y="216789"/>
                  </a:lnTo>
                  <a:lnTo>
                    <a:pt x="656844" y="222504"/>
                  </a:lnTo>
                  <a:lnTo>
                    <a:pt x="659892" y="233172"/>
                  </a:lnTo>
                  <a:lnTo>
                    <a:pt x="704253" y="205740"/>
                  </a:lnTo>
                  <a:lnTo>
                    <a:pt x="728472" y="157353"/>
                  </a:lnTo>
                  <a:lnTo>
                    <a:pt x="731901" y="137579"/>
                  </a:lnTo>
                  <a:lnTo>
                    <a:pt x="733044" y="115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9432" y="1513332"/>
              <a:ext cx="162877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1836" y="1511808"/>
              <a:ext cx="306800" cy="1706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38372" y="1453896"/>
              <a:ext cx="704215" cy="13970"/>
            </a:xfrm>
            <a:custGeom>
              <a:avLst/>
              <a:gdLst/>
              <a:ahLst/>
              <a:cxnLst/>
              <a:rect l="l" t="t" r="r" b="b"/>
              <a:pathLst>
                <a:path w="704214" h="13969">
                  <a:moveTo>
                    <a:pt x="704087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04087" y="0"/>
                  </a:lnTo>
                  <a:lnTo>
                    <a:pt x="704087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7031" y="1504188"/>
              <a:ext cx="77724" cy="23164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302361" y="3015950"/>
            <a:ext cx="3293969" cy="394447"/>
            <a:chOff x="729742" y="3418077"/>
            <a:chExt cx="3733165" cy="447040"/>
          </a:xfrm>
        </p:grpSpPr>
        <p:sp>
          <p:nvSpPr>
            <p:cNvPr id="20" name="object 20"/>
            <p:cNvSpPr/>
            <p:nvPr/>
          </p:nvSpPr>
          <p:spPr>
            <a:xfrm>
              <a:off x="743712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4" h="419100">
                  <a:moveTo>
                    <a:pt x="0" y="210312"/>
                  </a:moveTo>
                  <a:lnTo>
                    <a:pt x="5927" y="162192"/>
                  </a:lnTo>
                  <a:lnTo>
                    <a:pt x="22784" y="117965"/>
                  </a:lnTo>
                  <a:lnTo>
                    <a:pt x="49185" y="78910"/>
                  </a:lnTo>
                  <a:lnTo>
                    <a:pt x="83744" y="46306"/>
                  </a:lnTo>
                  <a:lnTo>
                    <a:pt x="125074" y="21433"/>
                  </a:lnTo>
                  <a:lnTo>
                    <a:pt x="171789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789" y="413612"/>
                  </a:lnTo>
                  <a:lnTo>
                    <a:pt x="125074" y="397968"/>
                  </a:lnTo>
                  <a:lnTo>
                    <a:pt x="83744" y="373393"/>
                  </a:lnTo>
                  <a:lnTo>
                    <a:pt x="49185" y="341113"/>
                  </a:lnTo>
                  <a:lnTo>
                    <a:pt x="22784" y="302356"/>
                  </a:lnTo>
                  <a:lnTo>
                    <a:pt x="592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6504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00756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697" y="5571"/>
                  </a:lnTo>
                  <a:lnTo>
                    <a:pt x="320599" y="21433"/>
                  </a:lnTo>
                  <a:lnTo>
                    <a:pt x="361903" y="46306"/>
                  </a:lnTo>
                  <a:lnTo>
                    <a:pt x="396302" y="78910"/>
                  </a:lnTo>
                  <a:lnTo>
                    <a:pt x="422490" y="117965"/>
                  </a:lnTo>
                  <a:lnTo>
                    <a:pt x="439160" y="162192"/>
                  </a:lnTo>
                  <a:lnTo>
                    <a:pt x="445008" y="210312"/>
                  </a:lnTo>
                  <a:lnTo>
                    <a:pt x="439160" y="258346"/>
                  </a:lnTo>
                  <a:lnTo>
                    <a:pt x="422490" y="302356"/>
                  </a:lnTo>
                  <a:lnTo>
                    <a:pt x="396302" y="341113"/>
                  </a:lnTo>
                  <a:lnTo>
                    <a:pt x="361903" y="373393"/>
                  </a:lnTo>
                  <a:lnTo>
                    <a:pt x="320599" y="397968"/>
                  </a:lnTo>
                  <a:lnTo>
                    <a:pt x="273697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03548" y="343204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10312"/>
                  </a:moveTo>
                  <a:lnTo>
                    <a:pt x="5847" y="162192"/>
                  </a:lnTo>
                  <a:lnTo>
                    <a:pt x="22517" y="117965"/>
                  </a:lnTo>
                  <a:lnTo>
                    <a:pt x="48705" y="78910"/>
                  </a:lnTo>
                  <a:lnTo>
                    <a:pt x="83104" y="46306"/>
                  </a:lnTo>
                  <a:lnTo>
                    <a:pt x="124408" y="21433"/>
                  </a:lnTo>
                  <a:lnTo>
                    <a:pt x="171310" y="5571"/>
                  </a:lnTo>
                  <a:lnTo>
                    <a:pt x="222504" y="0"/>
                  </a:lnTo>
                  <a:lnTo>
                    <a:pt x="273218" y="5571"/>
                  </a:lnTo>
                  <a:lnTo>
                    <a:pt x="319933" y="21433"/>
                  </a:lnTo>
                  <a:lnTo>
                    <a:pt x="361263" y="46306"/>
                  </a:lnTo>
                  <a:lnTo>
                    <a:pt x="395822" y="78910"/>
                  </a:lnTo>
                  <a:lnTo>
                    <a:pt x="422223" y="117965"/>
                  </a:lnTo>
                  <a:lnTo>
                    <a:pt x="439080" y="162192"/>
                  </a:lnTo>
                  <a:lnTo>
                    <a:pt x="445008" y="210312"/>
                  </a:lnTo>
                  <a:lnTo>
                    <a:pt x="439080" y="258346"/>
                  </a:lnTo>
                  <a:lnTo>
                    <a:pt x="422223" y="302356"/>
                  </a:lnTo>
                  <a:lnTo>
                    <a:pt x="395822" y="341113"/>
                  </a:lnTo>
                  <a:lnTo>
                    <a:pt x="361263" y="373393"/>
                  </a:lnTo>
                  <a:lnTo>
                    <a:pt x="319933" y="397968"/>
                  </a:lnTo>
                  <a:lnTo>
                    <a:pt x="273218" y="413612"/>
                  </a:lnTo>
                  <a:lnTo>
                    <a:pt x="222504" y="419100"/>
                  </a:lnTo>
                  <a:lnTo>
                    <a:pt x="171310" y="413612"/>
                  </a:lnTo>
                  <a:lnTo>
                    <a:pt x="124408" y="397968"/>
                  </a:lnTo>
                  <a:lnTo>
                    <a:pt x="83104" y="373393"/>
                  </a:lnTo>
                  <a:lnTo>
                    <a:pt x="48705" y="341113"/>
                  </a:lnTo>
                  <a:lnTo>
                    <a:pt x="22517" y="302356"/>
                  </a:lnTo>
                  <a:lnTo>
                    <a:pt x="5847" y="258346"/>
                  </a:lnTo>
                  <a:lnTo>
                    <a:pt x="0" y="21031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26822" y="304662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33980" y="304662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17203" y="3975833"/>
            <a:ext cx="14511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latin typeface="Calibri"/>
                <a:cs typeface="Calibri"/>
              </a:rPr>
              <a:t>X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67140" y="3975833"/>
            <a:ext cx="13783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latin typeface="Calibri"/>
                <a:cs typeface="Calibri"/>
              </a:rPr>
              <a:t>Y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97110" y="3975833"/>
            <a:ext cx="12886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9" dirty="0">
                <a:latin typeface="Calibri"/>
                <a:cs typeface="Calibri"/>
              </a:rPr>
              <a:t>Z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15987" y="3975833"/>
            <a:ext cx="15688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latin typeface="Calibri"/>
                <a:cs typeface="Calibri"/>
              </a:rPr>
              <a:t>A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01601" y="2222574"/>
            <a:ext cx="2906246" cy="1745876"/>
            <a:chOff x="955547" y="2518917"/>
            <a:chExt cx="3293745" cy="1978660"/>
          </a:xfrm>
        </p:grpSpPr>
        <p:sp>
          <p:nvSpPr>
            <p:cNvPr id="31" name="object 31"/>
            <p:cNvSpPr/>
            <p:nvPr/>
          </p:nvSpPr>
          <p:spPr>
            <a:xfrm>
              <a:off x="955535" y="3802392"/>
              <a:ext cx="3293745" cy="695325"/>
            </a:xfrm>
            <a:custGeom>
              <a:avLst/>
              <a:gdLst/>
              <a:ahLst/>
              <a:cxnLst/>
              <a:rect l="l" t="t" r="r" b="b"/>
              <a:pathLst>
                <a:path w="3293745" h="695325">
                  <a:moveTo>
                    <a:pt x="3293364" y="155435"/>
                  </a:moveTo>
                  <a:lnTo>
                    <a:pt x="3282924" y="106667"/>
                  </a:lnTo>
                  <a:lnTo>
                    <a:pt x="3270504" y="48780"/>
                  </a:lnTo>
                  <a:lnTo>
                    <a:pt x="3266529" y="46786"/>
                  </a:lnTo>
                  <a:lnTo>
                    <a:pt x="3270504" y="36563"/>
                  </a:lnTo>
                  <a:lnTo>
                    <a:pt x="3232010" y="29527"/>
                  </a:lnTo>
                  <a:lnTo>
                    <a:pt x="3220669" y="23863"/>
                  </a:lnTo>
                  <a:lnTo>
                    <a:pt x="3220669" y="120535"/>
                  </a:lnTo>
                  <a:lnTo>
                    <a:pt x="2938716" y="667016"/>
                  </a:lnTo>
                  <a:lnTo>
                    <a:pt x="2649245" y="394538"/>
                  </a:lnTo>
                  <a:lnTo>
                    <a:pt x="3181515" y="97447"/>
                  </a:lnTo>
                  <a:lnTo>
                    <a:pt x="3196640" y="105295"/>
                  </a:lnTo>
                  <a:lnTo>
                    <a:pt x="3203460" y="135636"/>
                  </a:lnTo>
                  <a:lnTo>
                    <a:pt x="3218230" y="116497"/>
                  </a:lnTo>
                  <a:lnTo>
                    <a:pt x="3218459" y="116611"/>
                  </a:lnTo>
                  <a:lnTo>
                    <a:pt x="3220669" y="120535"/>
                  </a:lnTo>
                  <a:lnTo>
                    <a:pt x="3220669" y="23863"/>
                  </a:lnTo>
                  <a:lnTo>
                    <a:pt x="3172980" y="0"/>
                  </a:lnTo>
                  <a:lnTo>
                    <a:pt x="3177362" y="19519"/>
                  </a:lnTo>
                  <a:lnTo>
                    <a:pt x="3162300" y="16751"/>
                  </a:lnTo>
                  <a:lnTo>
                    <a:pt x="3185426" y="57886"/>
                  </a:lnTo>
                  <a:lnTo>
                    <a:pt x="3162300" y="63080"/>
                  </a:lnTo>
                  <a:lnTo>
                    <a:pt x="3162300" y="83921"/>
                  </a:lnTo>
                  <a:lnTo>
                    <a:pt x="2633065" y="379323"/>
                  </a:lnTo>
                  <a:lnTo>
                    <a:pt x="2613837" y="361226"/>
                  </a:lnTo>
                  <a:lnTo>
                    <a:pt x="2613837" y="390055"/>
                  </a:lnTo>
                  <a:lnTo>
                    <a:pt x="2108555" y="672096"/>
                  </a:lnTo>
                  <a:lnTo>
                    <a:pt x="1695780" y="432574"/>
                  </a:lnTo>
                  <a:lnTo>
                    <a:pt x="1740725" y="403402"/>
                  </a:lnTo>
                  <a:lnTo>
                    <a:pt x="2457310" y="242366"/>
                  </a:lnTo>
                  <a:lnTo>
                    <a:pt x="2613837" y="390055"/>
                  </a:lnTo>
                  <a:lnTo>
                    <a:pt x="2613837" y="361226"/>
                  </a:lnTo>
                  <a:lnTo>
                    <a:pt x="2481732" y="236867"/>
                  </a:lnTo>
                  <a:lnTo>
                    <a:pt x="3162300" y="83921"/>
                  </a:lnTo>
                  <a:lnTo>
                    <a:pt x="3162300" y="63080"/>
                  </a:lnTo>
                  <a:lnTo>
                    <a:pt x="2463520" y="219722"/>
                  </a:lnTo>
                  <a:lnTo>
                    <a:pt x="2335606" y="99301"/>
                  </a:lnTo>
                  <a:lnTo>
                    <a:pt x="2344432" y="89903"/>
                  </a:lnTo>
                  <a:lnTo>
                    <a:pt x="2375928" y="56375"/>
                  </a:lnTo>
                  <a:lnTo>
                    <a:pt x="2267724" y="48755"/>
                  </a:lnTo>
                  <a:lnTo>
                    <a:pt x="2281440" y="156959"/>
                  </a:lnTo>
                  <a:lnTo>
                    <a:pt x="2321560" y="114249"/>
                  </a:lnTo>
                  <a:lnTo>
                    <a:pt x="2439124" y="225196"/>
                  </a:lnTo>
                  <a:lnTo>
                    <a:pt x="1791665" y="370344"/>
                  </a:lnTo>
                  <a:lnTo>
                    <a:pt x="2202929" y="103428"/>
                  </a:lnTo>
                  <a:lnTo>
                    <a:pt x="2235720" y="153911"/>
                  </a:lnTo>
                  <a:lnTo>
                    <a:pt x="2258911" y="77711"/>
                  </a:lnTo>
                  <a:lnTo>
                    <a:pt x="2267724" y="48755"/>
                  </a:lnTo>
                  <a:lnTo>
                    <a:pt x="2159520" y="36563"/>
                  </a:lnTo>
                  <a:lnTo>
                    <a:pt x="2191410" y="85699"/>
                  </a:lnTo>
                  <a:lnTo>
                    <a:pt x="1732318" y="383654"/>
                  </a:lnTo>
                  <a:lnTo>
                    <a:pt x="1681302" y="395097"/>
                  </a:lnTo>
                  <a:lnTo>
                    <a:pt x="1681302" y="416763"/>
                  </a:lnTo>
                  <a:lnTo>
                    <a:pt x="1675269" y="420674"/>
                  </a:lnTo>
                  <a:lnTo>
                    <a:pt x="1672082" y="418833"/>
                  </a:lnTo>
                  <a:lnTo>
                    <a:pt x="1681302" y="416763"/>
                  </a:lnTo>
                  <a:lnTo>
                    <a:pt x="1681302" y="395097"/>
                  </a:lnTo>
                  <a:lnTo>
                    <a:pt x="1655356" y="400913"/>
                  </a:lnTo>
                  <a:lnTo>
                    <a:pt x="1655356" y="433603"/>
                  </a:lnTo>
                  <a:lnTo>
                    <a:pt x="1287843" y="672122"/>
                  </a:lnTo>
                  <a:lnTo>
                    <a:pt x="1056894" y="557098"/>
                  </a:lnTo>
                  <a:lnTo>
                    <a:pt x="1641665" y="425665"/>
                  </a:lnTo>
                  <a:lnTo>
                    <a:pt x="1655356" y="433603"/>
                  </a:lnTo>
                  <a:lnTo>
                    <a:pt x="1655356" y="400913"/>
                  </a:lnTo>
                  <a:lnTo>
                    <a:pt x="1645132" y="403199"/>
                  </a:lnTo>
                  <a:lnTo>
                    <a:pt x="1091653" y="82016"/>
                  </a:lnTo>
                  <a:lnTo>
                    <a:pt x="1095933" y="74663"/>
                  </a:lnTo>
                  <a:lnTo>
                    <a:pt x="1121664" y="30467"/>
                  </a:lnTo>
                  <a:lnTo>
                    <a:pt x="1013460" y="48755"/>
                  </a:lnTo>
                  <a:lnTo>
                    <a:pt x="1051560" y="150863"/>
                  </a:lnTo>
                  <a:lnTo>
                    <a:pt x="1080998" y="100317"/>
                  </a:lnTo>
                  <a:lnTo>
                    <a:pt x="1614703" y="410019"/>
                  </a:lnTo>
                  <a:lnTo>
                    <a:pt x="1026401" y="541909"/>
                  </a:lnTo>
                  <a:lnTo>
                    <a:pt x="993228" y="525386"/>
                  </a:lnTo>
                  <a:lnTo>
                    <a:pt x="993228" y="549351"/>
                  </a:lnTo>
                  <a:lnTo>
                    <a:pt x="470712" y="666483"/>
                  </a:lnTo>
                  <a:lnTo>
                    <a:pt x="702233" y="404761"/>
                  </a:lnTo>
                  <a:lnTo>
                    <a:pt x="993228" y="549351"/>
                  </a:lnTo>
                  <a:lnTo>
                    <a:pt x="993228" y="525386"/>
                  </a:lnTo>
                  <a:lnTo>
                    <a:pt x="717181" y="387870"/>
                  </a:lnTo>
                  <a:lnTo>
                    <a:pt x="966228" y="106337"/>
                  </a:lnTo>
                  <a:lnTo>
                    <a:pt x="1010424" y="144767"/>
                  </a:lnTo>
                  <a:lnTo>
                    <a:pt x="1012177" y="82283"/>
                  </a:lnTo>
                  <a:lnTo>
                    <a:pt x="1013472" y="36563"/>
                  </a:lnTo>
                  <a:lnTo>
                    <a:pt x="905268" y="53327"/>
                  </a:lnTo>
                  <a:lnTo>
                    <a:pt x="950734" y="92875"/>
                  </a:lnTo>
                  <a:lnTo>
                    <a:pt x="697649" y="378142"/>
                  </a:lnTo>
                  <a:lnTo>
                    <a:pt x="682663" y="370687"/>
                  </a:lnTo>
                  <a:lnTo>
                    <a:pt x="682663" y="395033"/>
                  </a:lnTo>
                  <a:lnTo>
                    <a:pt x="441744" y="666584"/>
                  </a:lnTo>
                  <a:lnTo>
                    <a:pt x="70815" y="117449"/>
                  </a:lnTo>
                  <a:lnTo>
                    <a:pt x="76835" y="105410"/>
                  </a:lnTo>
                  <a:lnTo>
                    <a:pt x="84035" y="100571"/>
                  </a:lnTo>
                  <a:lnTo>
                    <a:pt x="86588" y="98856"/>
                  </a:lnTo>
                  <a:lnTo>
                    <a:pt x="682663" y="395033"/>
                  </a:lnTo>
                  <a:lnTo>
                    <a:pt x="682663" y="370687"/>
                  </a:lnTo>
                  <a:lnTo>
                    <a:pt x="108051" y="84455"/>
                  </a:lnTo>
                  <a:lnTo>
                    <a:pt x="115824" y="79235"/>
                  </a:lnTo>
                  <a:lnTo>
                    <a:pt x="93192" y="72682"/>
                  </a:lnTo>
                  <a:lnTo>
                    <a:pt x="94488" y="70091"/>
                  </a:lnTo>
                  <a:lnTo>
                    <a:pt x="117348" y="24371"/>
                  </a:lnTo>
                  <a:lnTo>
                    <a:pt x="10668" y="48755"/>
                  </a:lnTo>
                  <a:lnTo>
                    <a:pt x="0" y="156959"/>
                  </a:lnTo>
                  <a:lnTo>
                    <a:pt x="44958" y="126809"/>
                  </a:lnTo>
                  <a:lnTo>
                    <a:pt x="54864" y="149339"/>
                  </a:lnTo>
                  <a:lnTo>
                    <a:pt x="59563" y="139941"/>
                  </a:lnTo>
                  <a:lnTo>
                    <a:pt x="432816" y="690359"/>
                  </a:lnTo>
                  <a:lnTo>
                    <a:pt x="441198" y="684263"/>
                  </a:lnTo>
                  <a:lnTo>
                    <a:pt x="443496" y="694944"/>
                  </a:lnTo>
                  <a:lnTo>
                    <a:pt x="1023797" y="564527"/>
                  </a:lnTo>
                  <a:lnTo>
                    <a:pt x="1283208" y="693407"/>
                  </a:lnTo>
                  <a:lnTo>
                    <a:pt x="1288542" y="684263"/>
                  </a:lnTo>
                  <a:lnTo>
                    <a:pt x="1293888" y="693407"/>
                  </a:lnTo>
                  <a:lnTo>
                    <a:pt x="1675866" y="445503"/>
                  </a:lnTo>
                  <a:lnTo>
                    <a:pt x="2103120" y="693407"/>
                  </a:lnTo>
                  <a:lnTo>
                    <a:pt x="2108454" y="684263"/>
                  </a:lnTo>
                  <a:lnTo>
                    <a:pt x="2113788" y="693407"/>
                  </a:lnTo>
                  <a:lnTo>
                    <a:pt x="2629979" y="405295"/>
                  </a:lnTo>
                  <a:lnTo>
                    <a:pt x="2933712" y="691883"/>
                  </a:lnTo>
                  <a:lnTo>
                    <a:pt x="2941320" y="684276"/>
                  </a:lnTo>
                  <a:lnTo>
                    <a:pt x="2950464" y="688835"/>
                  </a:lnTo>
                  <a:lnTo>
                    <a:pt x="3241141" y="128358"/>
                  </a:lnTo>
                  <a:lnTo>
                    <a:pt x="3293364" y="155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85672" y="253288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5" h="419100">
                  <a:moveTo>
                    <a:pt x="0" y="208787"/>
                  </a:moveTo>
                  <a:lnTo>
                    <a:pt x="5847" y="160753"/>
                  </a:lnTo>
                  <a:lnTo>
                    <a:pt x="22517" y="116743"/>
                  </a:lnTo>
                  <a:lnTo>
                    <a:pt x="48705" y="77986"/>
                  </a:lnTo>
                  <a:lnTo>
                    <a:pt x="83104" y="45706"/>
                  </a:lnTo>
                  <a:lnTo>
                    <a:pt x="124408" y="21131"/>
                  </a:lnTo>
                  <a:lnTo>
                    <a:pt x="171310" y="5487"/>
                  </a:lnTo>
                  <a:lnTo>
                    <a:pt x="222504" y="0"/>
                  </a:lnTo>
                  <a:lnTo>
                    <a:pt x="273697" y="5487"/>
                  </a:lnTo>
                  <a:lnTo>
                    <a:pt x="320599" y="21131"/>
                  </a:lnTo>
                  <a:lnTo>
                    <a:pt x="361903" y="45706"/>
                  </a:lnTo>
                  <a:lnTo>
                    <a:pt x="396302" y="77986"/>
                  </a:lnTo>
                  <a:lnTo>
                    <a:pt x="422490" y="116743"/>
                  </a:lnTo>
                  <a:lnTo>
                    <a:pt x="439160" y="160753"/>
                  </a:lnTo>
                  <a:lnTo>
                    <a:pt x="445008" y="208787"/>
                  </a:lnTo>
                  <a:lnTo>
                    <a:pt x="439160" y="256907"/>
                  </a:lnTo>
                  <a:lnTo>
                    <a:pt x="422490" y="301134"/>
                  </a:lnTo>
                  <a:lnTo>
                    <a:pt x="396302" y="340189"/>
                  </a:lnTo>
                  <a:lnTo>
                    <a:pt x="361903" y="372793"/>
                  </a:lnTo>
                  <a:lnTo>
                    <a:pt x="320599" y="397666"/>
                  </a:lnTo>
                  <a:lnTo>
                    <a:pt x="273697" y="413528"/>
                  </a:lnTo>
                  <a:lnTo>
                    <a:pt x="222504" y="419100"/>
                  </a:lnTo>
                  <a:lnTo>
                    <a:pt x="171310" y="413528"/>
                  </a:lnTo>
                  <a:lnTo>
                    <a:pt x="124408" y="397666"/>
                  </a:lnTo>
                  <a:lnTo>
                    <a:pt x="83104" y="372793"/>
                  </a:lnTo>
                  <a:lnTo>
                    <a:pt x="48705" y="340189"/>
                  </a:lnTo>
                  <a:lnTo>
                    <a:pt x="22517" y="301134"/>
                  </a:lnTo>
                  <a:lnTo>
                    <a:pt x="5847" y="256907"/>
                  </a:lnTo>
                  <a:lnTo>
                    <a:pt x="0" y="20878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826519" y="225196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0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55328" y="2234901"/>
            <a:ext cx="392765" cy="369794"/>
          </a:xfrm>
          <a:custGeom>
            <a:avLst/>
            <a:gdLst/>
            <a:ahLst/>
            <a:cxnLst/>
            <a:rect l="l" t="t" r="r" b="b"/>
            <a:pathLst>
              <a:path w="445135" h="419100">
                <a:moveTo>
                  <a:pt x="0" y="208787"/>
                </a:moveTo>
                <a:lnTo>
                  <a:pt x="5847" y="160753"/>
                </a:lnTo>
                <a:lnTo>
                  <a:pt x="22517" y="116743"/>
                </a:lnTo>
                <a:lnTo>
                  <a:pt x="48705" y="77986"/>
                </a:lnTo>
                <a:lnTo>
                  <a:pt x="83104" y="45706"/>
                </a:lnTo>
                <a:lnTo>
                  <a:pt x="124408" y="21131"/>
                </a:lnTo>
                <a:lnTo>
                  <a:pt x="171310" y="5487"/>
                </a:lnTo>
                <a:lnTo>
                  <a:pt x="222504" y="0"/>
                </a:lnTo>
                <a:lnTo>
                  <a:pt x="273218" y="5487"/>
                </a:lnTo>
                <a:lnTo>
                  <a:pt x="319933" y="21131"/>
                </a:lnTo>
                <a:lnTo>
                  <a:pt x="361263" y="45706"/>
                </a:lnTo>
                <a:lnTo>
                  <a:pt x="395822" y="77986"/>
                </a:lnTo>
                <a:lnTo>
                  <a:pt x="422223" y="116743"/>
                </a:lnTo>
                <a:lnTo>
                  <a:pt x="439080" y="160753"/>
                </a:lnTo>
                <a:lnTo>
                  <a:pt x="445008" y="208787"/>
                </a:lnTo>
                <a:lnTo>
                  <a:pt x="439080" y="256907"/>
                </a:lnTo>
                <a:lnTo>
                  <a:pt x="422223" y="301134"/>
                </a:lnTo>
                <a:lnTo>
                  <a:pt x="395822" y="340189"/>
                </a:lnTo>
                <a:lnTo>
                  <a:pt x="361263" y="372793"/>
                </a:lnTo>
                <a:lnTo>
                  <a:pt x="319933" y="397666"/>
                </a:lnTo>
                <a:lnTo>
                  <a:pt x="273218" y="413528"/>
                </a:lnTo>
                <a:lnTo>
                  <a:pt x="222504" y="419100"/>
                </a:lnTo>
                <a:lnTo>
                  <a:pt x="171310" y="413528"/>
                </a:lnTo>
                <a:lnTo>
                  <a:pt x="124408" y="397666"/>
                </a:lnTo>
                <a:lnTo>
                  <a:pt x="83104" y="372793"/>
                </a:lnTo>
                <a:lnTo>
                  <a:pt x="48705" y="340189"/>
                </a:lnTo>
                <a:lnTo>
                  <a:pt x="22517" y="301134"/>
                </a:lnTo>
                <a:lnTo>
                  <a:pt x="5847" y="256907"/>
                </a:lnTo>
                <a:lnTo>
                  <a:pt x="0" y="2087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4875941" y="225196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88976" y="1653988"/>
            <a:ext cx="392765" cy="369794"/>
          </a:xfrm>
          <a:custGeom>
            <a:avLst/>
            <a:gdLst/>
            <a:ahLst/>
            <a:cxnLst/>
            <a:rect l="l" t="t" r="r" b="b"/>
            <a:pathLst>
              <a:path w="445135" h="419100">
                <a:moveTo>
                  <a:pt x="0" y="210312"/>
                </a:moveTo>
                <a:lnTo>
                  <a:pt x="5847" y="162192"/>
                </a:lnTo>
                <a:lnTo>
                  <a:pt x="22517" y="117965"/>
                </a:lnTo>
                <a:lnTo>
                  <a:pt x="48705" y="78910"/>
                </a:lnTo>
                <a:lnTo>
                  <a:pt x="83104" y="46306"/>
                </a:lnTo>
                <a:lnTo>
                  <a:pt x="124408" y="21433"/>
                </a:lnTo>
                <a:lnTo>
                  <a:pt x="171310" y="5571"/>
                </a:lnTo>
                <a:lnTo>
                  <a:pt x="222504" y="0"/>
                </a:lnTo>
                <a:lnTo>
                  <a:pt x="273218" y="5571"/>
                </a:lnTo>
                <a:lnTo>
                  <a:pt x="319933" y="21433"/>
                </a:lnTo>
                <a:lnTo>
                  <a:pt x="361263" y="46306"/>
                </a:lnTo>
                <a:lnTo>
                  <a:pt x="395822" y="78910"/>
                </a:lnTo>
                <a:lnTo>
                  <a:pt x="422223" y="117965"/>
                </a:lnTo>
                <a:lnTo>
                  <a:pt x="439080" y="162192"/>
                </a:lnTo>
                <a:lnTo>
                  <a:pt x="445008" y="210312"/>
                </a:lnTo>
                <a:lnTo>
                  <a:pt x="439080" y="258346"/>
                </a:lnTo>
                <a:lnTo>
                  <a:pt x="422223" y="302356"/>
                </a:lnTo>
                <a:lnTo>
                  <a:pt x="395822" y="341113"/>
                </a:lnTo>
                <a:lnTo>
                  <a:pt x="361263" y="373393"/>
                </a:lnTo>
                <a:lnTo>
                  <a:pt x="319933" y="397968"/>
                </a:lnTo>
                <a:lnTo>
                  <a:pt x="273218" y="413612"/>
                </a:lnTo>
                <a:lnTo>
                  <a:pt x="222504" y="419100"/>
                </a:lnTo>
                <a:lnTo>
                  <a:pt x="171310" y="413612"/>
                </a:lnTo>
                <a:lnTo>
                  <a:pt x="124408" y="397968"/>
                </a:lnTo>
                <a:lnTo>
                  <a:pt x="83104" y="373393"/>
                </a:lnTo>
                <a:lnTo>
                  <a:pt x="48705" y="341113"/>
                </a:lnTo>
                <a:lnTo>
                  <a:pt x="22517" y="302356"/>
                </a:lnTo>
                <a:lnTo>
                  <a:pt x="5847" y="258346"/>
                </a:lnTo>
                <a:lnTo>
                  <a:pt x="0" y="21031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 txBox="1"/>
          <p:nvPr/>
        </p:nvSpPr>
        <p:spPr>
          <a:xfrm>
            <a:off x="3809574" y="167236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04291" y="1978073"/>
            <a:ext cx="2888876" cy="1057275"/>
          </a:xfrm>
          <a:custGeom>
            <a:avLst/>
            <a:gdLst/>
            <a:ahLst/>
            <a:cxnLst/>
            <a:rect l="l" t="t" r="r" b="b"/>
            <a:pathLst>
              <a:path w="3274060" h="1198245">
                <a:moveTo>
                  <a:pt x="443484" y="696455"/>
                </a:moveTo>
                <a:lnTo>
                  <a:pt x="335280" y="713219"/>
                </a:lnTo>
                <a:lnTo>
                  <a:pt x="380441" y="753160"/>
                </a:lnTo>
                <a:lnTo>
                  <a:pt x="0" y="1184135"/>
                </a:lnTo>
                <a:lnTo>
                  <a:pt x="16764" y="1197851"/>
                </a:lnTo>
                <a:lnTo>
                  <a:pt x="395833" y="766762"/>
                </a:lnTo>
                <a:lnTo>
                  <a:pt x="440436" y="806183"/>
                </a:lnTo>
                <a:lnTo>
                  <a:pt x="442214" y="742175"/>
                </a:lnTo>
                <a:lnTo>
                  <a:pt x="443484" y="696455"/>
                </a:lnTo>
                <a:close/>
              </a:path>
              <a:path w="3274060" h="1198245">
                <a:moveTo>
                  <a:pt x="1016508" y="1182611"/>
                </a:moveTo>
                <a:lnTo>
                  <a:pt x="520357" y="756488"/>
                </a:lnTo>
                <a:lnTo>
                  <a:pt x="528828" y="746747"/>
                </a:lnTo>
                <a:lnTo>
                  <a:pt x="559295" y="711695"/>
                </a:lnTo>
                <a:lnTo>
                  <a:pt x="449567" y="710171"/>
                </a:lnTo>
                <a:lnTo>
                  <a:pt x="467868" y="816851"/>
                </a:lnTo>
                <a:lnTo>
                  <a:pt x="506171" y="772795"/>
                </a:lnTo>
                <a:lnTo>
                  <a:pt x="1004316" y="1197851"/>
                </a:lnTo>
                <a:lnTo>
                  <a:pt x="1016508" y="1182611"/>
                </a:lnTo>
                <a:close/>
              </a:path>
              <a:path w="3274060" h="1198245">
                <a:moveTo>
                  <a:pt x="2773680" y="710171"/>
                </a:moveTo>
                <a:lnTo>
                  <a:pt x="2663952" y="716267"/>
                </a:lnTo>
                <a:lnTo>
                  <a:pt x="2705011" y="759942"/>
                </a:lnTo>
                <a:lnTo>
                  <a:pt x="2257044" y="1182611"/>
                </a:lnTo>
                <a:lnTo>
                  <a:pt x="2272284" y="1197851"/>
                </a:lnTo>
                <a:lnTo>
                  <a:pt x="2719070" y="774890"/>
                </a:lnTo>
                <a:lnTo>
                  <a:pt x="2759964" y="818375"/>
                </a:lnTo>
                <a:lnTo>
                  <a:pt x="2768650" y="749795"/>
                </a:lnTo>
                <a:lnTo>
                  <a:pt x="2773680" y="710171"/>
                </a:lnTo>
                <a:close/>
              </a:path>
              <a:path w="3274060" h="1198245">
                <a:moveTo>
                  <a:pt x="2775191" y="280416"/>
                </a:moveTo>
                <a:lnTo>
                  <a:pt x="1648485" y="58978"/>
                </a:lnTo>
                <a:lnTo>
                  <a:pt x="1648980" y="56388"/>
                </a:lnTo>
                <a:lnTo>
                  <a:pt x="1659623" y="0"/>
                </a:lnTo>
                <a:lnTo>
                  <a:pt x="1565148" y="51816"/>
                </a:lnTo>
                <a:lnTo>
                  <a:pt x="1467612" y="1524"/>
                </a:lnTo>
                <a:lnTo>
                  <a:pt x="1479804" y="59296"/>
                </a:lnTo>
                <a:lnTo>
                  <a:pt x="441960" y="280416"/>
                </a:lnTo>
                <a:lnTo>
                  <a:pt x="445008" y="300228"/>
                </a:lnTo>
                <a:lnTo>
                  <a:pt x="1484312" y="80632"/>
                </a:lnTo>
                <a:lnTo>
                  <a:pt x="1496568" y="138684"/>
                </a:lnTo>
                <a:lnTo>
                  <a:pt x="1561528" y="56388"/>
                </a:lnTo>
                <a:lnTo>
                  <a:pt x="1565135" y="51828"/>
                </a:lnTo>
                <a:lnTo>
                  <a:pt x="1633715" y="137160"/>
                </a:lnTo>
                <a:lnTo>
                  <a:pt x="1644713" y="78955"/>
                </a:lnTo>
                <a:lnTo>
                  <a:pt x="2770619" y="300228"/>
                </a:lnTo>
                <a:lnTo>
                  <a:pt x="2775191" y="280416"/>
                </a:lnTo>
                <a:close/>
              </a:path>
              <a:path w="3274060" h="1198245">
                <a:moveTo>
                  <a:pt x="3273552" y="1182611"/>
                </a:moveTo>
                <a:lnTo>
                  <a:pt x="2839999" y="760984"/>
                </a:lnTo>
                <a:lnTo>
                  <a:pt x="2849372" y="751319"/>
                </a:lnTo>
                <a:lnTo>
                  <a:pt x="2881884" y="717791"/>
                </a:lnTo>
                <a:lnTo>
                  <a:pt x="2773680" y="710171"/>
                </a:lnTo>
                <a:lnTo>
                  <a:pt x="2784348" y="818375"/>
                </a:lnTo>
                <a:lnTo>
                  <a:pt x="2825737" y="775690"/>
                </a:lnTo>
                <a:lnTo>
                  <a:pt x="3259836" y="1197851"/>
                </a:lnTo>
                <a:lnTo>
                  <a:pt x="3273552" y="1182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2436612" y="2940408"/>
            <a:ext cx="135031" cy="766688"/>
          </a:xfrm>
          <a:prstGeom prst="rect">
            <a:avLst/>
          </a:prstGeom>
        </p:spPr>
        <p:txBody>
          <a:bodyPr vert="horz" wrap="square" lIns="0" tIns="120463" rIns="0" bIns="0" rtlCol="0">
            <a:spAutoFit/>
          </a:bodyPr>
          <a:lstStyle/>
          <a:p>
            <a:pPr marL="11206">
              <a:spcBef>
                <a:spcPts val="949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11206">
              <a:spcBef>
                <a:spcPts val="869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4761" y="3277923"/>
            <a:ext cx="62472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500369" algn="l"/>
              </a:tabLst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r>
              <a:rPr sz="1721" dirty="0">
                <a:latin typeface="Calibri"/>
                <a:cs typeface="Calibri"/>
              </a:rPr>
              <a:t>	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5355" y="3248347"/>
            <a:ext cx="101749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419683" algn="l"/>
                <a:tab pos="893156" algn="l"/>
              </a:tabLst>
            </a:pPr>
            <a:r>
              <a:rPr sz="1721" spc="13" dirty="0">
                <a:latin typeface="Calibri"/>
                <a:cs typeface="Calibri"/>
              </a:rPr>
              <a:t>1	1	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09525" y="3160875"/>
            <a:ext cx="203947" cy="64825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1206">
              <a:spcBef>
                <a:spcPts val="52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  <a:p>
            <a:pPr marL="75644">
              <a:spcBef>
                <a:spcPts val="446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17044" y="2902706"/>
            <a:ext cx="183776" cy="843632"/>
          </a:xfrm>
          <a:prstGeom prst="rect">
            <a:avLst/>
          </a:prstGeom>
        </p:spPr>
        <p:txBody>
          <a:bodyPr vert="horz" wrap="square" lIns="0" tIns="158563" rIns="0" bIns="0" rtlCol="0">
            <a:spAutoFit/>
          </a:bodyPr>
          <a:lstStyle/>
          <a:p>
            <a:pPr marL="11206">
              <a:spcBef>
                <a:spcPts val="1249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  <a:p>
            <a:pPr marL="59394">
              <a:spcBef>
                <a:spcPts val="116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33466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56935" y="2559862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-</a:t>
            </a: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39219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73783" y="255986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91781" y="187137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76987" y="187137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01118" y="1398495"/>
            <a:ext cx="2038573" cy="33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36</a:t>
            </a:r>
            <a:endParaRPr sz="114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77" y="5212919"/>
            <a:ext cx="6644528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b="1" i="1" spc="4" dirty="0">
                <a:latin typeface="Calibri"/>
                <a:cs typeface="Calibri"/>
              </a:rPr>
              <a:t>A</a:t>
            </a:r>
            <a:r>
              <a:rPr sz="3088" b="1" i="1" spc="-9" dirty="0">
                <a:latin typeface="Calibri"/>
                <a:cs typeface="Calibri"/>
              </a:rPr>
              <a:t> </a:t>
            </a:r>
            <a:r>
              <a:rPr sz="3088" b="1" i="1" spc="9" dirty="0">
                <a:latin typeface="Calibri"/>
                <a:cs typeface="Calibri"/>
              </a:rPr>
              <a:t>Boolean</a:t>
            </a:r>
            <a:r>
              <a:rPr sz="3088" b="1" i="1" spc="-9" dirty="0">
                <a:latin typeface="Calibri"/>
                <a:cs typeface="Calibri"/>
              </a:rPr>
              <a:t> </a:t>
            </a:r>
            <a:r>
              <a:rPr sz="3088" b="1" i="1" spc="9" dirty="0">
                <a:latin typeface="Calibri"/>
                <a:cs typeface="Calibri"/>
              </a:rPr>
              <a:t>function</a:t>
            </a:r>
            <a:r>
              <a:rPr sz="3088" b="1" i="1" spc="-40" dirty="0">
                <a:latin typeface="Calibri"/>
                <a:cs typeface="Calibri"/>
              </a:rPr>
              <a:t> </a:t>
            </a:r>
            <a:r>
              <a:rPr sz="3088" b="1" i="1" spc="9" dirty="0">
                <a:latin typeface="Calibri"/>
                <a:cs typeface="Calibri"/>
              </a:rPr>
              <a:t>is</a:t>
            </a:r>
            <a:r>
              <a:rPr sz="3088" b="1" i="1" dirty="0">
                <a:latin typeface="Calibri"/>
                <a:cs typeface="Calibri"/>
              </a:rPr>
              <a:t> </a:t>
            </a:r>
            <a:r>
              <a:rPr sz="3088" b="1" i="1" spc="-4" dirty="0">
                <a:latin typeface="Calibri"/>
                <a:cs typeface="Calibri"/>
              </a:rPr>
              <a:t>just</a:t>
            </a:r>
            <a:r>
              <a:rPr sz="3088" b="1" i="1" spc="-9" dirty="0">
                <a:latin typeface="Calibri"/>
                <a:cs typeface="Calibri"/>
              </a:rPr>
              <a:t> </a:t>
            </a:r>
            <a:r>
              <a:rPr sz="3088" b="1" i="1" spc="4" dirty="0">
                <a:latin typeface="Calibri"/>
                <a:cs typeface="Calibri"/>
              </a:rPr>
              <a:t>a</a:t>
            </a:r>
            <a:r>
              <a:rPr sz="3088" b="1" i="1" spc="22" dirty="0">
                <a:latin typeface="Calibri"/>
                <a:cs typeface="Calibri"/>
              </a:rPr>
              <a:t> </a:t>
            </a:r>
            <a:r>
              <a:rPr sz="3088" b="1" i="1" spc="4" dirty="0">
                <a:latin typeface="Calibri"/>
                <a:cs typeface="Calibri"/>
              </a:rPr>
              <a:t>truth</a:t>
            </a:r>
            <a:r>
              <a:rPr sz="3088" b="1" i="1" spc="-9" dirty="0">
                <a:latin typeface="Calibri"/>
                <a:cs typeface="Calibri"/>
              </a:rPr>
              <a:t> </a:t>
            </a:r>
            <a:r>
              <a:rPr sz="3088" b="1" i="1" spc="-4" dirty="0">
                <a:latin typeface="Calibri"/>
                <a:cs typeface="Calibri"/>
              </a:rPr>
              <a:t>table</a:t>
            </a:r>
            <a:endParaRPr sz="3088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3247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77" y="5212919"/>
            <a:ext cx="626969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4" dirty="0">
                <a:latin typeface="Calibri"/>
                <a:cs typeface="Calibri"/>
              </a:rPr>
              <a:t> 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7" name="object 7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" name="object 18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9" name="object 19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531251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9" name="object 29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0" name="object 40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37</a:t>
            </a:r>
            <a:endParaRPr sz="1147"/>
          </a:p>
        </p:txBody>
      </p:sp>
      <p:sp>
        <p:nvSpPr>
          <p:cNvPr id="61" name="object 61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" name="object 64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67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44396" cy="681878"/>
            <a:chOff x="4369308" y="4407408"/>
            <a:chExt cx="3790315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7"/>
                  </a:move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75988" y="4675631"/>
              <a:ext cx="2775585" cy="407034"/>
            </a:xfrm>
            <a:custGeom>
              <a:avLst/>
              <a:gdLst/>
              <a:ahLst/>
              <a:cxnLst/>
              <a:rect l="l" t="t" r="r" b="b"/>
              <a:pathLst>
                <a:path w="2775584" h="407035">
                  <a:moveTo>
                    <a:pt x="2775204" y="385572"/>
                  </a:moveTo>
                  <a:lnTo>
                    <a:pt x="139661" y="33070"/>
                  </a:lnTo>
                  <a:lnTo>
                    <a:pt x="143243" y="24396"/>
                  </a:lnTo>
                  <a:lnTo>
                    <a:pt x="136372" y="24853"/>
                  </a:lnTo>
                  <a:lnTo>
                    <a:pt x="140195" y="6096"/>
                  </a:lnTo>
                  <a:lnTo>
                    <a:pt x="137693" y="6781"/>
                  </a:lnTo>
                  <a:lnTo>
                    <a:pt x="138684" y="0"/>
                  </a:lnTo>
                  <a:lnTo>
                    <a:pt x="50330" y="30467"/>
                  </a:lnTo>
                  <a:lnTo>
                    <a:pt x="0" y="111252"/>
                  </a:lnTo>
                  <a:lnTo>
                    <a:pt x="30607" y="114046"/>
                  </a:lnTo>
                  <a:lnTo>
                    <a:pt x="4572" y="394716"/>
                  </a:lnTo>
                  <a:lnTo>
                    <a:pt x="25908" y="396240"/>
                  </a:lnTo>
                  <a:lnTo>
                    <a:pt x="52044" y="115989"/>
                  </a:lnTo>
                  <a:lnTo>
                    <a:pt x="83820" y="118872"/>
                  </a:lnTo>
                  <a:lnTo>
                    <a:pt x="76301" y="99060"/>
                  </a:lnTo>
                  <a:lnTo>
                    <a:pt x="50292" y="30505"/>
                  </a:lnTo>
                  <a:lnTo>
                    <a:pt x="111239" y="102120"/>
                  </a:lnTo>
                  <a:lnTo>
                    <a:pt x="118503" y="84493"/>
                  </a:lnTo>
                  <a:lnTo>
                    <a:pt x="123431" y="88392"/>
                  </a:lnTo>
                  <a:lnTo>
                    <a:pt x="124625" y="82524"/>
                  </a:lnTo>
                  <a:lnTo>
                    <a:pt x="126492" y="83820"/>
                  </a:lnTo>
                  <a:lnTo>
                    <a:pt x="127825" y="74587"/>
                  </a:lnTo>
                  <a:lnTo>
                    <a:pt x="925055" y="405396"/>
                  </a:lnTo>
                  <a:lnTo>
                    <a:pt x="932675" y="385584"/>
                  </a:lnTo>
                  <a:lnTo>
                    <a:pt x="150736" y="61976"/>
                  </a:lnTo>
                  <a:lnTo>
                    <a:pt x="1848612" y="406908"/>
                  </a:lnTo>
                  <a:lnTo>
                    <a:pt x="1853184" y="385572"/>
                  </a:lnTo>
                  <a:lnTo>
                    <a:pt x="350748" y="81661"/>
                  </a:lnTo>
                  <a:lnTo>
                    <a:pt x="2772156" y="406908"/>
                  </a:lnTo>
                  <a:lnTo>
                    <a:pt x="2775204" y="385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26279" y="4674107"/>
              <a:ext cx="3573779" cy="408940"/>
            </a:xfrm>
            <a:custGeom>
              <a:avLst/>
              <a:gdLst/>
              <a:ahLst/>
              <a:cxnLst/>
              <a:rect l="l" t="t" r="r" b="b"/>
              <a:pathLst>
                <a:path w="3573779" h="408939">
                  <a:moveTo>
                    <a:pt x="79248" y="82295"/>
                  </a:moveTo>
                  <a:lnTo>
                    <a:pt x="0" y="32004"/>
                  </a:lnTo>
                  <a:lnTo>
                    <a:pt x="86867" y="0"/>
                  </a:lnTo>
                  <a:lnTo>
                    <a:pt x="84186" y="28956"/>
                  </a:lnTo>
                  <a:lnTo>
                    <a:pt x="70104" y="28956"/>
                  </a:lnTo>
                  <a:lnTo>
                    <a:pt x="67056" y="50292"/>
                  </a:lnTo>
                  <a:lnTo>
                    <a:pt x="82069" y="51825"/>
                  </a:lnTo>
                  <a:lnTo>
                    <a:pt x="79248" y="82295"/>
                  </a:lnTo>
                  <a:close/>
                </a:path>
                <a:path w="3573779" h="408939">
                  <a:moveTo>
                    <a:pt x="82069" y="51825"/>
                  </a:moveTo>
                  <a:lnTo>
                    <a:pt x="67056" y="50292"/>
                  </a:lnTo>
                  <a:lnTo>
                    <a:pt x="70104" y="28956"/>
                  </a:lnTo>
                  <a:lnTo>
                    <a:pt x="84054" y="30382"/>
                  </a:lnTo>
                  <a:lnTo>
                    <a:pt x="82069" y="51825"/>
                  </a:lnTo>
                  <a:close/>
                </a:path>
                <a:path w="3573779" h="408939">
                  <a:moveTo>
                    <a:pt x="84054" y="30382"/>
                  </a:moveTo>
                  <a:lnTo>
                    <a:pt x="70104" y="28956"/>
                  </a:lnTo>
                  <a:lnTo>
                    <a:pt x="84186" y="28956"/>
                  </a:lnTo>
                  <a:lnTo>
                    <a:pt x="84054" y="30382"/>
                  </a:lnTo>
                  <a:close/>
                </a:path>
                <a:path w="3573779" h="408939">
                  <a:moveTo>
                    <a:pt x="3572256" y="408432"/>
                  </a:moveTo>
                  <a:lnTo>
                    <a:pt x="82069" y="51825"/>
                  </a:lnTo>
                  <a:lnTo>
                    <a:pt x="84054" y="30382"/>
                  </a:lnTo>
                  <a:lnTo>
                    <a:pt x="3573780" y="387096"/>
                  </a:lnTo>
                  <a:lnTo>
                    <a:pt x="3572256" y="408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96" y="2440642"/>
            <a:ext cx="120771" cy="14791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632076" y="2307514"/>
            <a:ext cx="1590115" cy="542365"/>
            <a:chOff x="4503420" y="2615183"/>
            <a:chExt cx="1802130" cy="6146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3420" y="2615183"/>
              <a:ext cx="1609344" cy="6141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53899" y="2783331"/>
              <a:ext cx="151765" cy="156210"/>
            </a:xfrm>
            <a:custGeom>
              <a:avLst/>
              <a:gdLst/>
              <a:ahLst/>
              <a:cxnLst/>
              <a:rect l="l" t="t" r="r" b="b"/>
              <a:pathLst>
                <a:path w="151764" h="156210">
                  <a:moveTo>
                    <a:pt x="151257" y="69850"/>
                  </a:moveTo>
                  <a:lnTo>
                    <a:pt x="84302" y="69850"/>
                  </a:lnTo>
                  <a:lnTo>
                    <a:pt x="84302" y="0"/>
                  </a:lnTo>
                  <a:lnTo>
                    <a:pt x="66865" y="0"/>
                  </a:lnTo>
                  <a:lnTo>
                    <a:pt x="66865" y="69850"/>
                  </a:lnTo>
                  <a:lnTo>
                    <a:pt x="0" y="69850"/>
                  </a:lnTo>
                  <a:lnTo>
                    <a:pt x="0" y="86360"/>
                  </a:lnTo>
                  <a:lnTo>
                    <a:pt x="66865" y="86360"/>
                  </a:lnTo>
                  <a:lnTo>
                    <a:pt x="66865" y="156210"/>
                  </a:lnTo>
                  <a:lnTo>
                    <a:pt x="84302" y="156210"/>
                  </a:lnTo>
                  <a:lnTo>
                    <a:pt x="84302" y="86360"/>
                  </a:lnTo>
                  <a:lnTo>
                    <a:pt x="151257" y="86360"/>
                  </a:lnTo>
                  <a:lnTo>
                    <a:pt x="151257" y="6985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58431" y="2394509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486922" algn="l"/>
                <a:tab pos="723378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85140" y="2407024"/>
            <a:ext cx="143996" cy="181535"/>
            <a:chOff x="6376892" y="2727960"/>
            <a:chExt cx="163195" cy="20574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892" y="2766060"/>
              <a:ext cx="162877" cy="1676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29755" y="2727960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6430" y="2440642"/>
            <a:ext cx="143715" cy="14791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753098" y="2407024"/>
            <a:ext cx="143996" cy="181535"/>
            <a:chOff x="6907244" y="2727960"/>
            <a:chExt cx="163195" cy="20574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244" y="2766060"/>
              <a:ext cx="162877" cy="1676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60107" y="2727960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9766" y="2440642"/>
            <a:ext cx="143715" cy="1479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26435" y="2440642"/>
            <a:ext cx="143715" cy="14791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8531251" y="2455880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3" name="object 33"/>
          <p:cNvGrpSpPr/>
          <p:nvPr/>
        </p:nvGrpSpPr>
        <p:grpSpPr>
          <a:xfrm>
            <a:off x="8729354" y="2407024"/>
            <a:ext cx="143996" cy="181535"/>
            <a:chOff x="8013668" y="2727960"/>
            <a:chExt cx="163195" cy="20574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668" y="2766060"/>
              <a:ext cx="162877" cy="1676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066532" y="2727960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60644" y="2440642"/>
            <a:ext cx="143715" cy="14791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97312" y="2440642"/>
            <a:ext cx="143715" cy="14791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9433980" y="2407024"/>
            <a:ext cx="143996" cy="181535"/>
            <a:chOff x="8812244" y="2727960"/>
            <a:chExt cx="163195" cy="20574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2244" y="2766060"/>
              <a:ext cx="162877" cy="1676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865107" y="2727960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670648" y="2407024"/>
            <a:ext cx="143996" cy="181535"/>
            <a:chOff x="9080468" y="2727960"/>
            <a:chExt cx="163195" cy="20574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0468" y="2766060"/>
              <a:ext cx="162877" cy="1676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133332" y="2727960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4" name="object 44"/>
          <p:cNvSpPr/>
          <p:nvPr/>
        </p:nvSpPr>
        <p:spPr>
          <a:xfrm>
            <a:off x="9975477" y="2455880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7085693" y="2716765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82451" y="2701514"/>
            <a:ext cx="143715" cy="1479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5085" y="2701514"/>
            <a:ext cx="143715" cy="14791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51753" y="2701514"/>
            <a:ext cx="143715" cy="1479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8422" y="2701514"/>
            <a:ext cx="143715" cy="1479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5090" y="2701514"/>
            <a:ext cx="143715" cy="147917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7401275" y="2394509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529918" y="2716765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6665" y="2701514"/>
            <a:ext cx="143715" cy="14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7955" y="2701514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4622" y="2701514"/>
            <a:ext cx="143715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1291" y="2701514"/>
            <a:ext cx="143715" cy="1479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67959" y="2701514"/>
            <a:ext cx="143715" cy="147917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8845526" y="2394509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38</a:t>
            </a:r>
            <a:endParaRPr sz="1147"/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93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44396" cy="681878"/>
            <a:chOff x="4369308" y="4407408"/>
            <a:chExt cx="3790315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39512" y="4693920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75988" y="4675631"/>
              <a:ext cx="2775585" cy="407034"/>
            </a:xfrm>
            <a:custGeom>
              <a:avLst/>
              <a:gdLst/>
              <a:ahLst/>
              <a:cxnLst/>
              <a:rect l="l" t="t" r="r" b="b"/>
              <a:pathLst>
                <a:path w="2775584" h="407035">
                  <a:moveTo>
                    <a:pt x="2775204" y="385572"/>
                  </a:moveTo>
                  <a:lnTo>
                    <a:pt x="848207" y="35902"/>
                  </a:lnTo>
                  <a:lnTo>
                    <a:pt x="848601" y="33528"/>
                  </a:lnTo>
                  <a:lnTo>
                    <a:pt x="853427" y="4572"/>
                  </a:lnTo>
                  <a:lnTo>
                    <a:pt x="763511" y="30480"/>
                  </a:lnTo>
                  <a:lnTo>
                    <a:pt x="839711" y="86868"/>
                  </a:lnTo>
                  <a:lnTo>
                    <a:pt x="844867" y="55956"/>
                  </a:lnTo>
                  <a:lnTo>
                    <a:pt x="2317978" y="324421"/>
                  </a:lnTo>
                  <a:lnTo>
                    <a:pt x="139661" y="33070"/>
                  </a:lnTo>
                  <a:lnTo>
                    <a:pt x="143243" y="24396"/>
                  </a:lnTo>
                  <a:lnTo>
                    <a:pt x="136372" y="24853"/>
                  </a:lnTo>
                  <a:lnTo>
                    <a:pt x="140195" y="6096"/>
                  </a:lnTo>
                  <a:lnTo>
                    <a:pt x="137693" y="6781"/>
                  </a:lnTo>
                  <a:lnTo>
                    <a:pt x="138684" y="0"/>
                  </a:lnTo>
                  <a:lnTo>
                    <a:pt x="50330" y="30467"/>
                  </a:lnTo>
                  <a:lnTo>
                    <a:pt x="0" y="111252"/>
                  </a:lnTo>
                  <a:lnTo>
                    <a:pt x="30607" y="114046"/>
                  </a:lnTo>
                  <a:lnTo>
                    <a:pt x="4572" y="394716"/>
                  </a:lnTo>
                  <a:lnTo>
                    <a:pt x="25908" y="396240"/>
                  </a:lnTo>
                  <a:lnTo>
                    <a:pt x="52044" y="115989"/>
                  </a:lnTo>
                  <a:lnTo>
                    <a:pt x="83820" y="118872"/>
                  </a:lnTo>
                  <a:lnTo>
                    <a:pt x="76301" y="99060"/>
                  </a:lnTo>
                  <a:lnTo>
                    <a:pt x="50292" y="30505"/>
                  </a:lnTo>
                  <a:lnTo>
                    <a:pt x="111239" y="102120"/>
                  </a:lnTo>
                  <a:lnTo>
                    <a:pt x="118503" y="84493"/>
                  </a:lnTo>
                  <a:lnTo>
                    <a:pt x="123431" y="88392"/>
                  </a:lnTo>
                  <a:lnTo>
                    <a:pt x="124625" y="82524"/>
                  </a:lnTo>
                  <a:lnTo>
                    <a:pt x="126492" y="83820"/>
                  </a:lnTo>
                  <a:lnTo>
                    <a:pt x="127825" y="74587"/>
                  </a:lnTo>
                  <a:lnTo>
                    <a:pt x="925055" y="405396"/>
                  </a:lnTo>
                  <a:lnTo>
                    <a:pt x="932675" y="385584"/>
                  </a:lnTo>
                  <a:lnTo>
                    <a:pt x="150736" y="61976"/>
                  </a:lnTo>
                  <a:lnTo>
                    <a:pt x="1848612" y="406908"/>
                  </a:lnTo>
                  <a:lnTo>
                    <a:pt x="1853184" y="385572"/>
                  </a:lnTo>
                  <a:lnTo>
                    <a:pt x="350748" y="81661"/>
                  </a:lnTo>
                  <a:lnTo>
                    <a:pt x="2766301" y="406133"/>
                  </a:lnTo>
                  <a:lnTo>
                    <a:pt x="2770619" y="406908"/>
                  </a:lnTo>
                  <a:lnTo>
                    <a:pt x="2770657" y="406717"/>
                  </a:lnTo>
                  <a:lnTo>
                    <a:pt x="2772156" y="406908"/>
                  </a:lnTo>
                  <a:lnTo>
                    <a:pt x="2775204" y="385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6267" y="4674107"/>
              <a:ext cx="3574415" cy="408940"/>
            </a:xfrm>
            <a:custGeom>
              <a:avLst/>
              <a:gdLst/>
              <a:ahLst/>
              <a:cxnLst/>
              <a:rect l="l" t="t" r="r" b="b"/>
              <a:pathLst>
                <a:path w="3574415" h="408939">
                  <a:moveTo>
                    <a:pt x="3573792" y="387096"/>
                  </a:moveTo>
                  <a:lnTo>
                    <a:pt x="797737" y="32131"/>
                  </a:lnTo>
                  <a:lnTo>
                    <a:pt x="797941" y="30480"/>
                  </a:lnTo>
                  <a:lnTo>
                    <a:pt x="801636" y="1524"/>
                  </a:lnTo>
                  <a:lnTo>
                    <a:pt x="713244" y="32004"/>
                  </a:lnTo>
                  <a:lnTo>
                    <a:pt x="790968" y="85344"/>
                  </a:lnTo>
                  <a:lnTo>
                    <a:pt x="795020" y="53505"/>
                  </a:lnTo>
                  <a:lnTo>
                    <a:pt x="2726906" y="300532"/>
                  </a:lnTo>
                  <a:lnTo>
                    <a:pt x="84061" y="30391"/>
                  </a:lnTo>
                  <a:lnTo>
                    <a:pt x="84188" y="28956"/>
                  </a:lnTo>
                  <a:lnTo>
                    <a:pt x="86868" y="0"/>
                  </a:lnTo>
                  <a:lnTo>
                    <a:pt x="0" y="32004"/>
                  </a:lnTo>
                  <a:lnTo>
                    <a:pt x="79248" y="82296"/>
                  </a:lnTo>
                  <a:lnTo>
                    <a:pt x="82080" y="51828"/>
                  </a:lnTo>
                  <a:lnTo>
                    <a:pt x="3564725" y="407670"/>
                  </a:lnTo>
                  <a:lnTo>
                    <a:pt x="3570744" y="408432"/>
                  </a:lnTo>
                  <a:lnTo>
                    <a:pt x="3570757" y="408292"/>
                  </a:lnTo>
                  <a:lnTo>
                    <a:pt x="3572256" y="408432"/>
                  </a:lnTo>
                  <a:lnTo>
                    <a:pt x="3573767" y="387273"/>
                  </a:lnTo>
                  <a:lnTo>
                    <a:pt x="3573792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85703" y="2323428"/>
            <a:ext cx="1579468" cy="536762"/>
            <a:chOff x="6150863" y="2633218"/>
            <a:chExt cx="1790064" cy="608330"/>
          </a:xfrm>
        </p:grpSpPr>
        <p:sp>
          <p:nvSpPr>
            <p:cNvPr id="22" name="object 22"/>
            <p:cNvSpPr/>
            <p:nvPr/>
          </p:nvSpPr>
          <p:spPr>
            <a:xfrm>
              <a:off x="6298692" y="2647188"/>
              <a:ext cx="1501140" cy="405765"/>
            </a:xfrm>
            <a:custGeom>
              <a:avLst/>
              <a:gdLst/>
              <a:ahLst/>
              <a:cxnLst/>
              <a:rect l="l" t="t" r="r" b="b"/>
              <a:pathLst>
                <a:path w="1501140" h="405764">
                  <a:moveTo>
                    <a:pt x="0" y="202692"/>
                  </a:moveTo>
                  <a:lnTo>
                    <a:pt x="13563" y="163947"/>
                  </a:lnTo>
                  <a:lnTo>
                    <a:pt x="52564" y="127755"/>
                  </a:lnTo>
                  <a:lnTo>
                    <a:pt x="114474" y="94773"/>
                  </a:lnTo>
                  <a:lnTo>
                    <a:pt x="153227" y="79689"/>
                  </a:lnTo>
                  <a:lnTo>
                    <a:pt x="196759" y="65654"/>
                  </a:lnTo>
                  <a:lnTo>
                    <a:pt x="244752" y="52748"/>
                  </a:lnTo>
                  <a:lnTo>
                    <a:pt x="296889" y="41054"/>
                  </a:lnTo>
                  <a:lnTo>
                    <a:pt x="352856" y="30653"/>
                  </a:lnTo>
                  <a:lnTo>
                    <a:pt x="412334" y="21628"/>
                  </a:lnTo>
                  <a:lnTo>
                    <a:pt x="475008" y="14060"/>
                  </a:lnTo>
                  <a:lnTo>
                    <a:pt x="540561" y="8031"/>
                  </a:lnTo>
                  <a:lnTo>
                    <a:pt x="608677" y="3624"/>
                  </a:lnTo>
                  <a:lnTo>
                    <a:pt x="679039" y="919"/>
                  </a:lnTo>
                  <a:lnTo>
                    <a:pt x="751331" y="0"/>
                  </a:lnTo>
                  <a:lnTo>
                    <a:pt x="823609" y="919"/>
                  </a:lnTo>
                  <a:lnTo>
                    <a:pt x="893928" y="3624"/>
                  </a:lnTo>
                  <a:lnTo>
                    <a:pt x="961977" y="8031"/>
                  </a:lnTo>
                  <a:lnTo>
                    <a:pt x="1027442" y="14060"/>
                  </a:lnTo>
                  <a:lnTo>
                    <a:pt x="1090011" y="21628"/>
                  </a:lnTo>
                  <a:lnTo>
                    <a:pt x="1149372" y="30653"/>
                  </a:lnTo>
                  <a:lnTo>
                    <a:pt x="1205211" y="41054"/>
                  </a:lnTo>
                  <a:lnTo>
                    <a:pt x="1257216" y="52748"/>
                  </a:lnTo>
                  <a:lnTo>
                    <a:pt x="1305075" y="65654"/>
                  </a:lnTo>
                  <a:lnTo>
                    <a:pt x="1348474" y="79689"/>
                  </a:lnTo>
                  <a:lnTo>
                    <a:pt x="1387101" y="94773"/>
                  </a:lnTo>
                  <a:lnTo>
                    <a:pt x="1448788" y="127755"/>
                  </a:lnTo>
                  <a:lnTo>
                    <a:pt x="1487635" y="163947"/>
                  </a:lnTo>
                  <a:lnTo>
                    <a:pt x="1501140" y="202692"/>
                  </a:lnTo>
                  <a:lnTo>
                    <a:pt x="1497711" y="222342"/>
                  </a:lnTo>
                  <a:lnTo>
                    <a:pt x="1471223" y="259892"/>
                  </a:lnTo>
                  <a:lnTo>
                    <a:pt x="1420643" y="294561"/>
                  </a:lnTo>
                  <a:lnTo>
                    <a:pt x="1348474" y="325694"/>
                  </a:lnTo>
                  <a:lnTo>
                    <a:pt x="1305075" y="339729"/>
                  </a:lnTo>
                  <a:lnTo>
                    <a:pt x="1257216" y="352635"/>
                  </a:lnTo>
                  <a:lnTo>
                    <a:pt x="1205211" y="364329"/>
                  </a:lnTo>
                  <a:lnTo>
                    <a:pt x="1149372" y="374730"/>
                  </a:lnTo>
                  <a:lnTo>
                    <a:pt x="1090011" y="383755"/>
                  </a:lnTo>
                  <a:lnTo>
                    <a:pt x="1027442" y="391323"/>
                  </a:lnTo>
                  <a:lnTo>
                    <a:pt x="961977" y="397352"/>
                  </a:lnTo>
                  <a:lnTo>
                    <a:pt x="893928" y="401759"/>
                  </a:lnTo>
                  <a:lnTo>
                    <a:pt x="823609" y="404464"/>
                  </a:lnTo>
                  <a:lnTo>
                    <a:pt x="751331" y="405384"/>
                  </a:lnTo>
                  <a:lnTo>
                    <a:pt x="679039" y="404464"/>
                  </a:lnTo>
                  <a:lnTo>
                    <a:pt x="608677" y="401759"/>
                  </a:lnTo>
                  <a:lnTo>
                    <a:pt x="540561" y="397352"/>
                  </a:lnTo>
                  <a:lnTo>
                    <a:pt x="475008" y="391323"/>
                  </a:lnTo>
                  <a:lnTo>
                    <a:pt x="412334" y="383755"/>
                  </a:lnTo>
                  <a:lnTo>
                    <a:pt x="352856" y="374730"/>
                  </a:lnTo>
                  <a:lnTo>
                    <a:pt x="296889" y="364329"/>
                  </a:lnTo>
                  <a:lnTo>
                    <a:pt x="244752" y="352635"/>
                  </a:lnTo>
                  <a:lnTo>
                    <a:pt x="196759" y="339729"/>
                  </a:lnTo>
                  <a:lnTo>
                    <a:pt x="153227" y="325694"/>
                  </a:lnTo>
                  <a:lnTo>
                    <a:pt x="114474" y="310610"/>
                  </a:lnTo>
                  <a:lnTo>
                    <a:pt x="52564" y="277628"/>
                  </a:lnTo>
                  <a:lnTo>
                    <a:pt x="13563" y="241436"/>
                  </a:lnTo>
                  <a:lnTo>
                    <a:pt x="0" y="202692"/>
                  </a:lnTo>
                </a:path>
              </a:pathLst>
            </a:custGeom>
            <a:ln w="27432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153899" y="2789440"/>
              <a:ext cx="151765" cy="156210"/>
            </a:xfrm>
            <a:custGeom>
              <a:avLst/>
              <a:gdLst/>
              <a:ahLst/>
              <a:cxnLst/>
              <a:rect l="l" t="t" r="r" b="b"/>
              <a:pathLst>
                <a:path w="151764" h="156210">
                  <a:moveTo>
                    <a:pt x="151257" y="69850"/>
                  </a:moveTo>
                  <a:lnTo>
                    <a:pt x="84302" y="69850"/>
                  </a:lnTo>
                  <a:lnTo>
                    <a:pt x="84302" y="0"/>
                  </a:lnTo>
                  <a:lnTo>
                    <a:pt x="66865" y="0"/>
                  </a:lnTo>
                  <a:lnTo>
                    <a:pt x="66865" y="69850"/>
                  </a:lnTo>
                  <a:lnTo>
                    <a:pt x="0" y="69850"/>
                  </a:lnTo>
                  <a:lnTo>
                    <a:pt x="0" y="86360"/>
                  </a:lnTo>
                  <a:lnTo>
                    <a:pt x="66865" y="86360"/>
                  </a:lnTo>
                  <a:lnTo>
                    <a:pt x="66865" y="156210"/>
                  </a:lnTo>
                  <a:lnTo>
                    <a:pt x="84302" y="156210"/>
                  </a:lnTo>
                  <a:lnTo>
                    <a:pt x="84302" y="86360"/>
                  </a:lnTo>
                  <a:lnTo>
                    <a:pt x="151257" y="86360"/>
                  </a:lnTo>
                  <a:lnTo>
                    <a:pt x="151257" y="6985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9019" y="2772156"/>
              <a:ext cx="162877" cy="167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5468" y="2772156"/>
              <a:ext cx="162877" cy="1676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3692" y="2772156"/>
              <a:ext cx="162877" cy="1676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50851" y="2789440"/>
              <a:ext cx="1790064" cy="452120"/>
            </a:xfrm>
            <a:custGeom>
              <a:avLst/>
              <a:gdLst/>
              <a:ahLst/>
              <a:cxnLst/>
              <a:rect l="l" t="t" r="r" b="b"/>
              <a:pathLst>
                <a:path w="1790065" h="452119">
                  <a:moveTo>
                    <a:pt x="151257" y="365493"/>
                  </a:moveTo>
                  <a:lnTo>
                    <a:pt x="84302" y="365493"/>
                  </a:lnTo>
                  <a:lnTo>
                    <a:pt x="84302" y="295643"/>
                  </a:lnTo>
                  <a:lnTo>
                    <a:pt x="66865" y="295643"/>
                  </a:lnTo>
                  <a:lnTo>
                    <a:pt x="66865" y="365493"/>
                  </a:lnTo>
                  <a:lnTo>
                    <a:pt x="0" y="365493"/>
                  </a:lnTo>
                  <a:lnTo>
                    <a:pt x="0" y="382003"/>
                  </a:lnTo>
                  <a:lnTo>
                    <a:pt x="66865" y="382003"/>
                  </a:lnTo>
                  <a:lnTo>
                    <a:pt x="66865" y="451853"/>
                  </a:lnTo>
                  <a:lnTo>
                    <a:pt x="84302" y="451853"/>
                  </a:lnTo>
                  <a:lnTo>
                    <a:pt x="84302" y="382003"/>
                  </a:lnTo>
                  <a:lnTo>
                    <a:pt x="151257" y="382003"/>
                  </a:lnTo>
                  <a:lnTo>
                    <a:pt x="151257" y="365493"/>
                  </a:lnTo>
                  <a:close/>
                </a:path>
                <a:path w="1790065" h="452119">
                  <a:moveTo>
                    <a:pt x="1789557" y="69850"/>
                  </a:moveTo>
                  <a:lnTo>
                    <a:pt x="1722602" y="69850"/>
                  </a:lnTo>
                  <a:lnTo>
                    <a:pt x="1722602" y="0"/>
                  </a:lnTo>
                  <a:lnTo>
                    <a:pt x="1705165" y="0"/>
                  </a:lnTo>
                  <a:lnTo>
                    <a:pt x="1705165" y="69850"/>
                  </a:lnTo>
                  <a:lnTo>
                    <a:pt x="1638300" y="69850"/>
                  </a:lnTo>
                  <a:lnTo>
                    <a:pt x="1638300" y="86360"/>
                  </a:lnTo>
                  <a:lnTo>
                    <a:pt x="1705165" y="86360"/>
                  </a:lnTo>
                  <a:lnTo>
                    <a:pt x="1705165" y="156210"/>
                  </a:lnTo>
                  <a:lnTo>
                    <a:pt x="1722602" y="156210"/>
                  </a:lnTo>
                  <a:lnTo>
                    <a:pt x="1722602" y="86360"/>
                  </a:lnTo>
                  <a:lnTo>
                    <a:pt x="1789557" y="86360"/>
                  </a:lnTo>
                  <a:lnTo>
                    <a:pt x="1789557" y="6985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3844" y="3067811"/>
              <a:ext cx="162877" cy="1676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96" y="3067811"/>
              <a:ext cx="162877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5719" y="3067811"/>
              <a:ext cx="162877" cy="1676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3944" y="3067811"/>
              <a:ext cx="162877" cy="1676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2168" y="3067811"/>
              <a:ext cx="162877" cy="16763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9" name="object 39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0" name="object 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39</a:t>
            </a:r>
            <a:endParaRPr sz="1147"/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bject 77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3173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44396" cy="681878"/>
            <a:chOff x="4369308" y="4407408"/>
            <a:chExt cx="3790315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1012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9512" y="4693920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54652" y="4675631"/>
              <a:ext cx="2798445" cy="421005"/>
            </a:xfrm>
            <a:custGeom>
              <a:avLst/>
              <a:gdLst/>
              <a:ahLst/>
              <a:cxnLst/>
              <a:rect l="l" t="t" r="r" b="b"/>
              <a:pathLst>
                <a:path w="2798445" h="421004">
                  <a:moveTo>
                    <a:pt x="2798051" y="385584"/>
                  </a:moveTo>
                  <a:lnTo>
                    <a:pt x="2585720" y="325793"/>
                  </a:lnTo>
                  <a:lnTo>
                    <a:pt x="2585720" y="347319"/>
                  </a:lnTo>
                  <a:lnTo>
                    <a:pt x="2339530" y="302653"/>
                  </a:lnTo>
                  <a:lnTo>
                    <a:pt x="2339530" y="324459"/>
                  </a:lnTo>
                  <a:lnTo>
                    <a:pt x="1731606" y="243154"/>
                  </a:lnTo>
                  <a:lnTo>
                    <a:pt x="1696796" y="209181"/>
                  </a:lnTo>
                  <a:lnTo>
                    <a:pt x="1696796" y="238493"/>
                  </a:lnTo>
                  <a:lnTo>
                    <a:pt x="1290053" y="184099"/>
                  </a:lnTo>
                  <a:lnTo>
                    <a:pt x="1350149" y="144157"/>
                  </a:lnTo>
                  <a:lnTo>
                    <a:pt x="1657781" y="200215"/>
                  </a:lnTo>
                  <a:lnTo>
                    <a:pt x="1696796" y="238493"/>
                  </a:lnTo>
                  <a:lnTo>
                    <a:pt x="1696796" y="209181"/>
                  </a:lnTo>
                  <a:lnTo>
                    <a:pt x="1694472" y="206908"/>
                  </a:lnTo>
                  <a:lnTo>
                    <a:pt x="2339530" y="324459"/>
                  </a:lnTo>
                  <a:lnTo>
                    <a:pt x="2339530" y="302653"/>
                  </a:lnTo>
                  <a:lnTo>
                    <a:pt x="1667675" y="180733"/>
                  </a:lnTo>
                  <a:lnTo>
                    <a:pt x="1631175" y="145097"/>
                  </a:lnTo>
                  <a:lnTo>
                    <a:pt x="1631175" y="174117"/>
                  </a:lnTo>
                  <a:lnTo>
                    <a:pt x="1375016" y="127635"/>
                  </a:lnTo>
                  <a:lnTo>
                    <a:pt x="1429156" y="91643"/>
                  </a:lnTo>
                  <a:lnTo>
                    <a:pt x="1429512" y="92964"/>
                  </a:lnTo>
                  <a:lnTo>
                    <a:pt x="1436382" y="86842"/>
                  </a:lnTo>
                  <a:lnTo>
                    <a:pt x="1453883" y="112788"/>
                  </a:lnTo>
                  <a:lnTo>
                    <a:pt x="1482674" y="60972"/>
                  </a:lnTo>
                  <a:lnTo>
                    <a:pt x="1499590" y="30505"/>
                  </a:lnTo>
                  <a:lnTo>
                    <a:pt x="1530096" y="120408"/>
                  </a:lnTo>
                  <a:lnTo>
                    <a:pt x="1552752" y="97155"/>
                  </a:lnTo>
                  <a:lnTo>
                    <a:pt x="1631175" y="174117"/>
                  </a:lnTo>
                  <a:lnTo>
                    <a:pt x="1631175" y="145097"/>
                  </a:lnTo>
                  <a:lnTo>
                    <a:pt x="1571802" y="87109"/>
                  </a:lnTo>
                  <a:lnTo>
                    <a:pt x="1575574" y="73761"/>
                  </a:lnTo>
                  <a:lnTo>
                    <a:pt x="1576158" y="73164"/>
                  </a:lnTo>
                  <a:lnTo>
                    <a:pt x="1583956" y="65176"/>
                  </a:lnTo>
                  <a:lnTo>
                    <a:pt x="2585720" y="347319"/>
                  </a:lnTo>
                  <a:lnTo>
                    <a:pt x="2585720" y="325793"/>
                  </a:lnTo>
                  <a:lnTo>
                    <a:pt x="1584096" y="43675"/>
                  </a:lnTo>
                  <a:lnTo>
                    <a:pt x="1585239" y="39624"/>
                  </a:lnTo>
                  <a:lnTo>
                    <a:pt x="1592567" y="13728"/>
                  </a:lnTo>
                  <a:lnTo>
                    <a:pt x="1499616" y="30480"/>
                  </a:lnTo>
                  <a:lnTo>
                    <a:pt x="1423314" y="13957"/>
                  </a:lnTo>
                  <a:lnTo>
                    <a:pt x="1423314" y="69138"/>
                  </a:lnTo>
                  <a:lnTo>
                    <a:pt x="1343825" y="121970"/>
                  </a:lnTo>
                  <a:lnTo>
                    <a:pt x="1318983" y="117475"/>
                  </a:lnTo>
                  <a:lnTo>
                    <a:pt x="1318983" y="138480"/>
                  </a:lnTo>
                  <a:lnTo>
                    <a:pt x="1256995" y="179679"/>
                  </a:lnTo>
                  <a:lnTo>
                    <a:pt x="1230884" y="176199"/>
                  </a:lnTo>
                  <a:lnTo>
                    <a:pt x="1230884" y="197027"/>
                  </a:lnTo>
                  <a:lnTo>
                    <a:pt x="1163561" y="241769"/>
                  </a:lnTo>
                  <a:lnTo>
                    <a:pt x="1138631" y="236728"/>
                  </a:lnTo>
                  <a:lnTo>
                    <a:pt x="1138631" y="258343"/>
                  </a:lnTo>
                  <a:lnTo>
                    <a:pt x="949782" y="383844"/>
                  </a:lnTo>
                  <a:lnTo>
                    <a:pt x="645655" y="257975"/>
                  </a:lnTo>
                  <a:lnTo>
                    <a:pt x="864031" y="202565"/>
                  </a:lnTo>
                  <a:lnTo>
                    <a:pt x="1138631" y="258343"/>
                  </a:lnTo>
                  <a:lnTo>
                    <a:pt x="1138631" y="236728"/>
                  </a:lnTo>
                  <a:lnTo>
                    <a:pt x="910907" y="190665"/>
                  </a:lnTo>
                  <a:lnTo>
                    <a:pt x="1005268" y="166725"/>
                  </a:lnTo>
                  <a:lnTo>
                    <a:pt x="1230884" y="197027"/>
                  </a:lnTo>
                  <a:lnTo>
                    <a:pt x="1230884" y="176199"/>
                  </a:lnTo>
                  <a:lnTo>
                    <a:pt x="1058722" y="153162"/>
                  </a:lnTo>
                  <a:lnTo>
                    <a:pt x="1201204" y="117017"/>
                  </a:lnTo>
                  <a:lnTo>
                    <a:pt x="1318983" y="138480"/>
                  </a:lnTo>
                  <a:lnTo>
                    <a:pt x="1318983" y="117475"/>
                  </a:lnTo>
                  <a:lnTo>
                    <a:pt x="1249286" y="104813"/>
                  </a:lnTo>
                  <a:lnTo>
                    <a:pt x="1419415" y="61645"/>
                  </a:lnTo>
                  <a:lnTo>
                    <a:pt x="1422603" y="66370"/>
                  </a:lnTo>
                  <a:lnTo>
                    <a:pt x="1423314" y="69138"/>
                  </a:lnTo>
                  <a:lnTo>
                    <a:pt x="1423314" y="13957"/>
                  </a:lnTo>
                  <a:lnTo>
                    <a:pt x="1408176" y="10668"/>
                  </a:lnTo>
                  <a:lnTo>
                    <a:pt x="1416126" y="41427"/>
                  </a:lnTo>
                  <a:lnTo>
                    <a:pt x="1406639" y="42672"/>
                  </a:lnTo>
                  <a:lnTo>
                    <a:pt x="1407325" y="43713"/>
                  </a:lnTo>
                  <a:lnTo>
                    <a:pt x="1200531" y="95973"/>
                  </a:lnTo>
                  <a:lnTo>
                    <a:pt x="869543" y="35902"/>
                  </a:lnTo>
                  <a:lnTo>
                    <a:pt x="869937" y="33528"/>
                  </a:lnTo>
                  <a:lnTo>
                    <a:pt x="874763" y="4572"/>
                  </a:lnTo>
                  <a:lnTo>
                    <a:pt x="784847" y="30480"/>
                  </a:lnTo>
                  <a:lnTo>
                    <a:pt x="861047" y="86868"/>
                  </a:lnTo>
                  <a:lnTo>
                    <a:pt x="866203" y="55956"/>
                  </a:lnTo>
                  <a:lnTo>
                    <a:pt x="1152423" y="108127"/>
                  </a:lnTo>
                  <a:lnTo>
                    <a:pt x="1003414" y="145770"/>
                  </a:lnTo>
                  <a:lnTo>
                    <a:pt x="949896" y="138620"/>
                  </a:lnTo>
                  <a:lnTo>
                    <a:pt x="949896" y="159283"/>
                  </a:lnTo>
                  <a:lnTo>
                    <a:pt x="863587" y="181089"/>
                  </a:lnTo>
                  <a:lnTo>
                    <a:pt x="816698" y="171615"/>
                  </a:lnTo>
                  <a:lnTo>
                    <a:pt x="816698" y="192938"/>
                  </a:lnTo>
                  <a:lnTo>
                    <a:pt x="612927" y="244436"/>
                  </a:lnTo>
                  <a:lnTo>
                    <a:pt x="579081" y="230441"/>
                  </a:lnTo>
                  <a:lnTo>
                    <a:pt x="579081" y="252984"/>
                  </a:lnTo>
                  <a:lnTo>
                    <a:pt x="48082" y="387146"/>
                  </a:lnTo>
                  <a:lnTo>
                    <a:pt x="73380" y="115989"/>
                  </a:lnTo>
                  <a:lnTo>
                    <a:pt x="105156" y="118872"/>
                  </a:lnTo>
                  <a:lnTo>
                    <a:pt x="97637" y="99060"/>
                  </a:lnTo>
                  <a:lnTo>
                    <a:pt x="71628" y="30505"/>
                  </a:lnTo>
                  <a:lnTo>
                    <a:pt x="132575" y="102120"/>
                  </a:lnTo>
                  <a:lnTo>
                    <a:pt x="139839" y="84493"/>
                  </a:lnTo>
                  <a:lnTo>
                    <a:pt x="144767" y="88392"/>
                  </a:lnTo>
                  <a:lnTo>
                    <a:pt x="145961" y="82524"/>
                  </a:lnTo>
                  <a:lnTo>
                    <a:pt x="147828" y="83820"/>
                  </a:lnTo>
                  <a:lnTo>
                    <a:pt x="149161" y="74587"/>
                  </a:lnTo>
                  <a:lnTo>
                    <a:pt x="579081" y="252984"/>
                  </a:lnTo>
                  <a:lnTo>
                    <a:pt x="579081" y="230441"/>
                  </a:lnTo>
                  <a:lnTo>
                    <a:pt x="172072" y="61976"/>
                  </a:lnTo>
                  <a:lnTo>
                    <a:pt x="816698" y="192938"/>
                  </a:lnTo>
                  <a:lnTo>
                    <a:pt x="816698" y="171615"/>
                  </a:lnTo>
                  <a:lnTo>
                    <a:pt x="372084" y="81661"/>
                  </a:lnTo>
                  <a:lnTo>
                    <a:pt x="949896" y="159283"/>
                  </a:lnTo>
                  <a:lnTo>
                    <a:pt x="949896" y="138620"/>
                  </a:lnTo>
                  <a:lnTo>
                    <a:pt x="160997" y="33070"/>
                  </a:lnTo>
                  <a:lnTo>
                    <a:pt x="164579" y="24396"/>
                  </a:lnTo>
                  <a:lnTo>
                    <a:pt x="157708" y="24853"/>
                  </a:lnTo>
                  <a:lnTo>
                    <a:pt x="161531" y="6096"/>
                  </a:lnTo>
                  <a:lnTo>
                    <a:pt x="159029" y="6781"/>
                  </a:lnTo>
                  <a:lnTo>
                    <a:pt x="160020" y="0"/>
                  </a:lnTo>
                  <a:lnTo>
                    <a:pt x="71666" y="30467"/>
                  </a:lnTo>
                  <a:lnTo>
                    <a:pt x="21336" y="111252"/>
                  </a:lnTo>
                  <a:lnTo>
                    <a:pt x="51943" y="114046"/>
                  </a:lnTo>
                  <a:lnTo>
                    <a:pt x="26085" y="392696"/>
                  </a:lnTo>
                  <a:lnTo>
                    <a:pt x="0" y="399288"/>
                  </a:lnTo>
                  <a:lnTo>
                    <a:pt x="4572" y="420624"/>
                  </a:lnTo>
                  <a:lnTo>
                    <a:pt x="611809" y="266560"/>
                  </a:lnTo>
                  <a:lnTo>
                    <a:pt x="946391" y="405396"/>
                  </a:lnTo>
                  <a:lnTo>
                    <a:pt x="950290" y="395249"/>
                  </a:lnTo>
                  <a:lnTo>
                    <a:pt x="957059" y="405396"/>
                  </a:lnTo>
                  <a:lnTo>
                    <a:pt x="1169035" y="264515"/>
                  </a:lnTo>
                  <a:lnTo>
                    <a:pt x="1869948" y="406908"/>
                  </a:lnTo>
                  <a:lnTo>
                    <a:pt x="1872018" y="397230"/>
                  </a:lnTo>
                  <a:lnTo>
                    <a:pt x="1880616" y="388632"/>
                  </a:lnTo>
                  <a:lnTo>
                    <a:pt x="1839493" y="348488"/>
                  </a:lnTo>
                  <a:lnTo>
                    <a:pt x="1839493" y="378498"/>
                  </a:lnTo>
                  <a:lnTo>
                    <a:pt x="1193990" y="247929"/>
                  </a:lnTo>
                  <a:lnTo>
                    <a:pt x="1263916" y="201460"/>
                  </a:lnTo>
                  <a:lnTo>
                    <a:pt x="1721726" y="262953"/>
                  </a:lnTo>
                  <a:lnTo>
                    <a:pt x="1839493" y="378498"/>
                  </a:lnTo>
                  <a:lnTo>
                    <a:pt x="1839493" y="348488"/>
                  </a:lnTo>
                  <a:lnTo>
                    <a:pt x="1756702" y="267652"/>
                  </a:lnTo>
                  <a:lnTo>
                    <a:pt x="2787637" y="406133"/>
                  </a:lnTo>
                  <a:lnTo>
                    <a:pt x="2791955" y="406908"/>
                  </a:lnTo>
                  <a:lnTo>
                    <a:pt x="2791993" y="406717"/>
                  </a:lnTo>
                  <a:lnTo>
                    <a:pt x="2793492" y="406908"/>
                  </a:lnTo>
                  <a:lnTo>
                    <a:pt x="2795219" y="394766"/>
                  </a:lnTo>
                  <a:lnTo>
                    <a:pt x="2798051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26267" y="4674107"/>
              <a:ext cx="3574415" cy="408940"/>
            </a:xfrm>
            <a:custGeom>
              <a:avLst/>
              <a:gdLst/>
              <a:ahLst/>
              <a:cxnLst/>
              <a:rect l="l" t="t" r="r" b="b"/>
              <a:pathLst>
                <a:path w="3574415" h="408939">
                  <a:moveTo>
                    <a:pt x="3573792" y="387096"/>
                  </a:moveTo>
                  <a:lnTo>
                    <a:pt x="1512963" y="35801"/>
                  </a:lnTo>
                  <a:lnTo>
                    <a:pt x="1513344" y="33528"/>
                  </a:lnTo>
                  <a:lnTo>
                    <a:pt x="1517916" y="6096"/>
                  </a:lnTo>
                  <a:lnTo>
                    <a:pt x="1428000" y="32004"/>
                  </a:lnTo>
                  <a:lnTo>
                    <a:pt x="1504200" y="88392"/>
                  </a:lnTo>
                  <a:lnTo>
                    <a:pt x="1509369" y="57315"/>
                  </a:lnTo>
                  <a:lnTo>
                    <a:pt x="3059150" y="321297"/>
                  </a:lnTo>
                  <a:lnTo>
                    <a:pt x="797737" y="32131"/>
                  </a:lnTo>
                  <a:lnTo>
                    <a:pt x="797941" y="30480"/>
                  </a:lnTo>
                  <a:lnTo>
                    <a:pt x="801636" y="1524"/>
                  </a:lnTo>
                  <a:lnTo>
                    <a:pt x="713244" y="32004"/>
                  </a:lnTo>
                  <a:lnTo>
                    <a:pt x="790968" y="85344"/>
                  </a:lnTo>
                  <a:lnTo>
                    <a:pt x="795020" y="53505"/>
                  </a:lnTo>
                  <a:lnTo>
                    <a:pt x="2726906" y="300532"/>
                  </a:lnTo>
                  <a:lnTo>
                    <a:pt x="84061" y="30391"/>
                  </a:lnTo>
                  <a:lnTo>
                    <a:pt x="84188" y="28956"/>
                  </a:lnTo>
                  <a:lnTo>
                    <a:pt x="86868" y="0"/>
                  </a:lnTo>
                  <a:lnTo>
                    <a:pt x="0" y="32004"/>
                  </a:lnTo>
                  <a:lnTo>
                    <a:pt x="79248" y="82296"/>
                  </a:lnTo>
                  <a:lnTo>
                    <a:pt x="82080" y="51828"/>
                  </a:lnTo>
                  <a:lnTo>
                    <a:pt x="3564725" y="407670"/>
                  </a:lnTo>
                  <a:lnTo>
                    <a:pt x="3570744" y="408432"/>
                  </a:lnTo>
                  <a:lnTo>
                    <a:pt x="3570757" y="408305"/>
                  </a:lnTo>
                  <a:lnTo>
                    <a:pt x="3572256" y="408432"/>
                  </a:lnTo>
                  <a:lnTo>
                    <a:pt x="3573767" y="387273"/>
                  </a:lnTo>
                  <a:lnTo>
                    <a:pt x="3573792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4" name="object 24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5" name="object 35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6" name="object 36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529918" y="2307514"/>
            <a:ext cx="1579468" cy="552450"/>
            <a:chOff x="7787640" y="2615183"/>
            <a:chExt cx="1790064" cy="62611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9163" y="2615183"/>
              <a:ext cx="1630680" cy="6202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787640" y="2789440"/>
              <a:ext cx="1790064" cy="452120"/>
            </a:xfrm>
            <a:custGeom>
              <a:avLst/>
              <a:gdLst/>
              <a:ahLst/>
              <a:cxnLst/>
              <a:rect l="l" t="t" r="r" b="b"/>
              <a:pathLst>
                <a:path w="1790065" h="452119">
                  <a:moveTo>
                    <a:pt x="151257" y="365493"/>
                  </a:moveTo>
                  <a:lnTo>
                    <a:pt x="84289" y="365493"/>
                  </a:lnTo>
                  <a:lnTo>
                    <a:pt x="84289" y="295643"/>
                  </a:lnTo>
                  <a:lnTo>
                    <a:pt x="66865" y="295643"/>
                  </a:lnTo>
                  <a:lnTo>
                    <a:pt x="66865" y="365493"/>
                  </a:lnTo>
                  <a:lnTo>
                    <a:pt x="0" y="365493"/>
                  </a:lnTo>
                  <a:lnTo>
                    <a:pt x="0" y="382003"/>
                  </a:lnTo>
                  <a:lnTo>
                    <a:pt x="66865" y="382003"/>
                  </a:lnTo>
                  <a:lnTo>
                    <a:pt x="66865" y="451853"/>
                  </a:lnTo>
                  <a:lnTo>
                    <a:pt x="84289" y="451853"/>
                  </a:lnTo>
                  <a:lnTo>
                    <a:pt x="84289" y="382003"/>
                  </a:lnTo>
                  <a:lnTo>
                    <a:pt x="151257" y="382003"/>
                  </a:lnTo>
                  <a:lnTo>
                    <a:pt x="151257" y="365493"/>
                  </a:lnTo>
                  <a:close/>
                </a:path>
                <a:path w="1790065" h="452119">
                  <a:moveTo>
                    <a:pt x="1789557" y="69850"/>
                  </a:moveTo>
                  <a:lnTo>
                    <a:pt x="1722589" y="69850"/>
                  </a:lnTo>
                  <a:lnTo>
                    <a:pt x="1722589" y="0"/>
                  </a:lnTo>
                  <a:lnTo>
                    <a:pt x="1705165" y="0"/>
                  </a:lnTo>
                  <a:lnTo>
                    <a:pt x="1705165" y="69850"/>
                  </a:lnTo>
                  <a:lnTo>
                    <a:pt x="1638300" y="69850"/>
                  </a:lnTo>
                  <a:lnTo>
                    <a:pt x="1638300" y="86360"/>
                  </a:lnTo>
                  <a:lnTo>
                    <a:pt x="1705165" y="86360"/>
                  </a:lnTo>
                  <a:lnTo>
                    <a:pt x="1705165" y="156210"/>
                  </a:lnTo>
                  <a:lnTo>
                    <a:pt x="1722589" y="156210"/>
                  </a:lnTo>
                  <a:lnTo>
                    <a:pt x="1722589" y="86360"/>
                  </a:lnTo>
                  <a:lnTo>
                    <a:pt x="1789557" y="86360"/>
                  </a:lnTo>
                  <a:lnTo>
                    <a:pt x="1789557" y="6985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486922" algn="l"/>
                <a:tab pos="725059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599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44396" cy="681878"/>
            <a:chOff x="4369308" y="4407408"/>
            <a:chExt cx="3790315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1012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9512" y="4693920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3764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4454652" y="4680203"/>
              <a:ext cx="2799715" cy="416559"/>
            </a:xfrm>
            <a:custGeom>
              <a:avLst/>
              <a:gdLst/>
              <a:ahLst/>
              <a:cxnLst/>
              <a:rect l="l" t="t" r="r" b="b"/>
              <a:pathLst>
                <a:path w="2799715" h="416560">
                  <a:moveTo>
                    <a:pt x="2799575" y="382536"/>
                  </a:moveTo>
                  <a:lnTo>
                    <a:pt x="2259419" y="60223"/>
                  </a:lnTo>
                  <a:lnTo>
                    <a:pt x="2263521" y="53352"/>
                  </a:lnTo>
                  <a:lnTo>
                    <a:pt x="2275319" y="33528"/>
                  </a:lnTo>
                  <a:lnTo>
                    <a:pt x="2182355" y="25920"/>
                  </a:lnTo>
                  <a:lnTo>
                    <a:pt x="2232647" y="105168"/>
                  </a:lnTo>
                  <a:lnTo>
                    <a:pt x="2248585" y="78409"/>
                  </a:lnTo>
                  <a:lnTo>
                    <a:pt x="2737828" y="370357"/>
                  </a:lnTo>
                  <a:lnTo>
                    <a:pt x="2015070" y="239204"/>
                  </a:lnTo>
                  <a:lnTo>
                    <a:pt x="2135428" y="97294"/>
                  </a:lnTo>
                  <a:lnTo>
                    <a:pt x="2159495" y="117348"/>
                  </a:lnTo>
                  <a:lnTo>
                    <a:pt x="2170544" y="73152"/>
                  </a:lnTo>
                  <a:lnTo>
                    <a:pt x="2182342" y="25933"/>
                  </a:lnTo>
                  <a:lnTo>
                    <a:pt x="2118385" y="7480"/>
                  </a:lnTo>
                  <a:lnTo>
                    <a:pt x="2118385" y="85636"/>
                  </a:lnTo>
                  <a:lnTo>
                    <a:pt x="1991106" y="234861"/>
                  </a:lnTo>
                  <a:lnTo>
                    <a:pt x="1696072" y="181317"/>
                  </a:lnTo>
                  <a:lnTo>
                    <a:pt x="2101443" y="61404"/>
                  </a:lnTo>
                  <a:lnTo>
                    <a:pt x="2095487" y="64008"/>
                  </a:lnTo>
                  <a:lnTo>
                    <a:pt x="2104326" y="71386"/>
                  </a:lnTo>
                  <a:lnTo>
                    <a:pt x="2106155" y="82296"/>
                  </a:lnTo>
                  <a:lnTo>
                    <a:pt x="2110448" y="79121"/>
                  </a:lnTo>
                  <a:lnTo>
                    <a:pt x="2113788" y="89928"/>
                  </a:lnTo>
                  <a:lnTo>
                    <a:pt x="2118385" y="85636"/>
                  </a:lnTo>
                  <a:lnTo>
                    <a:pt x="2118385" y="7480"/>
                  </a:lnTo>
                  <a:lnTo>
                    <a:pt x="2092439" y="0"/>
                  </a:lnTo>
                  <a:lnTo>
                    <a:pt x="2094357" y="11493"/>
                  </a:lnTo>
                  <a:lnTo>
                    <a:pt x="2089404" y="10680"/>
                  </a:lnTo>
                  <a:lnTo>
                    <a:pt x="2095436" y="30302"/>
                  </a:lnTo>
                  <a:lnTo>
                    <a:pt x="2011083" y="44665"/>
                  </a:lnTo>
                  <a:lnTo>
                    <a:pt x="2011083" y="66509"/>
                  </a:lnTo>
                  <a:lnTo>
                    <a:pt x="1650784" y="173101"/>
                  </a:lnTo>
                  <a:lnTo>
                    <a:pt x="1606283" y="165036"/>
                  </a:lnTo>
                  <a:lnTo>
                    <a:pt x="1606283" y="186270"/>
                  </a:lnTo>
                  <a:lnTo>
                    <a:pt x="951471" y="379971"/>
                  </a:lnTo>
                  <a:lnTo>
                    <a:pt x="723595" y="285661"/>
                  </a:lnTo>
                  <a:lnTo>
                    <a:pt x="1462024" y="159969"/>
                  </a:lnTo>
                  <a:lnTo>
                    <a:pt x="1606283" y="186270"/>
                  </a:lnTo>
                  <a:lnTo>
                    <a:pt x="1606283" y="165036"/>
                  </a:lnTo>
                  <a:lnTo>
                    <a:pt x="1522095" y="149745"/>
                  </a:lnTo>
                  <a:lnTo>
                    <a:pt x="2011083" y="66509"/>
                  </a:lnTo>
                  <a:lnTo>
                    <a:pt x="2011083" y="44665"/>
                  </a:lnTo>
                  <a:lnTo>
                    <a:pt x="1459966" y="138480"/>
                  </a:lnTo>
                  <a:lnTo>
                    <a:pt x="1400035" y="127609"/>
                  </a:lnTo>
                  <a:lnTo>
                    <a:pt x="1400035" y="148678"/>
                  </a:lnTo>
                  <a:lnTo>
                    <a:pt x="686181" y="270179"/>
                  </a:lnTo>
                  <a:lnTo>
                    <a:pt x="647433" y="254139"/>
                  </a:lnTo>
                  <a:lnTo>
                    <a:pt x="647433" y="276771"/>
                  </a:lnTo>
                  <a:lnTo>
                    <a:pt x="362178" y="325323"/>
                  </a:lnTo>
                  <a:lnTo>
                    <a:pt x="611797" y="261988"/>
                  </a:lnTo>
                  <a:lnTo>
                    <a:pt x="647433" y="276771"/>
                  </a:lnTo>
                  <a:lnTo>
                    <a:pt x="647433" y="254139"/>
                  </a:lnTo>
                  <a:lnTo>
                    <a:pt x="645655" y="253403"/>
                  </a:lnTo>
                  <a:lnTo>
                    <a:pt x="1201204" y="112445"/>
                  </a:lnTo>
                  <a:lnTo>
                    <a:pt x="1400035" y="148678"/>
                  </a:lnTo>
                  <a:lnTo>
                    <a:pt x="1400035" y="127609"/>
                  </a:lnTo>
                  <a:lnTo>
                    <a:pt x="1249286" y="100241"/>
                  </a:lnTo>
                  <a:lnTo>
                    <a:pt x="1421257" y="56603"/>
                  </a:lnTo>
                  <a:lnTo>
                    <a:pt x="1429512" y="88392"/>
                  </a:lnTo>
                  <a:lnTo>
                    <a:pt x="1491056" y="33528"/>
                  </a:lnTo>
                  <a:lnTo>
                    <a:pt x="1499616" y="25908"/>
                  </a:lnTo>
                  <a:lnTo>
                    <a:pt x="1408176" y="6096"/>
                  </a:lnTo>
                  <a:lnTo>
                    <a:pt x="1416151" y="36906"/>
                  </a:lnTo>
                  <a:lnTo>
                    <a:pt x="1200518" y="91401"/>
                  </a:lnTo>
                  <a:lnTo>
                    <a:pt x="869543" y="31330"/>
                  </a:lnTo>
                  <a:lnTo>
                    <a:pt x="869937" y="28956"/>
                  </a:lnTo>
                  <a:lnTo>
                    <a:pt x="874763" y="0"/>
                  </a:lnTo>
                  <a:lnTo>
                    <a:pt x="784847" y="25908"/>
                  </a:lnTo>
                  <a:lnTo>
                    <a:pt x="861047" y="82296"/>
                  </a:lnTo>
                  <a:lnTo>
                    <a:pt x="866203" y="51384"/>
                  </a:lnTo>
                  <a:lnTo>
                    <a:pt x="1152423" y="103555"/>
                  </a:lnTo>
                  <a:lnTo>
                    <a:pt x="612940" y="239864"/>
                  </a:lnTo>
                  <a:lnTo>
                    <a:pt x="579081" y="225856"/>
                  </a:lnTo>
                  <a:lnTo>
                    <a:pt x="579081" y="248412"/>
                  </a:lnTo>
                  <a:lnTo>
                    <a:pt x="94094" y="370954"/>
                  </a:lnTo>
                  <a:lnTo>
                    <a:pt x="48437" y="378726"/>
                  </a:lnTo>
                  <a:lnTo>
                    <a:pt x="73380" y="111417"/>
                  </a:lnTo>
                  <a:lnTo>
                    <a:pt x="105156" y="114300"/>
                  </a:lnTo>
                  <a:lnTo>
                    <a:pt x="97637" y="94488"/>
                  </a:lnTo>
                  <a:lnTo>
                    <a:pt x="71628" y="25946"/>
                  </a:lnTo>
                  <a:lnTo>
                    <a:pt x="132575" y="97548"/>
                  </a:lnTo>
                  <a:lnTo>
                    <a:pt x="144691" y="68148"/>
                  </a:lnTo>
                  <a:lnTo>
                    <a:pt x="579081" y="248412"/>
                  </a:lnTo>
                  <a:lnTo>
                    <a:pt x="579081" y="225856"/>
                  </a:lnTo>
                  <a:lnTo>
                    <a:pt x="152450" y="49276"/>
                  </a:lnTo>
                  <a:lnTo>
                    <a:pt x="154546" y="44208"/>
                  </a:lnTo>
                  <a:lnTo>
                    <a:pt x="164579" y="19824"/>
                  </a:lnTo>
                  <a:lnTo>
                    <a:pt x="71628" y="25908"/>
                  </a:lnTo>
                  <a:lnTo>
                    <a:pt x="21336" y="106680"/>
                  </a:lnTo>
                  <a:lnTo>
                    <a:pt x="51943" y="109474"/>
                  </a:lnTo>
                  <a:lnTo>
                    <a:pt x="26085" y="388124"/>
                  </a:lnTo>
                  <a:lnTo>
                    <a:pt x="0" y="394716"/>
                  </a:lnTo>
                  <a:lnTo>
                    <a:pt x="4572" y="416052"/>
                  </a:lnTo>
                  <a:lnTo>
                    <a:pt x="100495" y="391718"/>
                  </a:lnTo>
                  <a:lnTo>
                    <a:pt x="684771" y="292265"/>
                  </a:lnTo>
                  <a:lnTo>
                    <a:pt x="946391" y="400824"/>
                  </a:lnTo>
                  <a:lnTo>
                    <a:pt x="950620" y="389801"/>
                  </a:lnTo>
                  <a:lnTo>
                    <a:pt x="954024" y="400824"/>
                  </a:lnTo>
                  <a:lnTo>
                    <a:pt x="1651508" y="194500"/>
                  </a:lnTo>
                  <a:lnTo>
                    <a:pt x="1975192" y="253492"/>
                  </a:lnTo>
                  <a:lnTo>
                    <a:pt x="1863839" y="384048"/>
                  </a:lnTo>
                  <a:lnTo>
                    <a:pt x="1880603" y="397764"/>
                  </a:lnTo>
                  <a:lnTo>
                    <a:pt x="1999234" y="257873"/>
                  </a:lnTo>
                  <a:lnTo>
                    <a:pt x="2791955" y="402336"/>
                  </a:lnTo>
                  <a:lnTo>
                    <a:pt x="2794228" y="391693"/>
                  </a:lnTo>
                  <a:lnTo>
                    <a:pt x="2799575" y="382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26267" y="4674107"/>
              <a:ext cx="3575685" cy="408940"/>
            </a:xfrm>
            <a:custGeom>
              <a:avLst/>
              <a:gdLst/>
              <a:ahLst/>
              <a:cxnLst/>
              <a:rect l="l" t="t" r="r" b="b"/>
              <a:pathLst>
                <a:path w="3575684" h="408939">
                  <a:moveTo>
                    <a:pt x="3575316" y="387096"/>
                  </a:moveTo>
                  <a:lnTo>
                    <a:pt x="2194610" y="43065"/>
                  </a:lnTo>
                  <a:lnTo>
                    <a:pt x="2195461" y="39624"/>
                  </a:lnTo>
                  <a:lnTo>
                    <a:pt x="2202192" y="12192"/>
                  </a:lnTo>
                  <a:lnTo>
                    <a:pt x="2110752" y="32004"/>
                  </a:lnTo>
                  <a:lnTo>
                    <a:pt x="2182380" y="92964"/>
                  </a:lnTo>
                  <a:lnTo>
                    <a:pt x="2189772" y="62814"/>
                  </a:lnTo>
                  <a:lnTo>
                    <a:pt x="3296907" y="339902"/>
                  </a:lnTo>
                  <a:lnTo>
                    <a:pt x="1512963" y="35801"/>
                  </a:lnTo>
                  <a:lnTo>
                    <a:pt x="1513344" y="33528"/>
                  </a:lnTo>
                  <a:lnTo>
                    <a:pt x="1517916" y="6096"/>
                  </a:lnTo>
                  <a:lnTo>
                    <a:pt x="1428000" y="32004"/>
                  </a:lnTo>
                  <a:lnTo>
                    <a:pt x="1504200" y="88392"/>
                  </a:lnTo>
                  <a:lnTo>
                    <a:pt x="1509369" y="57315"/>
                  </a:lnTo>
                  <a:lnTo>
                    <a:pt x="3059150" y="321297"/>
                  </a:lnTo>
                  <a:lnTo>
                    <a:pt x="797737" y="32131"/>
                  </a:lnTo>
                  <a:lnTo>
                    <a:pt x="797941" y="30480"/>
                  </a:lnTo>
                  <a:lnTo>
                    <a:pt x="801636" y="1524"/>
                  </a:lnTo>
                  <a:lnTo>
                    <a:pt x="713244" y="32004"/>
                  </a:lnTo>
                  <a:lnTo>
                    <a:pt x="790968" y="85344"/>
                  </a:lnTo>
                  <a:lnTo>
                    <a:pt x="795020" y="53505"/>
                  </a:lnTo>
                  <a:lnTo>
                    <a:pt x="2726906" y="300532"/>
                  </a:lnTo>
                  <a:lnTo>
                    <a:pt x="84061" y="30391"/>
                  </a:lnTo>
                  <a:lnTo>
                    <a:pt x="84188" y="28956"/>
                  </a:lnTo>
                  <a:lnTo>
                    <a:pt x="86868" y="0"/>
                  </a:lnTo>
                  <a:lnTo>
                    <a:pt x="0" y="32004"/>
                  </a:lnTo>
                  <a:lnTo>
                    <a:pt x="79248" y="82296"/>
                  </a:lnTo>
                  <a:lnTo>
                    <a:pt x="82080" y="51828"/>
                  </a:lnTo>
                  <a:lnTo>
                    <a:pt x="3564725" y="407670"/>
                  </a:lnTo>
                  <a:lnTo>
                    <a:pt x="3570744" y="408432"/>
                  </a:lnTo>
                  <a:lnTo>
                    <a:pt x="3572256" y="408432"/>
                  </a:lnTo>
                  <a:lnTo>
                    <a:pt x="3573005" y="397852"/>
                  </a:lnTo>
                  <a:lnTo>
                    <a:pt x="3575316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632076" y="2412402"/>
            <a:ext cx="1590115" cy="549088"/>
            <a:chOff x="4503420" y="2734056"/>
            <a:chExt cx="1802130" cy="622300"/>
          </a:xfrm>
        </p:grpSpPr>
        <p:sp>
          <p:nvSpPr>
            <p:cNvPr id="26" name="object 26"/>
            <p:cNvSpPr/>
            <p:nvPr/>
          </p:nvSpPr>
          <p:spPr>
            <a:xfrm>
              <a:off x="4503420" y="2833116"/>
              <a:ext cx="151765" cy="17145"/>
            </a:xfrm>
            <a:custGeom>
              <a:avLst/>
              <a:gdLst/>
              <a:ahLst/>
              <a:cxnLst/>
              <a:rect l="l" t="t" r="r" b="b"/>
              <a:pathLst>
                <a:path w="151764" h="17144">
                  <a:moveTo>
                    <a:pt x="15125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51257" y="0"/>
                  </a:lnTo>
                  <a:lnTo>
                    <a:pt x="151257" y="1676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0204" y="2772156"/>
              <a:ext cx="1624965" cy="5836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794491" y="2734068"/>
              <a:ext cx="1175385" cy="12700"/>
            </a:xfrm>
            <a:custGeom>
              <a:avLst/>
              <a:gdLst/>
              <a:ahLst/>
              <a:cxnLst/>
              <a:rect l="l" t="t" r="r" b="b"/>
              <a:pathLst>
                <a:path w="1175385" h="12700">
                  <a:moveTo>
                    <a:pt x="10811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08115" y="12192"/>
                  </a:lnTo>
                  <a:lnTo>
                    <a:pt x="108115" y="0"/>
                  </a:lnTo>
                  <a:close/>
                </a:path>
                <a:path w="1175385" h="12700">
                  <a:moveTo>
                    <a:pt x="370243" y="0"/>
                  </a:moveTo>
                  <a:lnTo>
                    <a:pt x="262140" y="0"/>
                  </a:lnTo>
                  <a:lnTo>
                    <a:pt x="262140" y="12192"/>
                  </a:lnTo>
                  <a:lnTo>
                    <a:pt x="370243" y="12192"/>
                  </a:lnTo>
                  <a:lnTo>
                    <a:pt x="370243" y="0"/>
                  </a:lnTo>
                  <a:close/>
                </a:path>
                <a:path w="1175385" h="12700">
                  <a:moveTo>
                    <a:pt x="1174915" y="0"/>
                  </a:moveTo>
                  <a:lnTo>
                    <a:pt x="1066800" y="0"/>
                  </a:lnTo>
                  <a:lnTo>
                    <a:pt x="1066800" y="12192"/>
                  </a:lnTo>
                  <a:lnTo>
                    <a:pt x="1174915" y="12192"/>
                  </a:lnTo>
                  <a:lnTo>
                    <a:pt x="1174915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486922" algn="l"/>
                <a:tab pos="723378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8531251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0" name="object 40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1" name="object 51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41</a:t>
            </a:r>
            <a:endParaRPr sz="1147"/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5847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44396" cy="681878"/>
            <a:chOff x="4369308" y="4407408"/>
            <a:chExt cx="3790315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1012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9512" y="4693920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3764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8519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4652" y="4675631"/>
              <a:ext cx="2914015" cy="421005"/>
            </a:xfrm>
            <a:custGeom>
              <a:avLst/>
              <a:gdLst/>
              <a:ahLst/>
              <a:cxnLst/>
              <a:rect l="l" t="t" r="r" b="b"/>
              <a:pathLst>
                <a:path w="2914015" h="421004">
                  <a:moveTo>
                    <a:pt x="2913888" y="123444"/>
                  </a:moveTo>
                  <a:lnTo>
                    <a:pt x="2908935" y="96012"/>
                  </a:lnTo>
                  <a:lnTo>
                    <a:pt x="2897124" y="30480"/>
                  </a:lnTo>
                  <a:lnTo>
                    <a:pt x="2833116" y="100584"/>
                  </a:lnTo>
                  <a:lnTo>
                    <a:pt x="2864370" y="109435"/>
                  </a:lnTo>
                  <a:lnTo>
                    <a:pt x="2788005" y="380212"/>
                  </a:lnTo>
                  <a:lnTo>
                    <a:pt x="2737828" y="350278"/>
                  </a:lnTo>
                  <a:lnTo>
                    <a:pt x="2737828" y="374929"/>
                  </a:lnTo>
                  <a:lnTo>
                    <a:pt x="2223617" y="281622"/>
                  </a:lnTo>
                  <a:lnTo>
                    <a:pt x="2447721" y="201815"/>
                  </a:lnTo>
                  <a:lnTo>
                    <a:pt x="2737828" y="374929"/>
                  </a:lnTo>
                  <a:lnTo>
                    <a:pt x="2737828" y="350278"/>
                  </a:lnTo>
                  <a:lnTo>
                    <a:pt x="2473591" y="192595"/>
                  </a:lnTo>
                  <a:lnTo>
                    <a:pt x="2817634" y="70065"/>
                  </a:lnTo>
                  <a:lnTo>
                    <a:pt x="2819400" y="83820"/>
                  </a:lnTo>
                  <a:lnTo>
                    <a:pt x="2821343" y="82486"/>
                  </a:lnTo>
                  <a:lnTo>
                    <a:pt x="2822448" y="88392"/>
                  </a:lnTo>
                  <a:lnTo>
                    <a:pt x="2826728" y="85064"/>
                  </a:lnTo>
                  <a:lnTo>
                    <a:pt x="2831592" y="99072"/>
                  </a:lnTo>
                  <a:lnTo>
                    <a:pt x="2884017" y="44208"/>
                  </a:lnTo>
                  <a:lnTo>
                    <a:pt x="2897124" y="30480"/>
                  </a:lnTo>
                  <a:lnTo>
                    <a:pt x="2892704" y="28956"/>
                  </a:lnTo>
                  <a:lnTo>
                    <a:pt x="2808732" y="0"/>
                  </a:lnTo>
                  <a:lnTo>
                    <a:pt x="2809583" y="6756"/>
                  </a:lnTo>
                  <a:lnTo>
                    <a:pt x="2807195" y="6096"/>
                  </a:lnTo>
                  <a:lnTo>
                    <a:pt x="2809849" y="20485"/>
                  </a:lnTo>
                  <a:lnTo>
                    <a:pt x="2804160" y="19824"/>
                  </a:lnTo>
                  <a:lnTo>
                    <a:pt x="2808084" y="31191"/>
                  </a:lnTo>
                  <a:lnTo>
                    <a:pt x="2760294" y="37312"/>
                  </a:lnTo>
                  <a:lnTo>
                    <a:pt x="2760294" y="67957"/>
                  </a:lnTo>
                  <a:lnTo>
                    <a:pt x="2449944" y="178485"/>
                  </a:lnTo>
                  <a:lnTo>
                    <a:pt x="2424074" y="163055"/>
                  </a:lnTo>
                  <a:lnTo>
                    <a:pt x="2424074" y="187706"/>
                  </a:lnTo>
                  <a:lnTo>
                    <a:pt x="2181707" y="274015"/>
                  </a:lnTo>
                  <a:lnTo>
                    <a:pt x="2141423" y="266712"/>
                  </a:lnTo>
                  <a:lnTo>
                    <a:pt x="2141423" y="288366"/>
                  </a:lnTo>
                  <a:lnTo>
                    <a:pt x="1906219" y="372122"/>
                  </a:lnTo>
                  <a:lnTo>
                    <a:pt x="1999234" y="262445"/>
                  </a:lnTo>
                  <a:lnTo>
                    <a:pt x="2141423" y="288366"/>
                  </a:lnTo>
                  <a:lnTo>
                    <a:pt x="2141423" y="266712"/>
                  </a:lnTo>
                  <a:lnTo>
                    <a:pt x="2015070" y="243776"/>
                  </a:lnTo>
                  <a:lnTo>
                    <a:pt x="2051469" y="200863"/>
                  </a:lnTo>
                  <a:lnTo>
                    <a:pt x="2351773" y="144564"/>
                  </a:lnTo>
                  <a:lnTo>
                    <a:pt x="2424074" y="187706"/>
                  </a:lnTo>
                  <a:lnTo>
                    <a:pt x="2424074" y="163055"/>
                  </a:lnTo>
                  <a:lnTo>
                    <a:pt x="2383205" y="138671"/>
                  </a:lnTo>
                  <a:lnTo>
                    <a:pt x="2760294" y="67957"/>
                  </a:lnTo>
                  <a:lnTo>
                    <a:pt x="2760294" y="37312"/>
                  </a:lnTo>
                  <a:lnTo>
                    <a:pt x="2538158" y="65697"/>
                  </a:lnTo>
                  <a:lnTo>
                    <a:pt x="2538158" y="87414"/>
                  </a:lnTo>
                  <a:lnTo>
                    <a:pt x="2354897" y="121780"/>
                  </a:lnTo>
                  <a:lnTo>
                    <a:pt x="2339810" y="112776"/>
                  </a:lnTo>
                  <a:lnTo>
                    <a:pt x="2538158" y="87414"/>
                  </a:lnTo>
                  <a:lnTo>
                    <a:pt x="2538158" y="65697"/>
                  </a:lnTo>
                  <a:lnTo>
                    <a:pt x="2323465" y="93141"/>
                  </a:lnTo>
                  <a:lnTo>
                    <a:pt x="2323465" y="127673"/>
                  </a:lnTo>
                  <a:lnTo>
                    <a:pt x="2073846" y="174472"/>
                  </a:lnTo>
                  <a:lnTo>
                    <a:pt x="2100211" y="143395"/>
                  </a:lnTo>
                  <a:lnTo>
                    <a:pt x="2305786" y="117119"/>
                  </a:lnTo>
                  <a:lnTo>
                    <a:pt x="2323465" y="127673"/>
                  </a:lnTo>
                  <a:lnTo>
                    <a:pt x="2323465" y="93141"/>
                  </a:lnTo>
                  <a:lnTo>
                    <a:pt x="2309825" y="94881"/>
                  </a:lnTo>
                  <a:lnTo>
                    <a:pt x="2275802" y="74574"/>
                  </a:lnTo>
                  <a:lnTo>
                    <a:pt x="2275802" y="99225"/>
                  </a:lnTo>
                  <a:lnTo>
                    <a:pt x="2235860" y="104330"/>
                  </a:lnTo>
                  <a:lnTo>
                    <a:pt x="2248585" y="82981"/>
                  </a:lnTo>
                  <a:lnTo>
                    <a:pt x="2275802" y="99225"/>
                  </a:lnTo>
                  <a:lnTo>
                    <a:pt x="2275802" y="74574"/>
                  </a:lnTo>
                  <a:lnTo>
                    <a:pt x="2259419" y="64795"/>
                  </a:lnTo>
                  <a:lnTo>
                    <a:pt x="2263521" y="57924"/>
                  </a:lnTo>
                  <a:lnTo>
                    <a:pt x="2275319" y="38100"/>
                  </a:lnTo>
                  <a:lnTo>
                    <a:pt x="2182355" y="30492"/>
                  </a:lnTo>
                  <a:lnTo>
                    <a:pt x="2229701" y="105117"/>
                  </a:lnTo>
                  <a:lnTo>
                    <a:pt x="2161514" y="113830"/>
                  </a:lnTo>
                  <a:lnTo>
                    <a:pt x="2170544" y="77724"/>
                  </a:lnTo>
                  <a:lnTo>
                    <a:pt x="2182342" y="30505"/>
                  </a:lnTo>
                  <a:lnTo>
                    <a:pt x="2151342" y="21551"/>
                  </a:lnTo>
                  <a:lnTo>
                    <a:pt x="2151342" y="115138"/>
                  </a:lnTo>
                  <a:lnTo>
                    <a:pt x="2120874" y="119024"/>
                  </a:lnTo>
                  <a:lnTo>
                    <a:pt x="2135428" y="101866"/>
                  </a:lnTo>
                  <a:lnTo>
                    <a:pt x="2151342" y="115138"/>
                  </a:lnTo>
                  <a:lnTo>
                    <a:pt x="2151342" y="21551"/>
                  </a:lnTo>
                  <a:lnTo>
                    <a:pt x="2118385" y="12052"/>
                  </a:lnTo>
                  <a:lnTo>
                    <a:pt x="2118385" y="90208"/>
                  </a:lnTo>
                  <a:lnTo>
                    <a:pt x="2090496" y="122910"/>
                  </a:lnTo>
                  <a:lnTo>
                    <a:pt x="2069693" y="125577"/>
                  </a:lnTo>
                  <a:lnTo>
                    <a:pt x="2069693" y="147294"/>
                  </a:lnTo>
                  <a:lnTo>
                    <a:pt x="2041296" y="180581"/>
                  </a:lnTo>
                  <a:lnTo>
                    <a:pt x="2018766" y="184810"/>
                  </a:lnTo>
                  <a:lnTo>
                    <a:pt x="2018766" y="206997"/>
                  </a:lnTo>
                  <a:lnTo>
                    <a:pt x="1991106" y="239433"/>
                  </a:lnTo>
                  <a:lnTo>
                    <a:pt x="1917268" y="226034"/>
                  </a:lnTo>
                  <a:lnTo>
                    <a:pt x="2018766" y="206997"/>
                  </a:lnTo>
                  <a:lnTo>
                    <a:pt x="2018766" y="184810"/>
                  </a:lnTo>
                  <a:lnTo>
                    <a:pt x="1857121" y="215112"/>
                  </a:lnTo>
                  <a:lnTo>
                    <a:pt x="1799145" y="204597"/>
                  </a:lnTo>
                  <a:lnTo>
                    <a:pt x="1799145" y="225983"/>
                  </a:lnTo>
                  <a:lnTo>
                    <a:pt x="1147610" y="348132"/>
                  </a:lnTo>
                  <a:lnTo>
                    <a:pt x="1641614" y="201993"/>
                  </a:lnTo>
                  <a:lnTo>
                    <a:pt x="1656854" y="200050"/>
                  </a:lnTo>
                  <a:lnTo>
                    <a:pt x="1799145" y="225983"/>
                  </a:lnTo>
                  <a:lnTo>
                    <a:pt x="1799145" y="204597"/>
                  </a:lnTo>
                  <a:lnTo>
                    <a:pt x="1725663" y="191262"/>
                  </a:lnTo>
                  <a:lnTo>
                    <a:pt x="2069693" y="147294"/>
                  </a:lnTo>
                  <a:lnTo>
                    <a:pt x="2069693" y="125577"/>
                  </a:lnTo>
                  <a:lnTo>
                    <a:pt x="1770900" y="163753"/>
                  </a:lnTo>
                  <a:lnTo>
                    <a:pt x="2101443" y="65976"/>
                  </a:lnTo>
                  <a:lnTo>
                    <a:pt x="2095487" y="68580"/>
                  </a:lnTo>
                  <a:lnTo>
                    <a:pt x="2104326" y="75958"/>
                  </a:lnTo>
                  <a:lnTo>
                    <a:pt x="2106155" y="86868"/>
                  </a:lnTo>
                  <a:lnTo>
                    <a:pt x="2110448" y="83693"/>
                  </a:lnTo>
                  <a:lnTo>
                    <a:pt x="2113788" y="94500"/>
                  </a:lnTo>
                  <a:lnTo>
                    <a:pt x="2118385" y="90208"/>
                  </a:lnTo>
                  <a:lnTo>
                    <a:pt x="2118385" y="12052"/>
                  </a:lnTo>
                  <a:lnTo>
                    <a:pt x="2092439" y="4572"/>
                  </a:lnTo>
                  <a:lnTo>
                    <a:pt x="2094357" y="16065"/>
                  </a:lnTo>
                  <a:lnTo>
                    <a:pt x="2089404" y="15252"/>
                  </a:lnTo>
                  <a:lnTo>
                    <a:pt x="2095436" y="34874"/>
                  </a:lnTo>
                  <a:lnTo>
                    <a:pt x="2011070" y="49237"/>
                  </a:lnTo>
                  <a:lnTo>
                    <a:pt x="2011070" y="71081"/>
                  </a:lnTo>
                  <a:lnTo>
                    <a:pt x="1650771" y="177673"/>
                  </a:lnTo>
                  <a:lnTo>
                    <a:pt x="1586776" y="166065"/>
                  </a:lnTo>
                  <a:lnTo>
                    <a:pt x="1586776" y="187286"/>
                  </a:lnTo>
                  <a:lnTo>
                    <a:pt x="1512963" y="196723"/>
                  </a:lnTo>
                  <a:lnTo>
                    <a:pt x="1512963" y="218440"/>
                  </a:lnTo>
                  <a:lnTo>
                    <a:pt x="951471" y="384543"/>
                  </a:lnTo>
                  <a:lnTo>
                    <a:pt x="777278" y="312458"/>
                  </a:lnTo>
                  <a:lnTo>
                    <a:pt x="1512963" y="218440"/>
                  </a:lnTo>
                  <a:lnTo>
                    <a:pt x="1512963" y="196723"/>
                  </a:lnTo>
                  <a:lnTo>
                    <a:pt x="737184" y="295859"/>
                  </a:lnTo>
                  <a:lnTo>
                    <a:pt x="723607" y="290245"/>
                  </a:lnTo>
                  <a:lnTo>
                    <a:pt x="1462036" y="164553"/>
                  </a:lnTo>
                  <a:lnTo>
                    <a:pt x="1586776" y="187286"/>
                  </a:lnTo>
                  <a:lnTo>
                    <a:pt x="1586776" y="166065"/>
                  </a:lnTo>
                  <a:lnTo>
                    <a:pt x="1522107" y="154317"/>
                  </a:lnTo>
                  <a:lnTo>
                    <a:pt x="2011070" y="71081"/>
                  </a:lnTo>
                  <a:lnTo>
                    <a:pt x="2011070" y="49237"/>
                  </a:lnTo>
                  <a:lnTo>
                    <a:pt x="1459966" y="143052"/>
                  </a:lnTo>
                  <a:lnTo>
                    <a:pt x="1400035" y="132181"/>
                  </a:lnTo>
                  <a:lnTo>
                    <a:pt x="1400035" y="153250"/>
                  </a:lnTo>
                  <a:lnTo>
                    <a:pt x="695286" y="273202"/>
                  </a:lnTo>
                  <a:lnTo>
                    <a:pt x="695286" y="301205"/>
                  </a:lnTo>
                  <a:lnTo>
                    <a:pt x="550379" y="319722"/>
                  </a:lnTo>
                  <a:lnTo>
                    <a:pt x="684784" y="296849"/>
                  </a:lnTo>
                  <a:lnTo>
                    <a:pt x="695286" y="301205"/>
                  </a:lnTo>
                  <a:lnTo>
                    <a:pt x="695286" y="273202"/>
                  </a:lnTo>
                  <a:lnTo>
                    <a:pt x="686181" y="274751"/>
                  </a:lnTo>
                  <a:lnTo>
                    <a:pt x="647433" y="258711"/>
                  </a:lnTo>
                  <a:lnTo>
                    <a:pt x="647433" y="281343"/>
                  </a:lnTo>
                  <a:lnTo>
                    <a:pt x="362178" y="329895"/>
                  </a:lnTo>
                  <a:lnTo>
                    <a:pt x="611797" y="266560"/>
                  </a:lnTo>
                  <a:lnTo>
                    <a:pt x="647433" y="281343"/>
                  </a:lnTo>
                  <a:lnTo>
                    <a:pt x="647433" y="258711"/>
                  </a:lnTo>
                  <a:lnTo>
                    <a:pt x="645655" y="257975"/>
                  </a:lnTo>
                  <a:lnTo>
                    <a:pt x="1201204" y="117017"/>
                  </a:lnTo>
                  <a:lnTo>
                    <a:pt x="1400035" y="153250"/>
                  </a:lnTo>
                  <a:lnTo>
                    <a:pt x="1400035" y="132181"/>
                  </a:lnTo>
                  <a:lnTo>
                    <a:pt x="1249286" y="104813"/>
                  </a:lnTo>
                  <a:lnTo>
                    <a:pt x="1421257" y="61175"/>
                  </a:lnTo>
                  <a:lnTo>
                    <a:pt x="1429512" y="92964"/>
                  </a:lnTo>
                  <a:lnTo>
                    <a:pt x="1491056" y="38100"/>
                  </a:lnTo>
                  <a:lnTo>
                    <a:pt x="1499616" y="30480"/>
                  </a:lnTo>
                  <a:lnTo>
                    <a:pt x="1408176" y="10668"/>
                  </a:lnTo>
                  <a:lnTo>
                    <a:pt x="1416151" y="41478"/>
                  </a:lnTo>
                  <a:lnTo>
                    <a:pt x="1200518" y="95973"/>
                  </a:lnTo>
                  <a:lnTo>
                    <a:pt x="869543" y="35902"/>
                  </a:lnTo>
                  <a:lnTo>
                    <a:pt x="869937" y="33528"/>
                  </a:lnTo>
                  <a:lnTo>
                    <a:pt x="874763" y="4572"/>
                  </a:lnTo>
                  <a:lnTo>
                    <a:pt x="784847" y="30480"/>
                  </a:lnTo>
                  <a:lnTo>
                    <a:pt x="861047" y="86868"/>
                  </a:lnTo>
                  <a:lnTo>
                    <a:pt x="866203" y="55956"/>
                  </a:lnTo>
                  <a:lnTo>
                    <a:pt x="1152423" y="108127"/>
                  </a:lnTo>
                  <a:lnTo>
                    <a:pt x="612940" y="244436"/>
                  </a:lnTo>
                  <a:lnTo>
                    <a:pt x="579081" y="230428"/>
                  </a:lnTo>
                  <a:lnTo>
                    <a:pt x="579081" y="252984"/>
                  </a:lnTo>
                  <a:lnTo>
                    <a:pt x="94094" y="375526"/>
                  </a:lnTo>
                  <a:lnTo>
                    <a:pt x="48437" y="383298"/>
                  </a:lnTo>
                  <a:lnTo>
                    <a:pt x="73380" y="115989"/>
                  </a:lnTo>
                  <a:lnTo>
                    <a:pt x="105156" y="118872"/>
                  </a:lnTo>
                  <a:lnTo>
                    <a:pt x="97637" y="99060"/>
                  </a:lnTo>
                  <a:lnTo>
                    <a:pt x="71628" y="30518"/>
                  </a:lnTo>
                  <a:lnTo>
                    <a:pt x="132575" y="102120"/>
                  </a:lnTo>
                  <a:lnTo>
                    <a:pt x="144691" y="72720"/>
                  </a:lnTo>
                  <a:lnTo>
                    <a:pt x="579081" y="252984"/>
                  </a:lnTo>
                  <a:lnTo>
                    <a:pt x="579081" y="230428"/>
                  </a:lnTo>
                  <a:lnTo>
                    <a:pt x="152450" y="53848"/>
                  </a:lnTo>
                  <a:lnTo>
                    <a:pt x="154546" y="48780"/>
                  </a:lnTo>
                  <a:lnTo>
                    <a:pt x="164579" y="24396"/>
                  </a:lnTo>
                  <a:lnTo>
                    <a:pt x="71628" y="30480"/>
                  </a:lnTo>
                  <a:lnTo>
                    <a:pt x="21336" y="111252"/>
                  </a:lnTo>
                  <a:lnTo>
                    <a:pt x="51943" y="114046"/>
                  </a:lnTo>
                  <a:lnTo>
                    <a:pt x="26085" y="392696"/>
                  </a:lnTo>
                  <a:lnTo>
                    <a:pt x="0" y="399288"/>
                  </a:lnTo>
                  <a:lnTo>
                    <a:pt x="4572" y="420624"/>
                  </a:lnTo>
                  <a:lnTo>
                    <a:pt x="79502" y="401624"/>
                  </a:lnTo>
                  <a:lnTo>
                    <a:pt x="735317" y="317817"/>
                  </a:lnTo>
                  <a:lnTo>
                    <a:pt x="946391" y="405396"/>
                  </a:lnTo>
                  <a:lnTo>
                    <a:pt x="950087" y="395744"/>
                  </a:lnTo>
                  <a:lnTo>
                    <a:pt x="952487" y="406908"/>
                  </a:lnTo>
                  <a:lnTo>
                    <a:pt x="1859178" y="236918"/>
                  </a:lnTo>
                  <a:lnTo>
                    <a:pt x="1975205" y="258064"/>
                  </a:lnTo>
                  <a:lnTo>
                    <a:pt x="1863839" y="388620"/>
                  </a:lnTo>
                  <a:lnTo>
                    <a:pt x="1872221" y="395490"/>
                  </a:lnTo>
                  <a:lnTo>
                    <a:pt x="1876044" y="405396"/>
                  </a:lnTo>
                  <a:lnTo>
                    <a:pt x="2183269" y="295986"/>
                  </a:lnTo>
                  <a:lnTo>
                    <a:pt x="2791955" y="406908"/>
                  </a:lnTo>
                  <a:lnTo>
                    <a:pt x="2794228" y="396265"/>
                  </a:lnTo>
                  <a:lnTo>
                    <a:pt x="2804160" y="399288"/>
                  </a:lnTo>
                  <a:lnTo>
                    <a:pt x="2883941" y="114973"/>
                  </a:lnTo>
                  <a:lnTo>
                    <a:pt x="2913888" y="123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26267" y="4674107"/>
              <a:ext cx="3576954" cy="408940"/>
            </a:xfrm>
            <a:custGeom>
              <a:avLst/>
              <a:gdLst/>
              <a:ahLst/>
              <a:cxnLst/>
              <a:rect l="l" t="t" r="r" b="b"/>
              <a:pathLst>
                <a:path w="3576954" h="408939">
                  <a:moveTo>
                    <a:pt x="3576840" y="388632"/>
                  </a:moveTo>
                  <a:lnTo>
                    <a:pt x="3575151" y="387819"/>
                  </a:lnTo>
                  <a:lnTo>
                    <a:pt x="3575316" y="387096"/>
                  </a:lnTo>
                  <a:lnTo>
                    <a:pt x="3572027" y="386283"/>
                  </a:lnTo>
                  <a:lnTo>
                    <a:pt x="2905023" y="59448"/>
                  </a:lnTo>
                  <a:lnTo>
                    <a:pt x="2908020" y="53352"/>
                  </a:lnTo>
                  <a:lnTo>
                    <a:pt x="2918472" y="32004"/>
                  </a:lnTo>
                  <a:lnTo>
                    <a:pt x="2825508" y="32004"/>
                  </a:lnTo>
                  <a:lnTo>
                    <a:pt x="2881896" y="106692"/>
                  </a:lnTo>
                  <a:lnTo>
                    <a:pt x="2895435" y="79019"/>
                  </a:lnTo>
                  <a:lnTo>
                    <a:pt x="3476637" y="362521"/>
                  </a:lnTo>
                  <a:lnTo>
                    <a:pt x="2194610" y="43065"/>
                  </a:lnTo>
                  <a:lnTo>
                    <a:pt x="2195461" y="39624"/>
                  </a:lnTo>
                  <a:lnTo>
                    <a:pt x="2202192" y="12192"/>
                  </a:lnTo>
                  <a:lnTo>
                    <a:pt x="2110752" y="32004"/>
                  </a:lnTo>
                  <a:lnTo>
                    <a:pt x="2182380" y="92964"/>
                  </a:lnTo>
                  <a:lnTo>
                    <a:pt x="2189772" y="62814"/>
                  </a:lnTo>
                  <a:lnTo>
                    <a:pt x="3296907" y="339902"/>
                  </a:lnTo>
                  <a:lnTo>
                    <a:pt x="1512963" y="35801"/>
                  </a:lnTo>
                  <a:lnTo>
                    <a:pt x="1513344" y="33528"/>
                  </a:lnTo>
                  <a:lnTo>
                    <a:pt x="1517916" y="6096"/>
                  </a:lnTo>
                  <a:lnTo>
                    <a:pt x="1428000" y="32004"/>
                  </a:lnTo>
                  <a:lnTo>
                    <a:pt x="1504200" y="88392"/>
                  </a:lnTo>
                  <a:lnTo>
                    <a:pt x="1509369" y="57315"/>
                  </a:lnTo>
                  <a:lnTo>
                    <a:pt x="3059150" y="321297"/>
                  </a:lnTo>
                  <a:lnTo>
                    <a:pt x="797737" y="32131"/>
                  </a:lnTo>
                  <a:lnTo>
                    <a:pt x="797941" y="30480"/>
                  </a:lnTo>
                  <a:lnTo>
                    <a:pt x="801636" y="1524"/>
                  </a:lnTo>
                  <a:lnTo>
                    <a:pt x="713244" y="32004"/>
                  </a:lnTo>
                  <a:lnTo>
                    <a:pt x="790968" y="85344"/>
                  </a:lnTo>
                  <a:lnTo>
                    <a:pt x="795020" y="53505"/>
                  </a:lnTo>
                  <a:lnTo>
                    <a:pt x="2726906" y="300532"/>
                  </a:lnTo>
                  <a:lnTo>
                    <a:pt x="84061" y="30391"/>
                  </a:lnTo>
                  <a:lnTo>
                    <a:pt x="84188" y="28956"/>
                  </a:lnTo>
                  <a:lnTo>
                    <a:pt x="86868" y="0"/>
                  </a:lnTo>
                  <a:lnTo>
                    <a:pt x="0" y="32004"/>
                  </a:lnTo>
                  <a:lnTo>
                    <a:pt x="79248" y="82296"/>
                  </a:lnTo>
                  <a:lnTo>
                    <a:pt x="82080" y="51828"/>
                  </a:lnTo>
                  <a:lnTo>
                    <a:pt x="3564725" y="407670"/>
                  </a:lnTo>
                  <a:lnTo>
                    <a:pt x="3570744" y="408432"/>
                  </a:lnTo>
                  <a:lnTo>
                    <a:pt x="3572256" y="408432"/>
                  </a:lnTo>
                  <a:lnTo>
                    <a:pt x="3573005" y="397852"/>
                  </a:lnTo>
                  <a:lnTo>
                    <a:pt x="3573576" y="395147"/>
                  </a:lnTo>
                  <a:lnTo>
                    <a:pt x="3576840" y="388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7" name="object 27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085703" y="2412402"/>
            <a:ext cx="1579468" cy="544606"/>
            <a:chOff x="6150863" y="2734056"/>
            <a:chExt cx="1790064" cy="61722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0863" y="2772156"/>
              <a:ext cx="1789557" cy="57911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153899" y="2734068"/>
              <a:ext cx="914400" cy="212090"/>
            </a:xfrm>
            <a:custGeom>
              <a:avLst/>
              <a:gdLst/>
              <a:ahLst/>
              <a:cxnLst/>
              <a:rect l="l" t="t" r="r" b="b"/>
              <a:pathLst>
                <a:path w="914400" h="212089">
                  <a:moveTo>
                    <a:pt x="151257" y="125222"/>
                  </a:moveTo>
                  <a:lnTo>
                    <a:pt x="84302" y="125222"/>
                  </a:lnTo>
                  <a:lnTo>
                    <a:pt x="84302" y="55372"/>
                  </a:lnTo>
                  <a:lnTo>
                    <a:pt x="66865" y="55372"/>
                  </a:lnTo>
                  <a:lnTo>
                    <a:pt x="66865" y="125222"/>
                  </a:lnTo>
                  <a:lnTo>
                    <a:pt x="0" y="125222"/>
                  </a:lnTo>
                  <a:lnTo>
                    <a:pt x="0" y="141732"/>
                  </a:lnTo>
                  <a:lnTo>
                    <a:pt x="66865" y="141732"/>
                  </a:lnTo>
                  <a:lnTo>
                    <a:pt x="66865" y="211582"/>
                  </a:lnTo>
                  <a:lnTo>
                    <a:pt x="84302" y="211582"/>
                  </a:lnTo>
                  <a:lnTo>
                    <a:pt x="84302" y="141732"/>
                  </a:lnTo>
                  <a:lnTo>
                    <a:pt x="151257" y="141732"/>
                  </a:lnTo>
                  <a:lnTo>
                    <a:pt x="151257" y="125222"/>
                  </a:lnTo>
                  <a:close/>
                </a:path>
                <a:path w="914400" h="212089">
                  <a:moveTo>
                    <a:pt x="383959" y="0"/>
                  </a:moveTo>
                  <a:lnTo>
                    <a:pt x="275844" y="0"/>
                  </a:lnTo>
                  <a:lnTo>
                    <a:pt x="275844" y="12192"/>
                  </a:lnTo>
                  <a:lnTo>
                    <a:pt x="383959" y="12192"/>
                  </a:lnTo>
                  <a:lnTo>
                    <a:pt x="383959" y="0"/>
                  </a:lnTo>
                  <a:close/>
                </a:path>
                <a:path w="914400" h="212089">
                  <a:moveTo>
                    <a:pt x="914311" y="0"/>
                  </a:moveTo>
                  <a:lnTo>
                    <a:pt x="806196" y="0"/>
                  </a:lnTo>
                  <a:lnTo>
                    <a:pt x="806196" y="12192"/>
                  </a:lnTo>
                  <a:lnTo>
                    <a:pt x="914311" y="12192"/>
                  </a:lnTo>
                  <a:lnTo>
                    <a:pt x="914311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250465" algn="l"/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3" name="object 53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42</a:t>
            </a:r>
            <a:endParaRPr sz="1147"/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" name="object 67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720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260" y="362933"/>
            <a:ext cx="6977343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So</a:t>
            </a:r>
            <a:r>
              <a:rPr sz="4236" spc="22" dirty="0"/>
              <a:t> </a:t>
            </a:r>
            <a:r>
              <a:rPr sz="4236" spc="-4" dirty="0"/>
              <a:t>what</a:t>
            </a:r>
            <a:r>
              <a:rPr sz="4236" spc="31" dirty="0"/>
              <a:t> </a:t>
            </a:r>
            <a:r>
              <a:rPr sz="4236" spc="-18" dirty="0"/>
              <a:t>are</a:t>
            </a:r>
            <a:r>
              <a:rPr sz="4236" spc="44" dirty="0"/>
              <a:t> </a:t>
            </a:r>
            <a:r>
              <a:rPr sz="4236" spc="-9" dirty="0"/>
              <a:t>neural</a:t>
            </a:r>
            <a:r>
              <a:rPr sz="4236" spc="35" dirty="0"/>
              <a:t> </a:t>
            </a:r>
            <a:r>
              <a:rPr sz="4236" dirty="0"/>
              <a:t>networks??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4" y="4897849"/>
            <a:ext cx="7456394" cy="1481315"/>
          </a:xfrm>
          <a:prstGeom prst="rect">
            <a:avLst/>
          </a:prstGeom>
        </p:spPr>
        <p:txBody>
          <a:bodyPr vert="horz" wrap="square" lIns="0" tIns="104215" rIns="0" bIns="0" rtlCol="0">
            <a:spAutoFit/>
          </a:bodyPr>
          <a:lstStyle/>
          <a:p>
            <a:pPr marL="344599" indent="-333953">
              <a:spcBef>
                <a:spcPts val="82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13" dirty="0">
                <a:latin typeface="Calibri"/>
                <a:cs typeface="Calibri"/>
              </a:rPr>
              <a:t>What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are</a:t>
            </a:r>
            <a:r>
              <a:rPr sz="2912" spc="-22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these</a:t>
            </a:r>
            <a:r>
              <a:rPr sz="2912" spc="-22" dirty="0">
                <a:latin typeface="Calibri"/>
                <a:cs typeface="Calibri"/>
              </a:rPr>
              <a:t> </a:t>
            </a:r>
            <a:r>
              <a:rPr sz="2912" spc="-26" dirty="0">
                <a:latin typeface="Calibri"/>
                <a:cs typeface="Calibri"/>
              </a:rPr>
              <a:t>boxes?</a:t>
            </a:r>
            <a:endParaRPr sz="2912">
              <a:latin typeface="Calibri"/>
              <a:cs typeface="Calibri"/>
            </a:endParaRPr>
          </a:p>
          <a:p>
            <a:pPr marL="731783" lvl="1" indent="-277921">
              <a:spcBef>
                <a:spcPts val="640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4" dirty="0">
                <a:latin typeface="Calibri"/>
                <a:cs typeface="Calibri"/>
              </a:rPr>
              <a:t>Functions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that</a:t>
            </a:r>
            <a:r>
              <a:rPr sz="2515" spc="22" dirty="0">
                <a:latin typeface="Calibri"/>
                <a:cs typeface="Calibri"/>
              </a:rPr>
              <a:t> </a:t>
            </a:r>
            <a:r>
              <a:rPr sz="2515" spc="-31" dirty="0">
                <a:latin typeface="Calibri"/>
                <a:cs typeface="Calibri"/>
              </a:rPr>
              <a:t>take</a:t>
            </a:r>
            <a:r>
              <a:rPr sz="2515" spc="44" dirty="0">
                <a:latin typeface="Calibri"/>
                <a:cs typeface="Calibri"/>
              </a:rPr>
              <a:t> </a:t>
            </a:r>
            <a:r>
              <a:rPr sz="2515" spc="-13" dirty="0">
                <a:latin typeface="Calibri"/>
                <a:cs typeface="Calibri"/>
              </a:rPr>
              <a:t>an</a:t>
            </a:r>
            <a:r>
              <a:rPr sz="2515" spc="26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input</a:t>
            </a:r>
            <a:r>
              <a:rPr sz="2515" spc="22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and </a:t>
            </a:r>
            <a:r>
              <a:rPr sz="2515" spc="-9" dirty="0">
                <a:latin typeface="Calibri"/>
                <a:cs typeface="Calibri"/>
              </a:rPr>
              <a:t>produce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an</a:t>
            </a:r>
            <a:r>
              <a:rPr sz="2515" spc="-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output</a:t>
            </a:r>
            <a:endParaRPr sz="2515">
              <a:latin typeface="Calibri"/>
              <a:cs typeface="Calibri"/>
            </a:endParaRPr>
          </a:p>
          <a:p>
            <a:pPr marL="731783" lvl="1" indent="-277921">
              <a:spcBef>
                <a:spcPts val="627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4" dirty="0">
                <a:latin typeface="Calibri"/>
                <a:cs typeface="Calibri"/>
              </a:rPr>
              <a:t>What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are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these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functions?</a:t>
            </a:r>
            <a:endParaRPr sz="251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8365" y="1432111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5144" y="1948479"/>
            <a:ext cx="224678" cy="298637"/>
            <a:chOff x="1072896" y="2208276"/>
            <a:chExt cx="254635" cy="338455"/>
          </a:xfrm>
        </p:grpSpPr>
        <p:sp>
          <p:nvSpPr>
            <p:cNvPr id="6" name="object 6"/>
            <p:cNvSpPr/>
            <p:nvPr/>
          </p:nvSpPr>
          <p:spPr>
            <a:xfrm>
              <a:off x="107442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07442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80156" y="1948479"/>
            <a:ext cx="224678" cy="298637"/>
            <a:chOff x="3084576" y="2208276"/>
            <a:chExt cx="254635" cy="338455"/>
          </a:xfrm>
        </p:grpSpPr>
        <p:sp>
          <p:nvSpPr>
            <p:cNvPr id="9" name="object 9"/>
            <p:cNvSpPr/>
            <p:nvPr/>
          </p:nvSpPr>
          <p:spPr>
            <a:xfrm>
              <a:off x="30861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61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57869" y="1785356"/>
            <a:ext cx="539563" cy="54564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721" spc="-4" dirty="0">
                <a:latin typeface="Calibri"/>
                <a:cs typeface="Calibri"/>
              </a:rPr>
              <a:t>Voice </a:t>
            </a:r>
            <a:r>
              <a:rPr sz="1721" spc="-37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si</a:t>
            </a:r>
            <a:r>
              <a:rPr sz="1721" spc="22" dirty="0">
                <a:latin typeface="Calibri"/>
                <a:cs typeface="Calibri"/>
              </a:rPr>
              <a:t>g</a:t>
            </a:r>
            <a:r>
              <a:rPr sz="1721" dirty="0">
                <a:latin typeface="Calibri"/>
                <a:cs typeface="Calibri"/>
              </a:rPr>
              <a:t>n</a:t>
            </a:r>
            <a:r>
              <a:rPr sz="1721" spc="9" dirty="0">
                <a:latin typeface="Calibri"/>
                <a:cs typeface="Calibri"/>
              </a:rPr>
              <a:t>al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3642" y="1956097"/>
            <a:ext cx="119959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" dirty="0">
                <a:latin typeface="Calibri"/>
                <a:cs typeface="Calibri"/>
              </a:rPr>
              <a:t>Transcription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1935" y="1432111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68715" y="1948479"/>
            <a:ext cx="224678" cy="298637"/>
            <a:chOff x="6018276" y="2208276"/>
            <a:chExt cx="254635" cy="338455"/>
          </a:xfrm>
        </p:grpSpPr>
        <p:sp>
          <p:nvSpPr>
            <p:cNvPr id="15" name="object 15"/>
            <p:cNvSpPr/>
            <p:nvPr/>
          </p:nvSpPr>
          <p:spPr>
            <a:xfrm>
              <a:off x="60198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60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198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60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743726" y="1948479"/>
            <a:ext cx="224678" cy="298637"/>
            <a:chOff x="8029956" y="2208276"/>
            <a:chExt cx="254635" cy="338455"/>
          </a:xfrm>
        </p:grpSpPr>
        <p:sp>
          <p:nvSpPr>
            <p:cNvPr id="18" name="object 18"/>
            <p:cNvSpPr/>
            <p:nvPr/>
          </p:nvSpPr>
          <p:spPr>
            <a:xfrm>
              <a:off x="803148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148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21489" y="1894235"/>
            <a:ext cx="57710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dirty="0">
                <a:latin typeface="Calibri"/>
                <a:cs typeface="Calibri"/>
              </a:rPr>
              <a:t>I</a:t>
            </a:r>
            <a:r>
              <a:rPr sz="1721" spc="13" dirty="0">
                <a:latin typeface="Calibri"/>
                <a:cs typeface="Calibri"/>
              </a:rPr>
              <a:t>ma</a:t>
            </a:r>
            <a:r>
              <a:rPr sz="1721" spc="4" dirty="0">
                <a:latin typeface="Calibri"/>
                <a:cs typeface="Calibri"/>
              </a:rPr>
              <a:t>g</a:t>
            </a:r>
            <a:r>
              <a:rPr sz="1721" spc="9" dirty="0">
                <a:latin typeface="Calibri"/>
                <a:cs typeface="Calibri"/>
              </a:rPr>
              <a:t>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43133" y="1937245"/>
            <a:ext cx="111330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0" dirty="0">
                <a:latin typeface="Calibri"/>
                <a:cs typeface="Calibri"/>
              </a:rPr>
              <a:t>Text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caption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3703" y="3133165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0481" y="3649531"/>
            <a:ext cx="224678" cy="298637"/>
            <a:chOff x="3753611" y="4136135"/>
            <a:chExt cx="254635" cy="338455"/>
          </a:xfrm>
        </p:grpSpPr>
        <p:sp>
          <p:nvSpPr>
            <p:cNvPr id="24" name="object 24"/>
            <p:cNvSpPr/>
            <p:nvPr/>
          </p:nvSpPr>
          <p:spPr>
            <a:xfrm>
              <a:off x="375513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126491" y="335280"/>
                  </a:move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5513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0" y="83820"/>
                  </a:move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45492" y="3649531"/>
            <a:ext cx="224678" cy="298637"/>
            <a:chOff x="5765291" y="4136135"/>
            <a:chExt cx="254635" cy="338455"/>
          </a:xfrm>
        </p:grpSpPr>
        <p:sp>
          <p:nvSpPr>
            <p:cNvPr id="27" name="object 27"/>
            <p:cNvSpPr/>
            <p:nvPr/>
          </p:nvSpPr>
          <p:spPr>
            <a:xfrm>
              <a:off x="576681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126491" y="335280"/>
                  </a:move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81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0" y="83820"/>
                  </a:move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23202" y="3486365"/>
            <a:ext cx="556932" cy="55046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1600"/>
              </a:lnSpc>
              <a:spcBef>
                <a:spcPts val="79"/>
              </a:spcBef>
            </a:pPr>
            <a:r>
              <a:rPr sz="1721" spc="9" dirty="0">
                <a:latin typeface="Calibri"/>
                <a:cs typeface="Calibri"/>
              </a:rPr>
              <a:t>Game  </a:t>
            </a:r>
            <a:r>
              <a:rPr sz="1721" spc="-4" dirty="0">
                <a:latin typeface="Calibri"/>
                <a:cs typeface="Calibri"/>
              </a:rPr>
              <a:t>State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48867" y="3657105"/>
            <a:ext cx="99620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Next</a:t>
            </a:r>
            <a:r>
              <a:rPr sz="1721" spc="-5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move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0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888890"/>
            <a:ext cx="3399864" cy="681878"/>
            <a:chOff x="4369308" y="4407408"/>
            <a:chExt cx="3853179" cy="772795"/>
          </a:xfrm>
        </p:grpSpPr>
        <p:sp>
          <p:nvSpPr>
            <p:cNvPr id="7" name="object 7"/>
            <p:cNvSpPr/>
            <p:nvPr/>
          </p:nvSpPr>
          <p:spPr>
            <a:xfrm>
              <a:off x="4383024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6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6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1012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6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9512" y="4693920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6"/>
              <a:ext cx="123444" cy="1219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3764" y="4421124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8519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4652" y="4675631"/>
              <a:ext cx="2897505" cy="421005"/>
            </a:xfrm>
            <a:custGeom>
              <a:avLst/>
              <a:gdLst/>
              <a:ahLst/>
              <a:cxnLst/>
              <a:rect l="l" t="t" r="r" b="b"/>
              <a:pathLst>
                <a:path w="2897504" h="421004">
                  <a:moveTo>
                    <a:pt x="2897124" y="30480"/>
                  </a:moveTo>
                  <a:lnTo>
                    <a:pt x="2892704" y="28956"/>
                  </a:lnTo>
                  <a:lnTo>
                    <a:pt x="2808732" y="0"/>
                  </a:lnTo>
                  <a:lnTo>
                    <a:pt x="2812618" y="30607"/>
                  </a:lnTo>
                  <a:lnTo>
                    <a:pt x="550379" y="319722"/>
                  </a:lnTo>
                  <a:lnTo>
                    <a:pt x="2100973" y="55778"/>
                  </a:lnTo>
                  <a:lnTo>
                    <a:pt x="2106155" y="86868"/>
                  </a:lnTo>
                  <a:lnTo>
                    <a:pt x="2180298" y="32004"/>
                  </a:lnTo>
                  <a:lnTo>
                    <a:pt x="2182355" y="30480"/>
                  </a:lnTo>
                  <a:lnTo>
                    <a:pt x="2092439" y="4572"/>
                  </a:lnTo>
                  <a:lnTo>
                    <a:pt x="2097443" y="34531"/>
                  </a:lnTo>
                  <a:lnTo>
                    <a:pt x="362178" y="329895"/>
                  </a:lnTo>
                  <a:lnTo>
                    <a:pt x="1421257" y="61175"/>
                  </a:lnTo>
                  <a:lnTo>
                    <a:pt x="1429512" y="92964"/>
                  </a:lnTo>
                  <a:lnTo>
                    <a:pt x="1491056" y="38100"/>
                  </a:lnTo>
                  <a:lnTo>
                    <a:pt x="1499616" y="30480"/>
                  </a:lnTo>
                  <a:lnTo>
                    <a:pt x="1408176" y="10668"/>
                  </a:lnTo>
                  <a:lnTo>
                    <a:pt x="1416151" y="41478"/>
                  </a:lnTo>
                  <a:lnTo>
                    <a:pt x="94094" y="375526"/>
                  </a:lnTo>
                  <a:lnTo>
                    <a:pt x="48437" y="383298"/>
                  </a:lnTo>
                  <a:lnTo>
                    <a:pt x="73380" y="115989"/>
                  </a:lnTo>
                  <a:lnTo>
                    <a:pt x="105156" y="118872"/>
                  </a:lnTo>
                  <a:lnTo>
                    <a:pt x="97637" y="99060"/>
                  </a:lnTo>
                  <a:lnTo>
                    <a:pt x="71628" y="30480"/>
                  </a:lnTo>
                  <a:lnTo>
                    <a:pt x="21336" y="111252"/>
                  </a:lnTo>
                  <a:lnTo>
                    <a:pt x="51943" y="114046"/>
                  </a:lnTo>
                  <a:lnTo>
                    <a:pt x="26085" y="392696"/>
                  </a:lnTo>
                  <a:lnTo>
                    <a:pt x="0" y="399288"/>
                  </a:lnTo>
                  <a:lnTo>
                    <a:pt x="4572" y="420624"/>
                  </a:lnTo>
                  <a:lnTo>
                    <a:pt x="79502" y="401624"/>
                  </a:lnTo>
                  <a:lnTo>
                    <a:pt x="2815336" y="51981"/>
                  </a:lnTo>
                  <a:lnTo>
                    <a:pt x="2819400" y="83820"/>
                  </a:lnTo>
                  <a:lnTo>
                    <a:pt x="289712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923276" y="442112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576" y="5058156"/>
              <a:ext cx="121920" cy="12192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3232" y="4674107"/>
              <a:ext cx="3592195" cy="422275"/>
            </a:xfrm>
            <a:custGeom>
              <a:avLst/>
              <a:gdLst/>
              <a:ahLst/>
              <a:cxnLst/>
              <a:rect l="l" t="t" r="r" b="b"/>
              <a:pathLst>
                <a:path w="3592195" h="422275">
                  <a:moveTo>
                    <a:pt x="3592055" y="112776"/>
                  </a:moveTo>
                  <a:lnTo>
                    <a:pt x="3584702" y="100584"/>
                  </a:lnTo>
                  <a:lnTo>
                    <a:pt x="3543287" y="32016"/>
                  </a:lnTo>
                  <a:lnTo>
                    <a:pt x="3534880" y="28956"/>
                  </a:lnTo>
                  <a:lnTo>
                    <a:pt x="3454908" y="0"/>
                  </a:lnTo>
                  <a:lnTo>
                    <a:pt x="3455301" y="3670"/>
                  </a:lnTo>
                  <a:lnTo>
                    <a:pt x="3453384" y="3048"/>
                  </a:lnTo>
                  <a:lnTo>
                    <a:pt x="3454374" y="9779"/>
                  </a:lnTo>
                  <a:lnTo>
                    <a:pt x="3451847" y="9144"/>
                  </a:lnTo>
                  <a:lnTo>
                    <a:pt x="3455924" y="29210"/>
                  </a:lnTo>
                  <a:lnTo>
                    <a:pt x="3448799" y="28968"/>
                  </a:lnTo>
                  <a:lnTo>
                    <a:pt x="3449866" y="31318"/>
                  </a:lnTo>
                  <a:lnTo>
                    <a:pt x="3447681" y="31559"/>
                  </a:lnTo>
                  <a:lnTo>
                    <a:pt x="3447681" y="63906"/>
                  </a:lnTo>
                  <a:lnTo>
                    <a:pt x="3170364" y="187985"/>
                  </a:lnTo>
                  <a:lnTo>
                    <a:pt x="3145066" y="175602"/>
                  </a:lnTo>
                  <a:lnTo>
                    <a:pt x="3145066" y="199313"/>
                  </a:lnTo>
                  <a:lnTo>
                    <a:pt x="3030461" y="250583"/>
                  </a:lnTo>
                  <a:lnTo>
                    <a:pt x="2999105" y="242773"/>
                  </a:lnTo>
                  <a:lnTo>
                    <a:pt x="2999105" y="264617"/>
                  </a:lnTo>
                  <a:lnTo>
                    <a:pt x="2960243" y="282003"/>
                  </a:lnTo>
                  <a:lnTo>
                    <a:pt x="2924733" y="275958"/>
                  </a:lnTo>
                  <a:lnTo>
                    <a:pt x="2924733" y="297891"/>
                  </a:lnTo>
                  <a:lnTo>
                    <a:pt x="2914573" y="302425"/>
                  </a:lnTo>
                  <a:lnTo>
                    <a:pt x="2844495" y="293471"/>
                  </a:lnTo>
                  <a:lnTo>
                    <a:pt x="2844495" y="333768"/>
                  </a:lnTo>
                  <a:lnTo>
                    <a:pt x="2741447" y="379869"/>
                  </a:lnTo>
                  <a:lnTo>
                    <a:pt x="2756890" y="324815"/>
                  </a:lnTo>
                  <a:lnTo>
                    <a:pt x="2844495" y="333768"/>
                  </a:lnTo>
                  <a:lnTo>
                    <a:pt x="2844495" y="293471"/>
                  </a:lnTo>
                  <a:lnTo>
                    <a:pt x="2768422" y="283730"/>
                  </a:lnTo>
                  <a:lnTo>
                    <a:pt x="2771762" y="271830"/>
                  </a:lnTo>
                  <a:lnTo>
                    <a:pt x="2924733" y="297891"/>
                  </a:lnTo>
                  <a:lnTo>
                    <a:pt x="2924733" y="275958"/>
                  </a:lnTo>
                  <a:lnTo>
                    <a:pt x="2777642" y="250875"/>
                  </a:lnTo>
                  <a:lnTo>
                    <a:pt x="2788577" y="211924"/>
                  </a:lnTo>
                  <a:lnTo>
                    <a:pt x="2999105" y="264617"/>
                  </a:lnTo>
                  <a:lnTo>
                    <a:pt x="2999105" y="242773"/>
                  </a:lnTo>
                  <a:lnTo>
                    <a:pt x="2814548" y="196786"/>
                  </a:lnTo>
                  <a:lnTo>
                    <a:pt x="3042031" y="149047"/>
                  </a:lnTo>
                  <a:lnTo>
                    <a:pt x="3145066" y="199313"/>
                  </a:lnTo>
                  <a:lnTo>
                    <a:pt x="3145066" y="175602"/>
                  </a:lnTo>
                  <a:lnTo>
                    <a:pt x="3076244" y="141871"/>
                  </a:lnTo>
                  <a:lnTo>
                    <a:pt x="3447681" y="63906"/>
                  </a:lnTo>
                  <a:lnTo>
                    <a:pt x="3447681" y="31559"/>
                  </a:lnTo>
                  <a:lnTo>
                    <a:pt x="3254718" y="52235"/>
                  </a:lnTo>
                  <a:lnTo>
                    <a:pt x="3254718" y="82118"/>
                  </a:lnTo>
                  <a:lnTo>
                    <a:pt x="3044393" y="126263"/>
                  </a:lnTo>
                  <a:lnTo>
                    <a:pt x="3020199" y="114401"/>
                  </a:lnTo>
                  <a:lnTo>
                    <a:pt x="3254718" y="82118"/>
                  </a:lnTo>
                  <a:lnTo>
                    <a:pt x="3254718" y="52235"/>
                  </a:lnTo>
                  <a:lnTo>
                    <a:pt x="3010077" y="78435"/>
                  </a:lnTo>
                  <a:lnTo>
                    <a:pt x="3010077" y="133464"/>
                  </a:lnTo>
                  <a:lnTo>
                    <a:pt x="2798114" y="177939"/>
                  </a:lnTo>
                  <a:lnTo>
                    <a:pt x="2807741" y="143649"/>
                  </a:lnTo>
                  <a:lnTo>
                    <a:pt x="2981833" y="119684"/>
                  </a:lnTo>
                  <a:lnTo>
                    <a:pt x="3010077" y="133464"/>
                  </a:lnTo>
                  <a:lnTo>
                    <a:pt x="3010077" y="78435"/>
                  </a:lnTo>
                  <a:lnTo>
                    <a:pt x="2958134" y="83997"/>
                  </a:lnTo>
                  <a:lnTo>
                    <a:pt x="2917558" y="64109"/>
                  </a:lnTo>
                  <a:lnTo>
                    <a:pt x="2917558" y="88341"/>
                  </a:lnTo>
                  <a:lnTo>
                    <a:pt x="2892602" y="91008"/>
                  </a:lnTo>
                  <a:lnTo>
                    <a:pt x="2898470" y="79019"/>
                  </a:lnTo>
                  <a:lnTo>
                    <a:pt x="2917558" y="88341"/>
                  </a:lnTo>
                  <a:lnTo>
                    <a:pt x="2917558" y="64109"/>
                  </a:lnTo>
                  <a:lnTo>
                    <a:pt x="2908058" y="59448"/>
                  </a:lnTo>
                  <a:lnTo>
                    <a:pt x="2911056" y="53352"/>
                  </a:lnTo>
                  <a:lnTo>
                    <a:pt x="2921508" y="32004"/>
                  </a:lnTo>
                  <a:lnTo>
                    <a:pt x="2828544" y="32004"/>
                  </a:lnTo>
                  <a:lnTo>
                    <a:pt x="2874543" y="92951"/>
                  </a:lnTo>
                  <a:lnTo>
                    <a:pt x="2850083" y="95567"/>
                  </a:lnTo>
                  <a:lnTo>
                    <a:pt x="2850083" y="117208"/>
                  </a:lnTo>
                  <a:lnTo>
                    <a:pt x="2844050" y="118046"/>
                  </a:lnTo>
                  <a:lnTo>
                    <a:pt x="2844012" y="117868"/>
                  </a:lnTo>
                  <a:lnTo>
                    <a:pt x="2850083" y="117208"/>
                  </a:lnTo>
                  <a:lnTo>
                    <a:pt x="2850083" y="95567"/>
                  </a:lnTo>
                  <a:lnTo>
                    <a:pt x="2840177" y="96621"/>
                  </a:lnTo>
                  <a:lnTo>
                    <a:pt x="2828544" y="32004"/>
                  </a:lnTo>
                  <a:lnTo>
                    <a:pt x="2828379" y="32194"/>
                  </a:lnTo>
                  <a:lnTo>
                    <a:pt x="2828379" y="120192"/>
                  </a:lnTo>
                  <a:lnTo>
                    <a:pt x="2813761" y="122199"/>
                  </a:lnTo>
                  <a:lnTo>
                    <a:pt x="2814078" y="121069"/>
                  </a:lnTo>
                  <a:lnTo>
                    <a:pt x="2826715" y="119722"/>
                  </a:lnTo>
                  <a:lnTo>
                    <a:pt x="2828379" y="120192"/>
                  </a:lnTo>
                  <a:lnTo>
                    <a:pt x="2828379" y="32194"/>
                  </a:lnTo>
                  <a:lnTo>
                    <a:pt x="2792272" y="71729"/>
                  </a:lnTo>
                  <a:lnTo>
                    <a:pt x="2792272" y="123405"/>
                  </a:lnTo>
                  <a:lnTo>
                    <a:pt x="2791764" y="125209"/>
                  </a:lnTo>
                  <a:lnTo>
                    <a:pt x="2785707" y="126047"/>
                  </a:lnTo>
                  <a:lnTo>
                    <a:pt x="2785707" y="146672"/>
                  </a:lnTo>
                  <a:lnTo>
                    <a:pt x="2775559" y="182676"/>
                  </a:lnTo>
                  <a:lnTo>
                    <a:pt x="2768714" y="184124"/>
                  </a:lnTo>
                  <a:lnTo>
                    <a:pt x="2768714" y="206959"/>
                  </a:lnTo>
                  <a:lnTo>
                    <a:pt x="2757297" y="247408"/>
                  </a:lnTo>
                  <a:lnTo>
                    <a:pt x="2751391" y="246405"/>
                  </a:lnTo>
                  <a:lnTo>
                    <a:pt x="2751391" y="268363"/>
                  </a:lnTo>
                  <a:lnTo>
                    <a:pt x="2747797" y="281101"/>
                  </a:lnTo>
                  <a:lnTo>
                    <a:pt x="2736075" y="279603"/>
                  </a:lnTo>
                  <a:lnTo>
                    <a:pt x="2736075" y="322694"/>
                  </a:lnTo>
                  <a:lnTo>
                    <a:pt x="2719425" y="381736"/>
                  </a:lnTo>
                  <a:lnTo>
                    <a:pt x="2669248" y="351815"/>
                  </a:lnTo>
                  <a:lnTo>
                    <a:pt x="2669248" y="376453"/>
                  </a:lnTo>
                  <a:lnTo>
                    <a:pt x="2288006" y="307276"/>
                  </a:lnTo>
                  <a:lnTo>
                    <a:pt x="2385339" y="286854"/>
                  </a:lnTo>
                  <a:lnTo>
                    <a:pt x="2546718" y="303339"/>
                  </a:lnTo>
                  <a:lnTo>
                    <a:pt x="2669248" y="376453"/>
                  </a:lnTo>
                  <a:lnTo>
                    <a:pt x="2669248" y="351815"/>
                  </a:lnTo>
                  <a:lnTo>
                    <a:pt x="2596565" y="308444"/>
                  </a:lnTo>
                  <a:lnTo>
                    <a:pt x="2736075" y="322694"/>
                  </a:lnTo>
                  <a:lnTo>
                    <a:pt x="2736075" y="279603"/>
                  </a:lnTo>
                  <a:lnTo>
                    <a:pt x="2730068" y="278841"/>
                  </a:lnTo>
                  <a:lnTo>
                    <a:pt x="2730068" y="300558"/>
                  </a:lnTo>
                  <a:lnTo>
                    <a:pt x="2553017" y="282448"/>
                  </a:lnTo>
                  <a:lnTo>
                    <a:pt x="2543327" y="276682"/>
                  </a:lnTo>
                  <a:lnTo>
                    <a:pt x="2730068" y="300558"/>
                  </a:lnTo>
                  <a:lnTo>
                    <a:pt x="2730068" y="278841"/>
                  </a:lnTo>
                  <a:lnTo>
                    <a:pt x="2539644" y="254482"/>
                  </a:lnTo>
                  <a:lnTo>
                    <a:pt x="2598013" y="242239"/>
                  </a:lnTo>
                  <a:lnTo>
                    <a:pt x="2751391" y="268363"/>
                  </a:lnTo>
                  <a:lnTo>
                    <a:pt x="2751391" y="246405"/>
                  </a:lnTo>
                  <a:lnTo>
                    <a:pt x="2655824" y="230111"/>
                  </a:lnTo>
                  <a:lnTo>
                    <a:pt x="2767546" y="206667"/>
                  </a:lnTo>
                  <a:lnTo>
                    <a:pt x="2768714" y="206959"/>
                  </a:lnTo>
                  <a:lnTo>
                    <a:pt x="2768714" y="184124"/>
                  </a:lnTo>
                  <a:lnTo>
                    <a:pt x="2765996" y="184683"/>
                  </a:lnTo>
                  <a:lnTo>
                    <a:pt x="2719082" y="172999"/>
                  </a:lnTo>
                  <a:lnTo>
                    <a:pt x="2719082" y="194538"/>
                  </a:lnTo>
                  <a:lnTo>
                    <a:pt x="2597188" y="220116"/>
                  </a:lnTo>
                  <a:lnTo>
                    <a:pt x="2539352" y="210261"/>
                  </a:lnTo>
                  <a:lnTo>
                    <a:pt x="2539352" y="232244"/>
                  </a:lnTo>
                  <a:lnTo>
                    <a:pt x="2503170" y="239839"/>
                  </a:lnTo>
                  <a:lnTo>
                    <a:pt x="2503170" y="277355"/>
                  </a:lnTo>
                  <a:lnTo>
                    <a:pt x="2454376" y="272376"/>
                  </a:lnTo>
                  <a:lnTo>
                    <a:pt x="2475319" y="267982"/>
                  </a:lnTo>
                  <a:lnTo>
                    <a:pt x="2490749" y="269951"/>
                  </a:lnTo>
                  <a:lnTo>
                    <a:pt x="2503170" y="277355"/>
                  </a:lnTo>
                  <a:lnTo>
                    <a:pt x="2503170" y="239839"/>
                  </a:lnTo>
                  <a:lnTo>
                    <a:pt x="2487218" y="243179"/>
                  </a:lnTo>
                  <a:lnTo>
                    <a:pt x="2444432" y="217665"/>
                  </a:lnTo>
                  <a:lnTo>
                    <a:pt x="2444432" y="242303"/>
                  </a:lnTo>
                  <a:lnTo>
                    <a:pt x="2409317" y="237820"/>
                  </a:lnTo>
                  <a:lnTo>
                    <a:pt x="2409317" y="259537"/>
                  </a:lnTo>
                  <a:lnTo>
                    <a:pt x="2382939" y="265074"/>
                  </a:lnTo>
                  <a:lnTo>
                    <a:pt x="2313889" y="258025"/>
                  </a:lnTo>
                  <a:lnTo>
                    <a:pt x="2313889" y="279552"/>
                  </a:lnTo>
                  <a:lnTo>
                    <a:pt x="2231034" y="296938"/>
                  </a:lnTo>
                  <a:lnTo>
                    <a:pt x="2175484" y="286867"/>
                  </a:lnTo>
                  <a:lnTo>
                    <a:pt x="2175484" y="308597"/>
                  </a:lnTo>
                  <a:lnTo>
                    <a:pt x="1951748" y="355536"/>
                  </a:lnTo>
                  <a:lnTo>
                    <a:pt x="2114689" y="297510"/>
                  </a:lnTo>
                  <a:lnTo>
                    <a:pt x="2175484" y="308597"/>
                  </a:lnTo>
                  <a:lnTo>
                    <a:pt x="2175484" y="286867"/>
                  </a:lnTo>
                  <a:lnTo>
                    <a:pt x="2155037" y="283146"/>
                  </a:lnTo>
                  <a:lnTo>
                    <a:pt x="2198293" y="267741"/>
                  </a:lnTo>
                  <a:lnTo>
                    <a:pt x="2313889" y="279552"/>
                  </a:lnTo>
                  <a:lnTo>
                    <a:pt x="2313889" y="258025"/>
                  </a:lnTo>
                  <a:lnTo>
                    <a:pt x="2245309" y="251002"/>
                  </a:lnTo>
                  <a:lnTo>
                    <a:pt x="2271001" y="241858"/>
                  </a:lnTo>
                  <a:lnTo>
                    <a:pt x="2409317" y="259537"/>
                  </a:lnTo>
                  <a:lnTo>
                    <a:pt x="2409317" y="237820"/>
                  </a:lnTo>
                  <a:lnTo>
                    <a:pt x="2315883" y="225869"/>
                  </a:lnTo>
                  <a:lnTo>
                    <a:pt x="2376068" y="204431"/>
                  </a:lnTo>
                  <a:lnTo>
                    <a:pt x="2382888" y="205587"/>
                  </a:lnTo>
                  <a:lnTo>
                    <a:pt x="2444432" y="242303"/>
                  </a:lnTo>
                  <a:lnTo>
                    <a:pt x="2444432" y="217665"/>
                  </a:lnTo>
                  <a:lnTo>
                    <a:pt x="2440724" y="215442"/>
                  </a:lnTo>
                  <a:lnTo>
                    <a:pt x="2539352" y="232244"/>
                  </a:lnTo>
                  <a:lnTo>
                    <a:pt x="2539352" y="210261"/>
                  </a:lnTo>
                  <a:lnTo>
                    <a:pt x="2443073" y="193840"/>
                  </a:lnTo>
                  <a:lnTo>
                    <a:pt x="2619362" y="169583"/>
                  </a:lnTo>
                  <a:lnTo>
                    <a:pt x="2719082" y="194538"/>
                  </a:lnTo>
                  <a:lnTo>
                    <a:pt x="2719082" y="172999"/>
                  </a:lnTo>
                  <a:lnTo>
                    <a:pt x="2674747" y="161950"/>
                  </a:lnTo>
                  <a:lnTo>
                    <a:pt x="2785707" y="146672"/>
                  </a:lnTo>
                  <a:lnTo>
                    <a:pt x="2785707" y="126047"/>
                  </a:lnTo>
                  <a:lnTo>
                    <a:pt x="2621153" y="148602"/>
                  </a:lnTo>
                  <a:lnTo>
                    <a:pt x="2601899" y="143802"/>
                  </a:lnTo>
                  <a:lnTo>
                    <a:pt x="2792272" y="123405"/>
                  </a:lnTo>
                  <a:lnTo>
                    <a:pt x="2792272" y="71729"/>
                  </a:lnTo>
                  <a:lnTo>
                    <a:pt x="2764536" y="102108"/>
                  </a:lnTo>
                  <a:lnTo>
                    <a:pt x="2771216" y="104013"/>
                  </a:lnTo>
                  <a:lnTo>
                    <a:pt x="2609380" y="121335"/>
                  </a:lnTo>
                  <a:lnTo>
                    <a:pt x="2750375" y="71120"/>
                  </a:lnTo>
                  <a:lnTo>
                    <a:pt x="2753868" y="89916"/>
                  </a:lnTo>
                  <a:lnTo>
                    <a:pt x="2758148" y="86588"/>
                  </a:lnTo>
                  <a:lnTo>
                    <a:pt x="2763012" y="100596"/>
                  </a:lnTo>
                  <a:lnTo>
                    <a:pt x="2815437" y="45732"/>
                  </a:lnTo>
                  <a:lnTo>
                    <a:pt x="2828544" y="32004"/>
                  </a:lnTo>
                  <a:lnTo>
                    <a:pt x="2738615" y="7620"/>
                  </a:lnTo>
                  <a:lnTo>
                    <a:pt x="2741269" y="22009"/>
                  </a:lnTo>
                  <a:lnTo>
                    <a:pt x="2735580" y="21348"/>
                  </a:lnTo>
                  <a:lnTo>
                    <a:pt x="2741333" y="37985"/>
                  </a:lnTo>
                  <a:lnTo>
                    <a:pt x="2691739" y="47294"/>
                  </a:lnTo>
                  <a:lnTo>
                    <a:pt x="2691739" y="69481"/>
                  </a:lnTo>
                  <a:lnTo>
                    <a:pt x="2565844" y="114325"/>
                  </a:lnTo>
                  <a:lnTo>
                    <a:pt x="2565844" y="156184"/>
                  </a:lnTo>
                  <a:lnTo>
                    <a:pt x="2477579" y="168275"/>
                  </a:lnTo>
                  <a:lnTo>
                    <a:pt x="2522372" y="152311"/>
                  </a:lnTo>
                  <a:lnTo>
                    <a:pt x="2541994" y="150215"/>
                  </a:lnTo>
                  <a:lnTo>
                    <a:pt x="2565844" y="156184"/>
                  </a:lnTo>
                  <a:lnTo>
                    <a:pt x="2565844" y="114325"/>
                  </a:lnTo>
                  <a:lnTo>
                    <a:pt x="2531973" y="126377"/>
                  </a:lnTo>
                  <a:lnTo>
                    <a:pt x="2481376" y="113779"/>
                  </a:lnTo>
                  <a:lnTo>
                    <a:pt x="2481376" y="135039"/>
                  </a:lnTo>
                  <a:lnTo>
                    <a:pt x="2431923" y="140347"/>
                  </a:lnTo>
                  <a:lnTo>
                    <a:pt x="2431923" y="162001"/>
                  </a:lnTo>
                  <a:lnTo>
                    <a:pt x="2381364" y="180009"/>
                  </a:lnTo>
                  <a:lnTo>
                    <a:pt x="2363470" y="169341"/>
                  </a:lnTo>
                  <a:lnTo>
                    <a:pt x="2431923" y="162001"/>
                  </a:lnTo>
                  <a:lnTo>
                    <a:pt x="2431923" y="140347"/>
                  </a:lnTo>
                  <a:lnTo>
                    <a:pt x="2332685" y="150964"/>
                  </a:lnTo>
                  <a:lnTo>
                    <a:pt x="2331262" y="150126"/>
                  </a:lnTo>
                  <a:lnTo>
                    <a:pt x="2331262" y="174777"/>
                  </a:lnTo>
                  <a:lnTo>
                    <a:pt x="2324100" y="173558"/>
                  </a:lnTo>
                  <a:lnTo>
                    <a:pt x="2328443" y="173088"/>
                  </a:lnTo>
                  <a:lnTo>
                    <a:pt x="2331262" y="174777"/>
                  </a:lnTo>
                  <a:lnTo>
                    <a:pt x="2331262" y="150126"/>
                  </a:lnTo>
                  <a:lnTo>
                    <a:pt x="2314613" y="140182"/>
                  </a:lnTo>
                  <a:lnTo>
                    <a:pt x="2421712" y="120103"/>
                  </a:lnTo>
                  <a:lnTo>
                    <a:pt x="2481376" y="135039"/>
                  </a:lnTo>
                  <a:lnTo>
                    <a:pt x="2481376" y="113779"/>
                  </a:lnTo>
                  <a:lnTo>
                    <a:pt x="2470277" y="111010"/>
                  </a:lnTo>
                  <a:lnTo>
                    <a:pt x="2691739" y="69481"/>
                  </a:lnTo>
                  <a:lnTo>
                    <a:pt x="2691739" y="47294"/>
                  </a:lnTo>
                  <a:lnTo>
                    <a:pt x="2419464" y="98348"/>
                  </a:lnTo>
                  <a:lnTo>
                    <a:pt x="2371026" y="86283"/>
                  </a:lnTo>
                  <a:lnTo>
                    <a:pt x="2371026" y="107429"/>
                  </a:lnTo>
                  <a:lnTo>
                    <a:pt x="2303742" y="120040"/>
                  </a:lnTo>
                  <a:lnTo>
                    <a:pt x="2303742" y="192112"/>
                  </a:lnTo>
                  <a:lnTo>
                    <a:pt x="2279231" y="195478"/>
                  </a:lnTo>
                  <a:lnTo>
                    <a:pt x="2279231" y="216382"/>
                  </a:lnTo>
                  <a:lnTo>
                    <a:pt x="2269325" y="219913"/>
                  </a:lnTo>
                  <a:lnTo>
                    <a:pt x="2261171" y="218871"/>
                  </a:lnTo>
                  <a:lnTo>
                    <a:pt x="2279231" y="216382"/>
                  </a:lnTo>
                  <a:lnTo>
                    <a:pt x="2279231" y="195478"/>
                  </a:lnTo>
                  <a:lnTo>
                    <a:pt x="2224443" y="202984"/>
                  </a:lnTo>
                  <a:lnTo>
                    <a:pt x="2224443" y="235902"/>
                  </a:lnTo>
                  <a:lnTo>
                    <a:pt x="2196147" y="245973"/>
                  </a:lnTo>
                  <a:lnTo>
                    <a:pt x="2149132" y="241173"/>
                  </a:lnTo>
                  <a:lnTo>
                    <a:pt x="2149132" y="262724"/>
                  </a:lnTo>
                  <a:lnTo>
                    <a:pt x="2113127" y="275539"/>
                  </a:lnTo>
                  <a:lnTo>
                    <a:pt x="2072843" y="268236"/>
                  </a:lnTo>
                  <a:lnTo>
                    <a:pt x="2072843" y="289890"/>
                  </a:lnTo>
                  <a:lnTo>
                    <a:pt x="1837639" y="373646"/>
                  </a:lnTo>
                  <a:lnTo>
                    <a:pt x="1930285" y="264414"/>
                  </a:lnTo>
                  <a:lnTo>
                    <a:pt x="1931885" y="264198"/>
                  </a:lnTo>
                  <a:lnTo>
                    <a:pt x="2072843" y="289890"/>
                  </a:lnTo>
                  <a:lnTo>
                    <a:pt x="2072843" y="268236"/>
                  </a:lnTo>
                  <a:lnTo>
                    <a:pt x="1999411" y="254901"/>
                  </a:lnTo>
                  <a:lnTo>
                    <a:pt x="2030603" y="250609"/>
                  </a:lnTo>
                  <a:lnTo>
                    <a:pt x="2149132" y="262724"/>
                  </a:lnTo>
                  <a:lnTo>
                    <a:pt x="2149132" y="241173"/>
                  </a:lnTo>
                  <a:lnTo>
                    <a:pt x="2120481" y="238239"/>
                  </a:lnTo>
                  <a:lnTo>
                    <a:pt x="2179358" y="230136"/>
                  </a:lnTo>
                  <a:lnTo>
                    <a:pt x="2224443" y="235902"/>
                  </a:lnTo>
                  <a:lnTo>
                    <a:pt x="2224443" y="202984"/>
                  </a:lnTo>
                  <a:lnTo>
                    <a:pt x="2182164" y="208775"/>
                  </a:lnTo>
                  <a:lnTo>
                    <a:pt x="2100160" y="198285"/>
                  </a:lnTo>
                  <a:lnTo>
                    <a:pt x="2100160" y="220014"/>
                  </a:lnTo>
                  <a:lnTo>
                    <a:pt x="2032622" y="229260"/>
                  </a:lnTo>
                  <a:lnTo>
                    <a:pt x="1965883" y="222440"/>
                  </a:lnTo>
                  <a:lnTo>
                    <a:pt x="1975700" y="210870"/>
                  </a:lnTo>
                  <a:lnTo>
                    <a:pt x="2004555" y="207784"/>
                  </a:lnTo>
                  <a:lnTo>
                    <a:pt x="2100160" y="220014"/>
                  </a:lnTo>
                  <a:lnTo>
                    <a:pt x="2100160" y="198285"/>
                  </a:lnTo>
                  <a:lnTo>
                    <a:pt x="2097011" y="197878"/>
                  </a:lnTo>
                  <a:lnTo>
                    <a:pt x="2244737" y="182067"/>
                  </a:lnTo>
                  <a:lnTo>
                    <a:pt x="2303742" y="192112"/>
                  </a:lnTo>
                  <a:lnTo>
                    <a:pt x="2303742" y="120040"/>
                  </a:lnTo>
                  <a:lnTo>
                    <a:pt x="2297658" y="121183"/>
                  </a:lnTo>
                  <a:lnTo>
                    <a:pt x="2297658" y="154724"/>
                  </a:lnTo>
                  <a:lnTo>
                    <a:pt x="2246045" y="160248"/>
                  </a:lnTo>
                  <a:lnTo>
                    <a:pt x="2225916" y="156819"/>
                  </a:lnTo>
                  <a:lnTo>
                    <a:pt x="2283180" y="146088"/>
                  </a:lnTo>
                  <a:lnTo>
                    <a:pt x="2297658" y="154724"/>
                  </a:lnTo>
                  <a:lnTo>
                    <a:pt x="2297658" y="121183"/>
                  </a:lnTo>
                  <a:lnTo>
                    <a:pt x="2286317" y="123304"/>
                  </a:lnTo>
                  <a:lnTo>
                    <a:pt x="2191804" y="66903"/>
                  </a:lnTo>
                  <a:lnTo>
                    <a:pt x="2192718" y="63169"/>
                  </a:lnTo>
                  <a:lnTo>
                    <a:pt x="2192909" y="62852"/>
                  </a:lnTo>
                  <a:lnTo>
                    <a:pt x="2371026" y="107429"/>
                  </a:lnTo>
                  <a:lnTo>
                    <a:pt x="2371026" y="86283"/>
                  </a:lnTo>
                  <a:lnTo>
                    <a:pt x="2203780" y="44602"/>
                  </a:lnTo>
                  <a:lnTo>
                    <a:pt x="2206739" y="39624"/>
                  </a:lnTo>
                  <a:lnTo>
                    <a:pt x="2198649" y="38963"/>
                  </a:lnTo>
                  <a:lnTo>
                    <a:pt x="2205228" y="12192"/>
                  </a:lnTo>
                  <a:lnTo>
                    <a:pt x="2113788" y="32004"/>
                  </a:lnTo>
                  <a:lnTo>
                    <a:pt x="2164067" y="111264"/>
                  </a:lnTo>
                  <a:lnTo>
                    <a:pt x="2178481" y="87071"/>
                  </a:lnTo>
                  <a:lnTo>
                    <a:pt x="2185416" y="92964"/>
                  </a:lnTo>
                  <a:lnTo>
                    <a:pt x="2186533" y="88404"/>
                  </a:lnTo>
                  <a:lnTo>
                    <a:pt x="2254885" y="129197"/>
                  </a:lnTo>
                  <a:lnTo>
                    <a:pt x="2166607" y="145757"/>
                  </a:lnTo>
                  <a:lnTo>
                    <a:pt x="2166607" y="168757"/>
                  </a:lnTo>
                  <a:lnTo>
                    <a:pt x="2156447" y="169837"/>
                  </a:lnTo>
                  <a:lnTo>
                    <a:pt x="2164334" y="168363"/>
                  </a:lnTo>
                  <a:lnTo>
                    <a:pt x="2166607" y="168757"/>
                  </a:lnTo>
                  <a:lnTo>
                    <a:pt x="2166607" y="145757"/>
                  </a:lnTo>
                  <a:lnTo>
                    <a:pt x="2163927" y="146253"/>
                  </a:lnTo>
                  <a:lnTo>
                    <a:pt x="2102319" y="135763"/>
                  </a:lnTo>
                  <a:lnTo>
                    <a:pt x="2102319" y="157810"/>
                  </a:lnTo>
                  <a:lnTo>
                    <a:pt x="2005266" y="175996"/>
                  </a:lnTo>
                  <a:lnTo>
                    <a:pt x="2030996" y="145656"/>
                  </a:lnTo>
                  <a:lnTo>
                    <a:pt x="2102319" y="157810"/>
                  </a:lnTo>
                  <a:lnTo>
                    <a:pt x="2102319" y="135763"/>
                  </a:lnTo>
                  <a:lnTo>
                    <a:pt x="2047341" y="126377"/>
                  </a:lnTo>
                  <a:lnTo>
                    <a:pt x="2066848" y="103390"/>
                  </a:lnTo>
                  <a:lnTo>
                    <a:pt x="2090915" y="123444"/>
                  </a:lnTo>
                  <a:lnTo>
                    <a:pt x="2101964" y="79248"/>
                  </a:lnTo>
                  <a:lnTo>
                    <a:pt x="2113762" y="32029"/>
                  </a:lnTo>
                  <a:lnTo>
                    <a:pt x="2049805" y="21526"/>
                  </a:lnTo>
                  <a:lnTo>
                    <a:pt x="2049805" y="91732"/>
                  </a:lnTo>
                  <a:lnTo>
                    <a:pt x="2023681" y="122351"/>
                  </a:lnTo>
                  <a:lnTo>
                    <a:pt x="2007260" y="119557"/>
                  </a:lnTo>
                  <a:lnTo>
                    <a:pt x="2007260" y="141617"/>
                  </a:lnTo>
                  <a:lnTo>
                    <a:pt x="1972805" y="182003"/>
                  </a:lnTo>
                  <a:lnTo>
                    <a:pt x="1945411" y="178511"/>
                  </a:lnTo>
                  <a:lnTo>
                    <a:pt x="1945411" y="214109"/>
                  </a:lnTo>
                  <a:lnTo>
                    <a:pt x="1940521" y="219849"/>
                  </a:lnTo>
                  <a:lnTo>
                    <a:pt x="1923618" y="218135"/>
                  </a:lnTo>
                  <a:lnTo>
                    <a:pt x="1923618" y="239687"/>
                  </a:lnTo>
                  <a:lnTo>
                    <a:pt x="1922526" y="240957"/>
                  </a:lnTo>
                  <a:lnTo>
                    <a:pt x="1904974" y="237782"/>
                  </a:lnTo>
                  <a:lnTo>
                    <a:pt x="1923618" y="239687"/>
                  </a:lnTo>
                  <a:lnTo>
                    <a:pt x="1923618" y="218135"/>
                  </a:lnTo>
                  <a:lnTo>
                    <a:pt x="1915629" y="217309"/>
                  </a:lnTo>
                  <a:lnTo>
                    <a:pt x="1945411" y="214109"/>
                  </a:lnTo>
                  <a:lnTo>
                    <a:pt x="1945411" y="178511"/>
                  </a:lnTo>
                  <a:lnTo>
                    <a:pt x="1904174" y="173228"/>
                  </a:lnTo>
                  <a:lnTo>
                    <a:pt x="1904174" y="194945"/>
                  </a:lnTo>
                  <a:lnTo>
                    <a:pt x="1880336" y="199415"/>
                  </a:lnTo>
                  <a:lnTo>
                    <a:pt x="1865706" y="200990"/>
                  </a:lnTo>
                  <a:lnTo>
                    <a:pt x="1865706" y="252133"/>
                  </a:lnTo>
                  <a:lnTo>
                    <a:pt x="1315186" y="327571"/>
                  </a:lnTo>
                  <a:lnTo>
                    <a:pt x="1790573" y="238442"/>
                  </a:lnTo>
                  <a:lnTo>
                    <a:pt x="1865706" y="252133"/>
                  </a:lnTo>
                  <a:lnTo>
                    <a:pt x="1865706" y="200990"/>
                  </a:lnTo>
                  <a:lnTo>
                    <a:pt x="1812137" y="206730"/>
                  </a:lnTo>
                  <a:lnTo>
                    <a:pt x="1688934" y="194144"/>
                  </a:lnTo>
                  <a:lnTo>
                    <a:pt x="1688934" y="219925"/>
                  </a:lnTo>
                  <a:lnTo>
                    <a:pt x="1610842" y="228295"/>
                  </a:lnTo>
                  <a:lnTo>
                    <a:pt x="1610842" y="249948"/>
                  </a:lnTo>
                  <a:lnTo>
                    <a:pt x="1079030" y="349656"/>
                  </a:lnTo>
                  <a:lnTo>
                    <a:pt x="1305572" y="282638"/>
                  </a:lnTo>
                  <a:lnTo>
                    <a:pt x="1610842" y="249948"/>
                  </a:lnTo>
                  <a:lnTo>
                    <a:pt x="1610842" y="228295"/>
                  </a:lnTo>
                  <a:lnTo>
                    <a:pt x="1420368" y="248678"/>
                  </a:lnTo>
                  <a:lnTo>
                    <a:pt x="1572183" y="203771"/>
                  </a:lnTo>
                  <a:lnTo>
                    <a:pt x="1636153" y="210312"/>
                  </a:lnTo>
                  <a:lnTo>
                    <a:pt x="1688934" y="219925"/>
                  </a:lnTo>
                  <a:lnTo>
                    <a:pt x="1688934" y="194144"/>
                  </a:lnTo>
                  <a:lnTo>
                    <a:pt x="1632889" y="188404"/>
                  </a:lnTo>
                  <a:lnTo>
                    <a:pt x="1627479" y="187413"/>
                  </a:lnTo>
                  <a:lnTo>
                    <a:pt x="1693214" y="167970"/>
                  </a:lnTo>
                  <a:lnTo>
                    <a:pt x="1904174" y="194945"/>
                  </a:lnTo>
                  <a:lnTo>
                    <a:pt x="1904174" y="173228"/>
                  </a:lnTo>
                  <a:lnTo>
                    <a:pt x="1744484" y="152806"/>
                  </a:lnTo>
                  <a:lnTo>
                    <a:pt x="1864525" y="117297"/>
                  </a:lnTo>
                  <a:lnTo>
                    <a:pt x="2007260" y="141617"/>
                  </a:lnTo>
                  <a:lnTo>
                    <a:pt x="2007260" y="119557"/>
                  </a:lnTo>
                  <a:lnTo>
                    <a:pt x="1911870" y="103289"/>
                  </a:lnTo>
                  <a:lnTo>
                    <a:pt x="2032876" y="67487"/>
                  </a:lnTo>
                  <a:lnTo>
                    <a:pt x="2026907" y="70104"/>
                  </a:lnTo>
                  <a:lnTo>
                    <a:pt x="2040788" y="81686"/>
                  </a:lnTo>
                  <a:lnTo>
                    <a:pt x="2045208" y="96024"/>
                  </a:lnTo>
                  <a:lnTo>
                    <a:pt x="2049805" y="91732"/>
                  </a:lnTo>
                  <a:lnTo>
                    <a:pt x="2049805" y="21526"/>
                  </a:lnTo>
                  <a:lnTo>
                    <a:pt x="2020824" y="16776"/>
                  </a:lnTo>
                  <a:lnTo>
                    <a:pt x="2030031" y="46710"/>
                  </a:lnTo>
                  <a:lnTo>
                    <a:pt x="1865503" y="95389"/>
                  </a:lnTo>
                  <a:lnTo>
                    <a:pt x="1515999" y="35801"/>
                  </a:lnTo>
                  <a:lnTo>
                    <a:pt x="1516380" y="33528"/>
                  </a:lnTo>
                  <a:lnTo>
                    <a:pt x="1520952" y="6096"/>
                  </a:lnTo>
                  <a:lnTo>
                    <a:pt x="1431036" y="32004"/>
                  </a:lnTo>
                  <a:lnTo>
                    <a:pt x="1507236" y="88392"/>
                  </a:lnTo>
                  <a:lnTo>
                    <a:pt x="1512404" y="57315"/>
                  </a:lnTo>
                  <a:lnTo>
                    <a:pt x="1818144" y="109397"/>
                  </a:lnTo>
                  <a:lnTo>
                    <a:pt x="1693468" y="146278"/>
                  </a:lnTo>
                  <a:lnTo>
                    <a:pt x="1642198" y="139725"/>
                  </a:lnTo>
                  <a:lnTo>
                    <a:pt x="1642198" y="161455"/>
                  </a:lnTo>
                  <a:lnTo>
                    <a:pt x="1582191" y="179197"/>
                  </a:lnTo>
                  <a:lnTo>
                    <a:pt x="1517865" y="167525"/>
                  </a:lnTo>
                  <a:lnTo>
                    <a:pt x="1517865" y="198221"/>
                  </a:lnTo>
                  <a:lnTo>
                    <a:pt x="1305826" y="260946"/>
                  </a:lnTo>
                  <a:lnTo>
                    <a:pt x="1191031" y="273253"/>
                  </a:lnTo>
                  <a:lnTo>
                    <a:pt x="1191031" y="294906"/>
                  </a:lnTo>
                  <a:lnTo>
                    <a:pt x="882891" y="386067"/>
                  </a:lnTo>
                  <a:lnTo>
                    <a:pt x="771271" y="339864"/>
                  </a:lnTo>
                  <a:lnTo>
                    <a:pt x="1191031" y="294906"/>
                  </a:lnTo>
                  <a:lnTo>
                    <a:pt x="1191031" y="273253"/>
                  </a:lnTo>
                  <a:lnTo>
                    <a:pt x="729691" y="322656"/>
                  </a:lnTo>
                  <a:lnTo>
                    <a:pt x="84747" y="55740"/>
                  </a:lnTo>
                  <a:lnTo>
                    <a:pt x="85039" y="52527"/>
                  </a:lnTo>
                  <a:lnTo>
                    <a:pt x="85318" y="51854"/>
                  </a:lnTo>
                  <a:lnTo>
                    <a:pt x="1517865" y="198221"/>
                  </a:lnTo>
                  <a:lnTo>
                    <a:pt x="1517865" y="167525"/>
                  </a:lnTo>
                  <a:lnTo>
                    <a:pt x="1107846" y="93129"/>
                  </a:lnTo>
                  <a:lnTo>
                    <a:pt x="1642198" y="161455"/>
                  </a:lnTo>
                  <a:lnTo>
                    <a:pt x="1642198" y="139725"/>
                  </a:lnTo>
                  <a:lnTo>
                    <a:pt x="801814" y="32270"/>
                  </a:lnTo>
                  <a:lnTo>
                    <a:pt x="806183" y="6096"/>
                  </a:lnTo>
                  <a:lnTo>
                    <a:pt x="803998" y="6731"/>
                  </a:lnTo>
                  <a:lnTo>
                    <a:pt x="804672" y="1524"/>
                  </a:lnTo>
                  <a:lnTo>
                    <a:pt x="716343" y="31991"/>
                  </a:lnTo>
                  <a:lnTo>
                    <a:pt x="792467" y="88392"/>
                  </a:lnTo>
                  <a:lnTo>
                    <a:pt x="793076" y="84721"/>
                  </a:lnTo>
                  <a:lnTo>
                    <a:pt x="794004" y="85344"/>
                  </a:lnTo>
                  <a:lnTo>
                    <a:pt x="797306" y="59359"/>
                  </a:lnTo>
                  <a:lnTo>
                    <a:pt x="797623" y="57480"/>
                  </a:lnTo>
                  <a:lnTo>
                    <a:pt x="1366634" y="161188"/>
                  </a:lnTo>
                  <a:lnTo>
                    <a:pt x="93865" y="31089"/>
                  </a:lnTo>
                  <a:lnTo>
                    <a:pt x="95999" y="25920"/>
                  </a:lnTo>
                  <a:lnTo>
                    <a:pt x="87452" y="26492"/>
                  </a:lnTo>
                  <a:lnTo>
                    <a:pt x="89903" y="0"/>
                  </a:lnTo>
                  <a:lnTo>
                    <a:pt x="3035" y="32004"/>
                  </a:lnTo>
                  <a:lnTo>
                    <a:pt x="63995" y="103644"/>
                  </a:lnTo>
                  <a:lnTo>
                    <a:pt x="74752" y="77533"/>
                  </a:lnTo>
                  <a:lnTo>
                    <a:pt x="82283" y="82296"/>
                  </a:lnTo>
                  <a:lnTo>
                    <a:pt x="82765" y="77012"/>
                  </a:lnTo>
                  <a:lnTo>
                    <a:pt x="686015" y="327342"/>
                  </a:lnTo>
                  <a:lnTo>
                    <a:pt x="0" y="400812"/>
                  </a:lnTo>
                  <a:lnTo>
                    <a:pt x="3048" y="422148"/>
                  </a:lnTo>
                  <a:lnTo>
                    <a:pt x="727506" y="344563"/>
                  </a:lnTo>
                  <a:lnTo>
                    <a:pt x="877811" y="406920"/>
                  </a:lnTo>
                  <a:lnTo>
                    <a:pt x="881507" y="397268"/>
                  </a:lnTo>
                  <a:lnTo>
                    <a:pt x="883907" y="408432"/>
                  </a:lnTo>
                  <a:lnTo>
                    <a:pt x="1898815" y="268744"/>
                  </a:lnTo>
                  <a:lnTo>
                    <a:pt x="1795259" y="390144"/>
                  </a:lnTo>
                  <a:lnTo>
                    <a:pt x="1803438" y="396862"/>
                  </a:lnTo>
                  <a:lnTo>
                    <a:pt x="1805927" y="408432"/>
                  </a:lnTo>
                  <a:lnTo>
                    <a:pt x="2232342" y="318947"/>
                  </a:lnTo>
                  <a:lnTo>
                    <a:pt x="2723375" y="408432"/>
                  </a:lnTo>
                  <a:lnTo>
                    <a:pt x="2725648" y="397789"/>
                  </a:lnTo>
                  <a:lnTo>
                    <a:pt x="2726550" y="398043"/>
                  </a:lnTo>
                  <a:lnTo>
                    <a:pt x="2730995" y="406920"/>
                  </a:lnTo>
                  <a:lnTo>
                    <a:pt x="2884957" y="337908"/>
                  </a:lnTo>
                  <a:lnTo>
                    <a:pt x="3567773" y="407670"/>
                  </a:lnTo>
                  <a:lnTo>
                    <a:pt x="3573780" y="408432"/>
                  </a:lnTo>
                  <a:lnTo>
                    <a:pt x="3575291" y="408432"/>
                  </a:lnTo>
                  <a:lnTo>
                    <a:pt x="3576028" y="397903"/>
                  </a:lnTo>
                  <a:lnTo>
                    <a:pt x="3576231" y="396951"/>
                  </a:lnTo>
                  <a:lnTo>
                    <a:pt x="3585959" y="396240"/>
                  </a:lnTo>
                  <a:lnTo>
                    <a:pt x="3563048" y="149250"/>
                  </a:lnTo>
                  <a:lnTo>
                    <a:pt x="3563048" y="380390"/>
                  </a:lnTo>
                  <a:lnTo>
                    <a:pt x="3479723" y="339572"/>
                  </a:lnTo>
                  <a:lnTo>
                    <a:pt x="3479723" y="362546"/>
                  </a:lnTo>
                  <a:lnTo>
                    <a:pt x="3300044" y="317779"/>
                  </a:lnTo>
                  <a:lnTo>
                    <a:pt x="3300044" y="339928"/>
                  </a:lnTo>
                  <a:lnTo>
                    <a:pt x="3062338" y="299415"/>
                  </a:lnTo>
                  <a:lnTo>
                    <a:pt x="3062338" y="321322"/>
                  </a:lnTo>
                  <a:lnTo>
                    <a:pt x="2953131" y="307352"/>
                  </a:lnTo>
                  <a:lnTo>
                    <a:pt x="2960624" y="303999"/>
                  </a:lnTo>
                  <a:lnTo>
                    <a:pt x="3062338" y="321322"/>
                  </a:lnTo>
                  <a:lnTo>
                    <a:pt x="3062338" y="299415"/>
                  </a:lnTo>
                  <a:lnTo>
                    <a:pt x="2996069" y="288112"/>
                  </a:lnTo>
                  <a:lnTo>
                    <a:pt x="3030791" y="272542"/>
                  </a:lnTo>
                  <a:lnTo>
                    <a:pt x="3300044" y="339928"/>
                  </a:lnTo>
                  <a:lnTo>
                    <a:pt x="3300044" y="317779"/>
                  </a:lnTo>
                  <a:lnTo>
                    <a:pt x="3062160" y="258483"/>
                  </a:lnTo>
                  <a:lnTo>
                    <a:pt x="3168586" y="210781"/>
                  </a:lnTo>
                  <a:lnTo>
                    <a:pt x="3479723" y="362546"/>
                  </a:lnTo>
                  <a:lnTo>
                    <a:pt x="3479723" y="339572"/>
                  </a:lnTo>
                  <a:lnTo>
                    <a:pt x="3193808" y="199466"/>
                  </a:lnTo>
                  <a:lnTo>
                    <a:pt x="3463467" y="78574"/>
                  </a:lnTo>
                  <a:lnTo>
                    <a:pt x="3464052" y="83820"/>
                  </a:lnTo>
                  <a:lnTo>
                    <a:pt x="3465233" y="83058"/>
                  </a:lnTo>
                  <a:lnTo>
                    <a:pt x="3465576" y="85344"/>
                  </a:lnTo>
                  <a:lnTo>
                    <a:pt x="3467138" y="84264"/>
                  </a:lnTo>
                  <a:lnTo>
                    <a:pt x="3468611" y="91440"/>
                  </a:lnTo>
                  <a:lnTo>
                    <a:pt x="3475139" y="86245"/>
                  </a:lnTo>
                  <a:lnTo>
                    <a:pt x="3483851" y="105168"/>
                  </a:lnTo>
                  <a:lnTo>
                    <a:pt x="3527196" y="51828"/>
                  </a:lnTo>
                  <a:lnTo>
                    <a:pt x="3543262" y="32029"/>
                  </a:lnTo>
                  <a:lnTo>
                    <a:pt x="3508235" y="120396"/>
                  </a:lnTo>
                  <a:lnTo>
                    <a:pt x="3539947" y="117525"/>
                  </a:lnTo>
                  <a:lnTo>
                    <a:pt x="3563048" y="380390"/>
                  </a:lnTo>
                  <a:lnTo>
                    <a:pt x="3563048" y="149250"/>
                  </a:lnTo>
                  <a:lnTo>
                    <a:pt x="3559937" y="115697"/>
                  </a:lnTo>
                  <a:lnTo>
                    <a:pt x="3592055" y="112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57365" y="4519066"/>
            <a:ext cx="6314515" cy="117793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9789">
              <a:spcBef>
                <a:spcPts val="79"/>
              </a:spcBef>
              <a:tabLst>
                <a:tab pos="4183379" algn="l"/>
                <a:tab pos="4996969" algn="l"/>
                <a:tab pos="5810560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162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8" name="object 28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0" name="object 40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8529918" y="2412402"/>
            <a:ext cx="1579468" cy="544606"/>
            <a:chOff x="7787640" y="2734056"/>
            <a:chExt cx="1790064" cy="617220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9184" y="2772156"/>
              <a:ext cx="1628013" cy="579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787640" y="2734068"/>
              <a:ext cx="1454150" cy="507365"/>
            </a:xfrm>
            <a:custGeom>
              <a:avLst/>
              <a:gdLst/>
              <a:ahLst/>
              <a:cxnLst/>
              <a:rect l="l" t="t" r="r" b="b"/>
              <a:pathLst>
                <a:path w="1454150" h="507364">
                  <a:moveTo>
                    <a:pt x="151257" y="420865"/>
                  </a:moveTo>
                  <a:lnTo>
                    <a:pt x="84289" y="420865"/>
                  </a:lnTo>
                  <a:lnTo>
                    <a:pt x="84289" y="351015"/>
                  </a:lnTo>
                  <a:lnTo>
                    <a:pt x="66865" y="351015"/>
                  </a:lnTo>
                  <a:lnTo>
                    <a:pt x="66865" y="420865"/>
                  </a:lnTo>
                  <a:lnTo>
                    <a:pt x="0" y="420865"/>
                  </a:lnTo>
                  <a:lnTo>
                    <a:pt x="0" y="437375"/>
                  </a:lnTo>
                  <a:lnTo>
                    <a:pt x="66865" y="437375"/>
                  </a:lnTo>
                  <a:lnTo>
                    <a:pt x="66865" y="507225"/>
                  </a:lnTo>
                  <a:lnTo>
                    <a:pt x="84289" y="507225"/>
                  </a:lnTo>
                  <a:lnTo>
                    <a:pt x="84289" y="437375"/>
                  </a:lnTo>
                  <a:lnTo>
                    <a:pt x="151257" y="437375"/>
                  </a:lnTo>
                  <a:lnTo>
                    <a:pt x="151257" y="420865"/>
                  </a:lnTo>
                  <a:close/>
                </a:path>
                <a:path w="1454150" h="507364">
                  <a:moveTo>
                    <a:pt x="152768" y="125222"/>
                  </a:moveTo>
                  <a:lnTo>
                    <a:pt x="85813" y="125222"/>
                  </a:lnTo>
                  <a:lnTo>
                    <a:pt x="85813" y="55372"/>
                  </a:lnTo>
                  <a:lnTo>
                    <a:pt x="68376" y="55372"/>
                  </a:lnTo>
                  <a:lnTo>
                    <a:pt x="68376" y="125222"/>
                  </a:lnTo>
                  <a:lnTo>
                    <a:pt x="1511" y="125222"/>
                  </a:lnTo>
                  <a:lnTo>
                    <a:pt x="1511" y="141732"/>
                  </a:lnTo>
                  <a:lnTo>
                    <a:pt x="68376" y="141732"/>
                  </a:lnTo>
                  <a:lnTo>
                    <a:pt x="68376" y="211582"/>
                  </a:lnTo>
                  <a:lnTo>
                    <a:pt x="85813" y="211582"/>
                  </a:lnTo>
                  <a:lnTo>
                    <a:pt x="85813" y="141732"/>
                  </a:lnTo>
                  <a:lnTo>
                    <a:pt x="152768" y="141732"/>
                  </a:lnTo>
                  <a:lnTo>
                    <a:pt x="152768" y="125222"/>
                  </a:lnTo>
                  <a:close/>
                </a:path>
                <a:path w="1454150" h="507364">
                  <a:moveTo>
                    <a:pt x="386994" y="0"/>
                  </a:moveTo>
                  <a:lnTo>
                    <a:pt x="278892" y="0"/>
                  </a:lnTo>
                  <a:lnTo>
                    <a:pt x="278892" y="12192"/>
                  </a:lnTo>
                  <a:lnTo>
                    <a:pt x="386994" y="12192"/>
                  </a:lnTo>
                  <a:lnTo>
                    <a:pt x="386994" y="0"/>
                  </a:lnTo>
                  <a:close/>
                </a:path>
                <a:path w="1454150" h="507364">
                  <a:moveTo>
                    <a:pt x="1185570" y="0"/>
                  </a:moveTo>
                  <a:lnTo>
                    <a:pt x="1077455" y="0"/>
                  </a:lnTo>
                  <a:lnTo>
                    <a:pt x="1077455" y="12192"/>
                  </a:lnTo>
                  <a:lnTo>
                    <a:pt x="1185570" y="12192"/>
                  </a:lnTo>
                  <a:lnTo>
                    <a:pt x="1185570" y="0"/>
                  </a:lnTo>
                  <a:close/>
                </a:path>
                <a:path w="1454150" h="507364">
                  <a:moveTo>
                    <a:pt x="1453794" y="0"/>
                  </a:moveTo>
                  <a:lnTo>
                    <a:pt x="1345692" y="0"/>
                  </a:lnTo>
                  <a:lnTo>
                    <a:pt x="1345692" y="12192"/>
                  </a:lnTo>
                  <a:lnTo>
                    <a:pt x="1453794" y="12192"/>
                  </a:lnTo>
                  <a:lnTo>
                    <a:pt x="1453794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486922" algn="l"/>
                <a:tab pos="725059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43</a:t>
            </a:r>
            <a:endParaRPr sz="1147"/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" name="object 67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0407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3743" y="3256877"/>
            <a:ext cx="3399864" cy="1313890"/>
            <a:chOff x="4369308" y="3691127"/>
            <a:chExt cx="3853179" cy="1489075"/>
          </a:xfrm>
        </p:grpSpPr>
        <p:sp>
          <p:nvSpPr>
            <p:cNvPr id="7" name="object 7"/>
            <p:cNvSpPr/>
            <p:nvPr/>
          </p:nvSpPr>
          <p:spPr>
            <a:xfrm>
              <a:off x="4383024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97780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5"/>
              <a:ext cx="123443" cy="121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5"/>
              <a:ext cx="123443" cy="121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1012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5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9512" y="4693919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5"/>
              <a:ext cx="123444" cy="1219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69151" y="3915155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20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8585"/>
                  </a:lnTo>
                  <a:lnTo>
                    <a:pt x="257482" y="227917"/>
                  </a:lnTo>
                  <a:lnTo>
                    <a:pt x="226722" y="258909"/>
                  </a:lnTo>
                  <a:lnTo>
                    <a:pt x="187842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1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4756" y="4169663"/>
              <a:ext cx="1788160" cy="262255"/>
            </a:xfrm>
            <a:custGeom>
              <a:avLst/>
              <a:gdLst/>
              <a:ahLst/>
              <a:cxnLst/>
              <a:rect l="l" t="t" r="r" b="b"/>
              <a:pathLst>
                <a:path w="1788160" h="262254">
                  <a:moveTo>
                    <a:pt x="1787652" y="32004"/>
                  </a:moveTo>
                  <a:lnTo>
                    <a:pt x="1783435" y="30480"/>
                  </a:lnTo>
                  <a:lnTo>
                    <a:pt x="1699260" y="0"/>
                  </a:lnTo>
                  <a:lnTo>
                    <a:pt x="1700199" y="8686"/>
                  </a:lnTo>
                  <a:lnTo>
                    <a:pt x="1696212" y="7620"/>
                  </a:lnTo>
                  <a:lnTo>
                    <a:pt x="1701215" y="32296"/>
                  </a:lnTo>
                  <a:lnTo>
                    <a:pt x="0" y="240792"/>
                  </a:lnTo>
                  <a:lnTo>
                    <a:pt x="1524" y="262128"/>
                  </a:lnTo>
                  <a:lnTo>
                    <a:pt x="1525130" y="74218"/>
                  </a:lnTo>
                  <a:lnTo>
                    <a:pt x="713232" y="240792"/>
                  </a:lnTo>
                  <a:lnTo>
                    <a:pt x="717804" y="262128"/>
                  </a:lnTo>
                  <a:lnTo>
                    <a:pt x="1705419" y="59512"/>
                  </a:lnTo>
                  <a:lnTo>
                    <a:pt x="1705787" y="60109"/>
                  </a:lnTo>
                  <a:lnTo>
                    <a:pt x="1706753" y="68897"/>
                  </a:lnTo>
                  <a:lnTo>
                    <a:pt x="1424940" y="242316"/>
                  </a:lnTo>
                  <a:lnTo>
                    <a:pt x="1435608" y="260604"/>
                  </a:lnTo>
                  <a:lnTo>
                    <a:pt x="1712963" y="89916"/>
                  </a:lnTo>
                  <a:lnTo>
                    <a:pt x="1721104" y="84912"/>
                  </a:lnTo>
                  <a:lnTo>
                    <a:pt x="1737360" y="111252"/>
                  </a:lnTo>
                  <a:lnTo>
                    <a:pt x="1770240" y="59436"/>
                  </a:lnTo>
                  <a:lnTo>
                    <a:pt x="1787652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164" y="3691127"/>
              <a:ext cx="838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93764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8519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312395" y="4177283"/>
              <a:ext cx="1041400" cy="254635"/>
            </a:xfrm>
            <a:custGeom>
              <a:avLst/>
              <a:gdLst/>
              <a:ahLst/>
              <a:cxnLst/>
              <a:rect l="l" t="t" r="r" b="b"/>
              <a:pathLst>
                <a:path w="1041400" h="254635">
                  <a:moveTo>
                    <a:pt x="1040904" y="233172"/>
                  </a:moveTo>
                  <a:lnTo>
                    <a:pt x="83451" y="31762"/>
                  </a:lnTo>
                  <a:lnTo>
                    <a:pt x="84023" y="28956"/>
                  </a:lnTo>
                  <a:lnTo>
                    <a:pt x="89928" y="0"/>
                  </a:lnTo>
                  <a:lnTo>
                    <a:pt x="12" y="24384"/>
                  </a:lnTo>
                  <a:lnTo>
                    <a:pt x="45720" y="105156"/>
                  </a:lnTo>
                  <a:lnTo>
                    <a:pt x="63398" y="79502"/>
                  </a:lnTo>
                  <a:lnTo>
                    <a:pt x="318516" y="252984"/>
                  </a:lnTo>
                  <a:lnTo>
                    <a:pt x="330708" y="234696"/>
                  </a:lnTo>
                  <a:lnTo>
                    <a:pt x="76962" y="63614"/>
                  </a:lnTo>
                  <a:lnTo>
                    <a:pt x="78054" y="58216"/>
                  </a:lnTo>
                  <a:lnTo>
                    <a:pt x="80365" y="54864"/>
                  </a:lnTo>
                  <a:lnTo>
                    <a:pt x="82130" y="52298"/>
                  </a:lnTo>
                  <a:lnTo>
                    <a:pt x="1036332" y="254508"/>
                  </a:lnTo>
                  <a:lnTo>
                    <a:pt x="1040904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3276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12407" y="4169663"/>
              <a:ext cx="1754505" cy="262255"/>
            </a:xfrm>
            <a:custGeom>
              <a:avLst/>
              <a:gdLst/>
              <a:ahLst/>
              <a:cxnLst/>
              <a:rect l="l" t="t" r="r" b="b"/>
              <a:pathLst>
                <a:path w="1754504" h="262254">
                  <a:moveTo>
                    <a:pt x="77724" y="83820"/>
                  </a:moveTo>
                  <a:lnTo>
                    <a:pt x="0" y="32004"/>
                  </a:lnTo>
                  <a:lnTo>
                    <a:pt x="88391" y="0"/>
                  </a:lnTo>
                  <a:lnTo>
                    <a:pt x="84512" y="30480"/>
                  </a:lnTo>
                  <a:lnTo>
                    <a:pt x="70104" y="30480"/>
                  </a:lnTo>
                  <a:lnTo>
                    <a:pt x="67055" y="50292"/>
                  </a:lnTo>
                  <a:lnTo>
                    <a:pt x="81756" y="52139"/>
                  </a:lnTo>
                  <a:lnTo>
                    <a:pt x="77724" y="83820"/>
                  </a:lnTo>
                  <a:close/>
                </a:path>
                <a:path w="1754504" h="262254">
                  <a:moveTo>
                    <a:pt x="81756" y="52139"/>
                  </a:moveTo>
                  <a:lnTo>
                    <a:pt x="67055" y="50292"/>
                  </a:lnTo>
                  <a:lnTo>
                    <a:pt x="70104" y="30480"/>
                  </a:lnTo>
                  <a:lnTo>
                    <a:pt x="84287" y="32251"/>
                  </a:lnTo>
                  <a:lnTo>
                    <a:pt x="81756" y="52139"/>
                  </a:lnTo>
                  <a:close/>
                </a:path>
                <a:path w="1754504" h="262254">
                  <a:moveTo>
                    <a:pt x="84287" y="32251"/>
                  </a:moveTo>
                  <a:lnTo>
                    <a:pt x="70104" y="30480"/>
                  </a:lnTo>
                  <a:lnTo>
                    <a:pt x="84512" y="30480"/>
                  </a:lnTo>
                  <a:lnTo>
                    <a:pt x="84287" y="32251"/>
                  </a:lnTo>
                  <a:close/>
                </a:path>
                <a:path w="1754504" h="262254">
                  <a:moveTo>
                    <a:pt x="1752600" y="262128"/>
                  </a:moveTo>
                  <a:lnTo>
                    <a:pt x="81756" y="52139"/>
                  </a:lnTo>
                  <a:lnTo>
                    <a:pt x="84287" y="32251"/>
                  </a:lnTo>
                  <a:lnTo>
                    <a:pt x="1754124" y="240792"/>
                  </a:lnTo>
                  <a:lnTo>
                    <a:pt x="1752600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576" y="5058155"/>
              <a:ext cx="121920" cy="1219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54652" y="4674107"/>
              <a:ext cx="3660775" cy="422275"/>
            </a:xfrm>
            <a:custGeom>
              <a:avLst/>
              <a:gdLst/>
              <a:ahLst/>
              <a:cxnLst/>
              <a:rect l="l" t="t" r="r" b="b"/>
              <a:pathLst>
                <a:path w="3660775" h="422275">
                  <a:moveTo>
                    <a:pt x="3660635" y="112776"/>
                  </a:moveTo>
                  <a:lnTo>
                    <a:pt x="3653282" y="100584"/>
                  </a:lnTo>
                  <a:lnTo>
                    <a:pt x="3611867" y="32016"/>
                  </a:lnTo>
                  <a:lnTo>
                    <a:pt x="3603460" y="28956"/>
                  </a:lnTo>
                  <a:lnTo>
                    <a:pt x="3523488" y="0"/>
                  </a:lnTo>
                  <a:lnTo>
                    <a:pt x="3523881" y="3670"/>
                  </a:lnTo>
                  <a:lnTo>
                    <a:pt x="3521964" y="3048"/>
                  </a:lnTo>
                  <a:lnTo>
                    <a:pt x="3522954" y="9779"/>
                  </a:lnTo>
                  <a:lnTo>
                    <a:pt x="3520427" y="9144"/>
                  </a:lnTo>
                  <a:lnTo>
                    <a:pt x="3524504" y="29210"/>
                  </a:lnTo>
                  <a:lnTo>
                    <a:pt x="3517379" y="28968"/>
                  </a:lnTo>
                  <a:lnTo>
                    <a:pt x="3518446" y="31318"/>
                  </a:lnTo>
                  <a:lnTo>
                    <a:pt x="3516261" y="31559"/>
                  </a:lnTo>
                  <a:lnTo>
                    <a:pt x="3516261" y="63906"/>
                  </a:lnTo>
                  <a:lnTo>
                    <a:pt x="3238944" y="187985"/>
                  </a:lnTo>
                  <a:lnTo>
                    <a:pt x="3213646" y="175602"/>
                  </a:lnTo>
                  <a:lnTo>
                    <a:pt x="3213646" y="199313"/>
                  </a:lnTo>
                  <a:lnTo>
                    <a:pt x="3099041" y="250583"/>
                  </a:lnTo>
                  <a:lnTo>
                    <a:pt x="3067685" y="242773"/>
                  </a:lnTo>
                  <a:lnTo>
                    <a:pt x="3067685" y="264617"/>
                  </a:lnTo>
                  <a:lnTo>
                    <a:pt x="3028823" y="282003"/>
                  </a:lnTo>
                  <a:lnTo>
                    <a:pt x="2993313" y="275958"/>
                  </a:lnTo>
                  <a:lnTo>
                    <a:pt x="2993313" y="297891"/>
                  </a:lnTo>
                  <a:lnTo>
                    <a:pt x="2983153" y="302425"/>
                  </a:lnTo>
                  <a:lnTo>
                    <a:pt x="2913075" y="293471"/>
                  </a:lnTo>
                  <a:lnTo>
                    <a:pt x="2913075" y="333768"/>
                  </a:lnTo>
                  <a:lnTo>
                    <a:pt x="2810027" y="379869"/>
                  </a:lnTo>
                  <a:lnTo>
                    <a:pt x="2825470" y="324815"/>
                  </a:lnTo>
                  <a:lnTo>
                    <a:pt x="2913075" y="333768"/>
                  </a:lnTo>
                  <a:lnTo>
                    <a:pt x="2913075" y="293471"/>
                  </a:lnTo>
                  <a:lnTo>
                    <a:pt x="2837002" y="283730"/>
                  </a:lnTo>
                  <a:lnTo>
                    <a:pt x="2840342" y="271830"/>
                  </a:lnTo>
                  <a:lnTo>
                    <a:pt x="2993313" y="297891"/>
                  </a:lnTo>
                  <a:lnTo>
                    <a:pt x="2993313" y="275958"/>
                  </a:lnTo>
                  <a:lnTo>
                    <a:pt x="2846222" y="250875"/>
                  </a:lnTo>
                  <a:lnTo>
                    <a:pt x="2857157" y="211924"/>
                  </a:lnTo>
                  <a:lnTo>
                    <a:pt x="3067685" y="264617"/>
                  </a:lnTo>
                  <a:lnTo>
                    <a:pt x="3067685" y="242773"/>
                  </a:lnTo>
                  <a:lnTo>
                    <a:pt x="2883128" y="196786"/>
                  </a:lnTo>
                  <a:lnTo>
                    <a:pt x="3110611" y="149047"/>
                  </a:lnTo>
                  <a:lnTo>
                    <a:pt x="3213646" y="199313"/>
                  </a:lnTo>
                  <a:lnTo>
                    <a:pt x="3213646" y="175602"/>
                  </a:lnTo>
                  <a:lnTo>
                    <a:pt x="3144824" y="141871"/>
                  </a:lnTo>
                  <a:lnTo>
                    <a:pt x="3516261" y="63906"/>
                  </a:lnTo>
                  <a:lnTo>
                    <a:pt x="3516261" y="31559"/>
                  </a:lnTo>
                  <a:lnTo>
                    <a:pt x="3323298" y="52235"/>
                  </a:lnTo>
                  <a:lnTo>
                    <a:pt x="3323298" y="82118"/>
                  </a:lnTo>
                  <a:lnTo>
                    <a:pt x="3112973" y="126263"/>
                  </a:lnTo>
                  <a:lnTo>
                    <a:pt x="3088779" y="114401"/>
                  </a:lnTo>
                  <a:lnTo>
                    <a:pt x="3323298" y="82118"/>
                  </a:lnTo>
                  <a:lnTo>
                    <a:pt x="3323298" y="52235"/>
                  </a:lnTo>
                  <a:lnTo>
                    <a:pt x="3078657" y="78435"/>
                  </a:lnTo>
                  <a:lnTo>
                    <a:pt x="3078657" y="133464"/>
                  </a:lnTo>
                  <a:lnTo>
                    <a:pt x="2866694" y="177939"/>
                  </a:lnTo>
                  <a:lnTo>
                    <a:pt x="2876321" y="143649"/>
                  </a:lnTo>
                  <a:lnTo>
                    <a:pt x="3050413" y="119684"/>
                  </a:lnTo>
                  <a:lnTo>
                    <a:pt x="3078657" y="133464"/>
                  </a:lnTo>
                  <a:lnTo>
                    <a:pt x="3078657" y="78435"/>
                  </a:lnTo>
                  <a:lnTo>
                    <a:pt x="3026714" y="83997"/>
                  </a:lnTo>
                  <a:lnTo>
                    <a:pt x="2986138" y="64109"/>
                  </a:lnTo>
                  <a:lnTo>
                    <a:pt x="2986138" y="88341"/>
                  </a:lnTo>
                  <a:lnTo>
                    <a:pt x="2961182" y="91008"/>
                  </a:lnTo>
                  <a:lnTo>
                    <a:pt x="2967050" y="79019"/>
                  </a:lnTo>
                  <a:lnTo>
                    <a:pt x="2986138" y="88341"/>
                  </a:lnTo>
                  <a:lnTo>
                    <a:pt x="2986138" y="64109"/>
                  </a:lnTo>
                  <a:lnTo>
                    <a:pt x="2976638" y="59448"/>
                  </a:lnTo>
                  <a:lnTo>
                    <a:pt x="2979636" y="53352"/>
                  </a:lnTo>
                  <a:lnTo>
                    <a:pt x="2990088" y="32004"/>
                  </a:lnTo>
                  <a:lnTo>
                    <a:pt x="2897124" y="32004"/>
                  </a:lnTo>
                  <a:lnTo>
                    <a:pt x="2943123" y="92951"/>
                  </a:lnTo>
                  <a:lnTo>
                    <a:pt x="2918663" y="95567"/>
                  </a:lnTo>
                  <a:lnTo>
                    <a:pt x="2918663" y="117208"/>
                  </a:lnTo>
                  <a:lnTo>
                    <a:pt x="2912630" y="118046"/>
                  </a:lnTo>
                  <a:lnTo>
                    <a:pt x="2912592" y="117868"/>
                  </a:lnTo>
                  <a:lnTo>
                    <a:pt x="2918663" y="117208"/>
                  </a:lnTo>
                  <a:lnTo>
                    <a:pt x="2918663" y="95567"/>
                  </a:lnTo>
                  <a:lnTo>
                    <a:pt x="2908757" y="96621"/>
                  </a:lnTo>
                  <a:lnTo>
                    <a:pt x="2897124" y="32004"/>
                  </a:lnTo>
                  <a:lnTo>
                    <a:pt x="2896959" y="32194"/>
                  </a:lnTo>
                  <a:lnTo>
                    <a:pt x="2896959" y="120192"/>
                  </a:lnTo>
                  <a:lnTo>
                    <a:pt x="2882341" y="122199"/>
                  </a:lnTo>
                  <a:lnTo>
                    <a:pt x="2882658" y="121069"/>
                  </a:lnTo>
                  <a:lnTo>
                    <a:pt x="2895295" y="119722"/>
                  </a:lnTo>
                  <a:lnTo>
                    <a:pt x="2896959" y="120192"/>
                  </a:lnTo>
                  <a:lnTo>
                    <a:pt x="2896959" y="32194"/>
                  </a:lnTo>
                  <a:lnTo>
                    <a:pt x="2860852" y="71729"/>
                  </a:lnTo>
                  <a:lnTo>
                    <a:pt x="2860852" y="123405"/>
                  </a:lnTo>
                  <a:lnTo>
                    <a:pt x="2860344" y="125209"/>
                  </a:lnTo>
                  <a:lnTo>
                    <a:pt x="2854287" y="126047"/>
                  </a:lnTo>
                  <a:lnTo>
                    <a:pt x="2854287" y="146672"/>
                  </a:lnTo>
                  <a:lnTo>
                    <a:pt x="2844139" y="182676"/>
                  </a:lnTo>
                  <a:lnTo>
                    <a:pt x="2837294" y="184124"/>
                  </a:lnTo>
                  <a:lnTo>
                    <a:pt x="2837294" y="206959"/>
                  </a:lnTo>
                  <a:lnTo>
                    <a:pt x="2825877" y="247408"/>
                  </a:lnTo>
                  <a:lnTo>
                    <a:pt x="2819971" y="246405"/>
                  </a:lnTo>
                  <a:lnTo>
                    <a:pt x="2819971" y="268363"/>
                  </a:lnTo>
                  <a:lnTo>
                    <a:pt x="2816377" y="281101"/>
                  </a:lnTo>
                  <a:lnTo>
                    <a:pt x="2804655" y="279603"/>
                  </a:lnTo>
                  <a:lnTo>
                    <a:pt x="2804655" y="322694"/>
                  </a:lnTo>
                  <a:lnTo>
                    <a:pt x="2788005" y="381736"/>
                  </a:lnTo>
                  <a:lnTo>
                    <a:pt x="2737828" y="351815"/>
                  </a:lnTo>
                  <a:lnTo>
                    <a:pt x="2737828" y="376453"/>
                  </a:lnTo>
                  <a:lnTo>
                    <a:pt x="2356586" y="307276"/>
                  </a:lnTo>
                  <a:lnTo>
                    <a:pt x="2453919" y="286854"/>
                  </a:lnTo>
                  <a:lnTo>
                    <a:pt x="2615298" y="303339"/>
                  </a:lnTo>
                  <a:lnTo>
                    <a:pt x="2737828" y="376453"/>
                  </a:lnTo>
                  <a:lnTo>
                    <a:pt x="2737828" y="351815"/>
                  </a:lnTo>
                  <a:lnTo>
                    <a:pt x="2665145" y="308444"/>
                  </a:lnTo>
                  <a:lnTo>
                    <a:pt x="2804655" y="322694"/>
                  </a:lnTo>
                  <a:lnTo>
                    <a:pt x="2804655" y="279603"/>
                  </a:lnTo>
                  <a:lnTo>
                    <a:pt x="2798648" y="278841"/>
                  </a:lnTo>
                  <a:lnTo>
                    <a:pt x="2798648" y="300558"/>
                  </a:lnTo>
                  <a:lnTo>
                    <a:pt x="2621597" y="282448"/>
                  </a:lnTo>
                  <a:lnTo>
                    <a:pt x="2611907" y="276682"/>
                  </a:lnTo>
                  <a:lnTo>
                    <a:pt x="2798648" y="300558"/>
                  </a:lnTo>
                  <a:lnTo>
                    <a:pt x="2798648" y="278841"/>
                  </a:lnTo>
                  <a:lnTo>
                    <a:pt x="2608224" y="254482"/>
                  </a:lnTo>
                  <a:lnTo>
                    <a:pt x="2666593" y="242239"/>
                  </a:lnTo>
                  <a:lnTo>
                    <a:pt x="2819971" y="268363"/>
                  </a:lnTo>
                  <a:lnTo>
                    <a:pt x="2819971" y="246405"/>
                  </a:lnTo>
                  <a:lnTo>
                    <a:pt x="2724404" y="230111"/>
                  </a:lnTo>
                  <a:lnTo>
                    <a:pt x="2836126" y="206667"/>
                  </a:lnTo>
                  <a:lnTo>
                    <a:pt x="2837294" y="206959"/>
                  </a:lnTo>
                  <a:lnTo>
                    <a:pt x="2837294" y="184124"/>
                  </a:lnTo>
                  <a:lnTo>
                    <a:pt x="2834576" y="184683"/>
                  </a:lnTo>
                  <a:lnTo>
                    <a:pt x="2787662" y="172999"/>
                  </a:lnTo>
                  <a:lnTo>
                    <a:pt x="2787662" y="194538"/>
                  </a:lnTo>
                  <a:lnTo>
                    <a:pt x="2665768" y="220116"/>
                  </a:lnTo>
                  <a:lnTo>
                    <a:pt x="2607932" y="210261"/>
                  </a:lnTo>
                  <a:lnTo>
                    <a:pt x="2607932" y="232244"/>
                  </a:lnTo>
                  <a:lnTo>
                    <a:pt x="2571750" y="239839"/>
                  </a:lnTo>
                  <a:lnTo>
                    <a:pt x="2571750" y="277355"/>
                  </a:lnTo>
                  <a:lnTo>
                    <a:pt x="2522956" y="272376"/>
                  </a:lnTo>
                  <a:lnTo>
                    <a:pt x="2543899" y="267982"/>
                  </a:lnTo>
                  <a:lnTo>
                    <a:pt x="2559329" y="269951"/>
                  </a:lnTo>
                  <a:lnTo>
                    <a:pt x="2571750" y="277355"/>
                  </a:lnTo>
                  <a:lnTo>
                    <a:pt x="2571750" y="239839"/>
                  </a:lnTo>
                  <a:lnTo>
                    <a:pt x="2555798" y="243179"/>
                  </a:lnTo>
                  <a:lnTo>
                    <a:pt x="2513012" y="217665"/>
                  </a:lnTo>
                  <a:lnTo>
                    <a:pt x="2513012" y="242303"/>
                  </a:lnTo>
                  <a:lnTo>
                    <a:pt x="2477897" y="237820"/>
                  </a:lnTo>
                  <a:lnTo>
                    <a:pt x="2477897" y="259537"/>
                  </a:lnTo>
                  <a:lnTo>
                    <a:pt x="2451519" y="265074"/>
                  </a:lnTo>
                  <a:lnTo>
                    <a:pt x="2382469" y="258025"/>
                  </a:lnTo>
                  <a:lnTo>
                    <a:pt x="2382469" y="279552"/>
                  </a:lnTo>
                  <a:lnTo>
                    <a:pt x="2299614" y="296938"/>
                  </a:lnTo>
                  <a:lnTo>
                    <a:pt x="2244064" y="286867"/>
                  </a:lnTo>
                  <a:lnTo>
                    <a:pt x="2244064" y="308597"/>
                  </a:lnTo>
                  <a:lnTo>
                    <a:pt x="2020328" y="355536"/>
                  </a:lnTo>
                  <a:lnTo>
                    <a:pt x="2183269" y="297510"/>
                  </a:lnTo>
                  <a:lnTo>
                    <a:pt x="2244064" y="308597"/>
                  </a:lnTo>
                  <a:lnTo>
                    <a:pt x="2244064" y="286867"/>
                  </a:lnTo>
                  <a:lnTo>
                    <a:pt x="2223617" y="283146"/>
                  </a:lnTo>
                  <a:lnTo>
                    <a:pt x="2266873" y="267741"/>
                  </a:lnTo>
                  <a:lnTo>
                    <a:pt x="2382469" y="279552"/>
                  </a:lnTo>
                  <a:lnTo>
                    <a:pt x="2382469" y="258025"/>
                  </a:lnTo>
                  <a:lnTo>
                    <a:pt x="2313889" y="251002"/>
                  </a:lnTo>
                  <a:lnTo>
                    <a:pt x="2339581" y="241858"/>
                  </a:lnTo>
                  <a:lnTo>
                    <a:pt x="2477897" y="259537"/>
                  </a:lnTo>
                  <a:lnTo>
                    <a:pt x="2477897" y="237820"/>
                  </a:lnTo>
                  <a:lnTo>
                    <a:pt x="2384463" y="225869"/>
                  </a:lnTo>
                  <a:lnTo>
                    <a:pt x="2444648" y="204431"/>
                  </a:lnTo>
                  <a:lnTo>
                    <a:pt x="2451468" y="205587"/>
                  </a:lnTo>
                  <a:lnTo>
                    <a:pt x="2513012" y="242303"/>
                  </a:lnTo>
                  <a:lnTo>
                    <a:pt x="2513012" y="217665"/>
                  </a:lnTo>
                  <a:lnTo>
                    <a:pt x="2509304" y="215442"/>
                  </a:lnTo>
                  <a:lnTo>
                    <a:pt x="2607932" y="232244"/>
                  </a:lnTo>
                  <a:lnTo>
                    <a:pt x="2607932" y="210261"/>
                  </a:lnTo>
                  <a:lnTo>
                    <a:pt x="2511653" y="193840"/>
                  </a:lnTo>
                  <a:lnTo>
                    <a:pt x="2687942" y="169583"/>
                  </a:lnTo>
                  <a:lnTo>
                    <a:pt x="2787662" y="194538"/>
                  </a:lnTo>
                  <a:lnTo>
                    <a:pt x="2787662" y="172999"/>
                  </a:lnTo>
                  <a:lnTo>
                    <a:pt x="2743327" y="161950"/>
                  </a:lnTo>
                  <a:lnTo>
                    <a:pt x="2854287" y="146672"/>
                  </a:lnTo>
                  <a:lnTo>
                    <a:pt x="2854287" y="126047"/>
                  </a:lnTo>
                  <a:lnTo>
                    <a:pt x="2689733" y="148602"/>
                  </a:lnTo>
                  <a:lnTo>
                    <a:pt x="2670479" y="143802"/>
                  </a:lnTo>
                  <a:lnTo>
                    <a:pt x="2860852" y="123405"/>
                  </a:lnTo>
                  <a:lnTo>
                    <a:pt x="2860852" y="71729"/>
                  </a:lnTo>
                  <a:lnTo>
                    <a:pt x="2833116" y="102108"/>
                  </a:lnTo>
                  <a:lnTo>
                    <a:pt x="2839809" y="104013"/>
                  </a:lnTo>
                  <a:lnTo>
                    <a:pt x="2677909" y="121348"/>
                  </a:lnTo>
                  <a:lnTo>
                    <a:pt x="2817634" y="71589"/>
                  </a:lnTo>
                  <a:lnTo>
                    <a:pt x="2819400" y="85344"/>
                  </a:lnTo>
                  <a:lnTo>
                    <a:pt x="2821343" y="84010"/>
                  </a:lnTo>
                  <a:lnTo>
                    <a:pt x="2822448" y="89916"/>
                  </a:lnTo>
                  <a:lnTo>
                    <a:pt x="2826728" y="86588"/>
                  </a:lnTo>
                  <a:lnTo>
                    <a:pt x="2831592" y="100596"/>
                  </a:lnTo>
                  <a:lnTo>
                    <a:pt x="2884017" y="45732"/>
                  </a:lnTo>
                  <a:lnTo>
                    <a:pt x="2897124" y="32004"/>
                  </a:lnTo>
                  <a:lnTo>
                    <a:pt x="2892704" y="30480"/>
                  </a:lnTo>
                  <a:lnTo>
                    <a:pt x="2808732" y="1524"/>
                  </a:lnTo>
                  <a:lnTo>
                    <a:pt x="2809583" y="8280"/>
                  </a:lnTo>
                  <a:lnTo>
                    <a:pt x="2807195" y="7620"/>
                  </a:lnTo>
                  <a:lnTo>
                    <a:pt x="2809849" y="22009"/>
                  </a:lnTo>
                  <a:lnTo>
                    <a:pt x="2804160" y="21348"/>
                  </a:lnTo>
                  <a:lnTo>
                    <a:pt x="2808084" y="32715"/>
                  </a:lnTo>
                  <a:lnTo>
                    <a:pt x="2760294" y="38836"/>
                  </a:lnTo>
                  <a:lnTo>
                    <a:pt x="2760294" y="69481"/>
                  </a:lnTo>
                  <a:lnTo>
                    <a:pt x="2634424" y="114325"/>
                  </a:lnTo>
                  <a:lnTo>
                    <a:pt x="2634424" y="156184"/>
                  </a:lnTo>
                  <a:lnTo>
                    <a:pt x="2546159" y="168275"/>
                  </a:lnTo>
                  <a:lnTo>
                    <a:pt x="2590952" y="152311"/>
                  </a:lnTo>
                  <a:lnTo>
                    <a:pt x="2610574" y="150215"/>
                  </a:lnTo>
                  <a:lnTo>
                    <a:pt x="2634424" y="156184"/>
                  </a:lnTo>
                  <a:lnTo>
                    <a:pt x="2634424" y="114325"/>
                  </a:lnTo>
                  <a:lnTo>
                    <a:pt x="2600553" y="126377"/>
                  </a:lnTo>
                  <a:lnTo>
                    <a:pt x="2550020" y="113792"/>
                  </a:lnTo>
                  <a:lnTo>
                    <a:pt x="2550020" y="135051"/>
                  </a:lnTo>
                  <a:lnTo>
                    <a:pt x="2500503" y="140360"/>
                  </a:lnTo>
                  <a:lnTo>
                    <a:pt x="2500503" y="162001"/>
                  </a:lnTo>
                  <a:lnTo>
                    <a:pt x="2449944" y="180009"/>
                  </a:lnTo>
                  <a:lnTo>
                    <a:pt x="2432050" y="169341"/>
                  </a:lnTo>
                  <a:lnTo>
                    <a:pt x="2500503" y="162001"/>
                  </a:lnTo>
                  <a:lnTo>
                    <a:pt x="2500503" y="140360"/>
                  </a:lnTo>
                  <a:lnTo>
                    <a:pt x="2401290" y="150990"/>
                  </a:lnTo>
                  <a:lnTo>
                    <a:pt x="2399842" y="150126"/>
                  </a:lnTo>
                  <a:lnTo>
                    <a:pt x="2399842" y="174777"/>
                  </a:lnTo>
                  <a:lnTo>
                    <a:pt x="2392680" y="173558"/>
                  </a:lnTo>
                  <a:lnTo>
                    <a:pt x="2397023" y="173088"/>
                  </a:lnTo>
                  <a:lnTo>
                    <a:pt x="2399842" y="174777"/>
                  </a:lnTo>
                  <a:lnTo>
                    <a:pt x="2399842" y="150126"/>
                  </a:lnTo>
                  <a:lnTo>
                    <a:pt x="2383205" y="140195"/>
                  </a:lnTo>
                  <a:lnTo>
                    <a:pt x="2490317" y="120116"/>
                  </a:lnTo>
                  <a:lnTo>
                    <a:pt x="2550020" y="135051"/>
                  </a:lnTo>
                  <a:lnTo>
                    <a:pt x="2550020" y="113792"/>
                  </a:lnTo>
                  <a:lnTo>
                    <a:pt x="2538869" y="111010"/>
                  </a:lnTo>
                  <a:lnTo>
                    <a:pt x="2760294" y="69481"/>
                  </a:lnTo>
                  <a:lnTo>
                    <a:pt x="2760294" y="38836"/>
                  </a:lnTo>
                  <a:lnTo>
                    <a:pt x="2538158" y="67221"/>
                  </a:lnTo>
                  <a:lnTo>
                    <a:pt x="2538158" y="88938"/>
                  </a:lnTo>
                  <a:lnTo>
                    <a:pt x="2488031" y="98336"/>
                  </a:lnTo>
                  <a:lnTo>
                    <a:pt x="2480106" y="96367"/>
                  </a:lnTo>
                  <a:lnTo>
                    <a:pt x="2538158" y="88938"/>
                  </a:lnTo>
                  <a:lnTo>
                    <a:pt x="2538158" y="67221"/>
                  </a:lnTo>
                  <a:lnTo>
                    <a:pt x="2439606" y="79819"/>
                  </a:lnTo>
                  <a:lnTo>
                    <a:pt x="2439606" y="107429"/>
                  </a:lnTo>
                  <a:lnTo>
                    <a:pt x="2372322" y="120040"/>
                  </a:lnTo>
                  <a:lnTo>
                    <a:pt x="2372322" y="192112"/>
                  </a:lnTo>
                  <a:lnTo>
                    <a:pt x="2347811" y="195478"/>
                  </a:lnTo>
                  <a:lnTo>
                    <a:pt x="2347811" y="216382"/>
                  </a:lnTo>
                  <a:lnTo>
                    <a:pt x="2337905" y="219913"/>
                  </a:lnTo>
                  <a:lnTo>
                    <a:pt x="2329751" y="218871"/>
                  </a:lnTo>
                  <a:lnTo>
                    <a:pt x="2347811" y="216382"/>
                  </a:lnTo>
                  <a:lnTo>
                    <a:pt x="2347811" y="195478"/>
                  </a:lnTo>
                  <a:lnTo>
                    <a:pt x="2293023" y="202984"/>
                  </a:lnTo>
                  <a:lnTo>
                    <a:pt x="2293023" y="235902"/>
                  </a:lnTo>
                  <a:lnTo>
                    <a:pt x="2264727" y="245973"/>
                  </a:lnTo>
                  <a:lnTo>
                    <a:pt x="2217712" y="241173"/>
                  </a:lnTo>
                  <a:lnTo>
                    <a:pt x="2217712" y="262724"/>
                  </a:lnTo>
                  <a:lnTo>
                    <a:pt x="2181707" y="275539"/>
                  </a:lnTo>
                  <a:lnTo>
                    <a:pt x="2141423" y="268236"/>
                  </a:lnTo>
                  <a:lnTo>
                    <a:pt x="2141423" y="289890"/>
                  </a:lnTo>
                  <a:lnTo>
                    <a:pt x="1906219" y="373646"/>
                  </a:lnTo>
                  <a:lnTo>
                    <a:pt x="1998865" y="264414"/>
                  </a:lnTo>
                  <a:lnTo>
                    <a:pt x="2000465" y="264198"/>
                  </a:lnTo>
                  <a:lnTo>
                    <a:pt x="2141423" y="289890"/>
                  </a:lnTo>
                  <a:lnTo>
                    <a:pt x="2141423" y="268236"/>
                  </a:lnTo>
                  <a:lnTo>
                    <a:pt x="2067991" y="254901"/>
                  </a:lnTo>
                  <a:lnTo>
                    <a:pt x="2099183" y="250609"/>
                  </a:lnTo>
                  <a:lnTo>
                    <a:pt x="2217712" y="262724"/>
                  </a:lnTo>
                  <a:lnTo>
                    <a:pt x="2217712" y="241173"/>
                  </a:lnTo>
                  <a:lnTo>
                    <a:pt x="2189061" y="238239"/>
                  </a:lnTo>
                  <a:lnTo>
                    <a:pt x="2247938" y="230136"/>
                  </a:lnTo>
                  <a:lnTo>
                    <a:pt x="2293023" y="235902"/>
                  </a:lnTo>
                  <a:lnTo>
                    <a:pt x="2293023" y="202984"/>
                  </a:lnTo>
                  <a:lnTo>
                    <a:pt x="2250744" y="208775"/>
                  </a:lnTo>
                  <a:lnTo>
                    <a:pt x="2168741" y="198285"/>
                  </a:lnTo>
                  <a:lnTo>
                    <a:pt x="2168741" y="220014"/>
                  </a:lnTo>
                  <a:lnTo>
                    <a:pt x="2101202" y="229260"/>
                  </a:lnTo>
                  <a:lnTo>
                    <a:pt x="2034463" y="222440"/>
                  </a:lnTo>
                  <a:lnTo>
                    <a:pt x="2044280" y="210870"/>
                  </a:lnTo>
                  <a:lnTo>
                    <a:pt x="2073135" y="207784"/>
                  </a:lnTo>
                  <a:lnTo>
                    <a:pt x="2168741" y="220014"/>
                  </a:lnTo>
                  <a:lnTo>
                    <a:pt x="2168741" y="198285"/>
                  </a:lnTo>
                  <a:lnTo>
                    <a:pt x="2165591" y="197878"/>
                  </a:lnTo>
                  <a:lnTo>
                    <a:pt x="2313317" y="182067"/>
                  </a:lnTo>
                  <a:lnTo>
                    <a:pt x="2372322" y="192112"/>
                  </a:lnTo>
                  <a:lnTo>
                    <a:pt x="2372322" y="120040"/>
                  </a:lnTo>
                  <a:lnTo>
                    <a:pt x="2366264" y="121183"/>
                  </a:lnTo>
                  <a:lnTo>
                    <a:pt x="2366264" y="154736"/>
                  </a:lnTo>
                  <a:lnTo>
                    <a:pt x="2314689" y="160261"/>
                  </a:lnTo>
                  <a:lnTo>
                    <a:pt x="2294509" y="156819"/>
                  </a:lnTo>
                  <a:lnTo>
                    <a:pt x="2351773" y="146088"/>
                  </a:lnTo>
                  <a:lnTo>
                    <a:pt x="2366264" y="154736"/>
                  </a:lnTo>
                  <a:lnTo>
                    <a:pt x="2366264" y="121183"/>
                  </a:lnTo>
                  <a:lnTo>
                    <a:pt x="2354897" y="123304"/>
                  </a:lnTo>
                  <a:lnTo>
                    <a:pt x="2339810" y="114300"/>
                  </a:lnTo>
                  <a:lnTo>
                    <a:pt x="2424061" y="103530"/>
                  </a:lnTo>
                  <a:lnTo>
                    <a:pt x="2439606" y="107429"/>
                  </a:lnTo>
                  <a:lnTo>
                    <a:pt x="2439606" y="79819"/>
                  </a:lnTo>
                  <a:lnTo>
                    <a:pt x="2422487" y="82003"/>
                  </a:lnTo>
                  <a:lnTo>
                    <a:pt x="2366594" y="68084"/>
                  </a:lnTo>
                  <a:lnTo>
                    <a:pt x="2366594" y="89154"/>
                  </a:lnTo>
                  <a:lnTo>
                    <a:pt x="2323465" y="94665"/>
                  </a:lnTo>
                  <a:lnTo>
                    <a:pt x="2323465" y="129197"/>
                  </a:lnTo>
                  <a:lnTo>
                    <a:pt x="2235263" y="145745"/>
                  </a:lnTo>
                  <a:lnTo>
                    <a:pt x="2235263" y="168770"/>
                  </a:lnTo>
                  <a:lnTo>
                    <a:pt x="2224862" y="169875"/>
                  </a:lnTo>
                  <a:lnTo>
                    <a:pt x="2232926" y="168363"/>
                  </a:lnTo>
                  <a:lnTo>
                    <a:pt x="2235263" y="168770"/>
                  </a:lnTo>
                  <a:lnTo>
                    <a:pt x="2235263" y="145745"/>
                  </a:lnTo>
                  <a:lnTo>
                    <a:pt x="2232507" y="146253"/>
                  </a:lnTo>
                  <a:lnTo>
                    <a:pt x="2171357" y="135826"/>
                  </a:lnTo>
                  <a:lnTo>
                    <a:pt x="2305786" y="118643"/>
                  </a:lnTo>
                  <a:lnTo>
                    <a:pt x="2323465" y="129197"/>
                  </a:lnTo>
                  <a:lnTo>
                    <a:pt x="2323465" y="94665"/>
                  </a:lnTo>
                  <a:lnTo>
                    <a:pt x="2309825" y="96405"/>
                  </a:lnTo>
                  <a:lnTo>
                    <a:pt x="2275802" y="76111"/>
                  </a:lnTo>
                  <a:lnTo>
                    <a:pt x="2275802" y="100749"/>
                  </a:lnTo>
                  <a:lnTo>
                    <a:pt x="2235860" y="105854"/>
                  </a:lnTo>
                  <a:lnTo>
                    <a:pt x="2247049" y="87071"/>
                  </a:lnTo>
                  <a:lnTo>
                    <a:pt x="2253996" y="92964"/>
                  </a:lnTo>
                  <a:lnTo>
                    <a:pt x="2255113" y="88404"/>
                  </a:lnTo>
                  <a:lnTo>
                    <a:pt x="2275802" y="100749"/>
                  </a:lnTo>
                  <a:lnTo>
                    <a:pt x="2275802" y="76111"/>
                  </a:lnTo>
                  <a:lnTo>
                    <a:pt x="2260384" y="66903"/>
                  </a:lnTo>
                  <a:lnTo>
                    <a:pt x="2261298" y="63169"/>
                  </a:lnTo>
                  <a:lnTo>
                    <a:pt x="2261489" y="62852"/>
                  </a:lnTo>
                  <a:lnTo>
                    <a:pt x="2366594" y="89154"/>
                  </a:lnTo>
                  <a:lnTo>
                    <a:pt x="2366594" y="68084"/>
                  </a:lnTo>
                  <a:lnTo>
                    <a:pt x="2272360" y="44602"/>
                  </a:lnTo>
                  <a:lnTo>
                    <a:pt x="2275319" y="39624"/>
                  </a:lnTo>
                  <a:lnTo>
                    <a:pt x="2267229" y="38963"/>
                  </a:lnTo>
                  <a:lnTo>
                    <a:pt x="2273808" y="12192"/>
                  </a:lnTo>
                  <a:lnTo>
                    <a:pt x="2182368" y="32004"/>
                  </a:lnTo>
                  <a:lnTo>
                    <a:pt x="2229701" y="106641"/>
                  </a:lnTo>
                  <a:lnTo>
                    <a:pt x="2170900" y="114160"/>
                  </a:lnTo>
                  <a:lnTo>
                    <a:pt x="2170900" y="157810"/>
                  </a:lnTo>
                  <a:lnTo>
                    <a:pt x="2073846" y="175996"/>
                  </a:lnTo>
                  <a:lnTo>
                    <a:pt x="2099589" y="145656"/>
                  </a:lnTo>
                  <a:lnTo>
                    <a:pt x="2170900" y="157810"/>
                  </a:lnTo>
                  <a:lnTo>
                    <a:pt x="2170900" y="114160"/>
                  </a:lnTo>
                  <a:lnTo>
                    <a:pt x="2161514" y="115354"/>
                  </a:lnTo>
                  <a:lnTo>
                    <a:pt x="2170544" y="79248"/>
                  </a:lnTo>
                  <a:lnTo>
                    <a:pt x="2182342" y="32029"/>
                  </a:lnTo>
                  <a:lnTo>
                    <a:pt x="2151342" y="23075"/>
                  </a:lnTo>
                  <a:lnTo>
                    <a:pt x="2151342" y="116662"/>
                  </a:lnTo>
                  <a:lnTo>
                    <a:pt x="2120874" y="120548"/>
                  </a:lnTo>
                  <a:lnTo>
                    <a:pt x="2135428" y="103390"/>
                  </a:lnTo>
                  <a:lnTo>
                    <a:pt x="2151342" y="116662"/>
                  </a:lnTo>
                  <a:lnTo>
                    <a:pt x="2151342" y="23075"/>
                  </a:lnTo>
                  <a:lnTo>
                    <a:pt x="2118385" y="13576"/>
                  </a:lnTo>
                  <a:lnTo>
                    <a:pt x="2118385" y="91732"/>
                  </a:lnTo>
                  <a:lnTo>
                    <a:pt x="2092274" y="122351"/>
                  </a:lnTo>
                  <a:lnTo>
                    <a:pt x="2069693" y="118503"/>
                  </a:lnTo>
                  <a:lnTo>
                    <a:pt x="2069693" y="148818"/>
                  </a:lnTo>
                  <a:lnTo>
                    <a:pt x="2041385" y="182003"/>
                  </a:lnTo>
                  <a:lnTo>
                    <a:pt x="2013991" y="178511"/>
                  </a:lnTo>
                  <a:lnTo>
                    <a:pt x="2013991" y="214109"/>
                  </a:lnTo>
                  <a:lnTo>
                    <a:pt x="2009101" y="219849"/>
                  </a:lnTo>
                  <a:lnTo>
                    <a:pt x="1992198" y="218135"/>
                  </a:lnTo>
                  <a:lnTo>
                    <a:pt x="1992198" y="239687"/>
                  </a:lnTo>
                  <a:lnTo>
                    <a:pt x="1991106" y="240957"/>
                  </a:lnTo>
                  <a:lnTo>
                    <a:pt x="1973554" y="237782"/>
                  </a:lnTo>
                  <a:lnTo>
                    <a:pt x="1992198" y="239687"/>
                  </a:lnTo>
                  <a:lnTo>
                    <a:pt x="1992198" y="218135"/>
                  </a:lnTo>
                  <a:lnTo>
                    <a:pt x="1984209" y="217309"/>
                  </a:lnTo>
                  <a:lnTo>
                    <a:pt x="2013991" y="214109"/>
                  </a:lnTo>
                  <a:lnTo>
                    <a:pt x="2013991" y="178511"/>
                  </a:lnTo>
                  <a:lnTo>
                    <a:pt x="1972767" y="173240"/>
                  </a:lnTo>
                  <a:lnTo>
                    <a:pt x="1972767" y="194957"/>
                  </a:lnTo>
                  <a:lnTo>
                    <a:pt x="1948726" y="199453"/>
                  </a:lnTo>
                  <a:lnTo>
                    <a:pt x="1934286" y="201002"/>
                  </a:lnTo>
                  <a:lnTo>
                    <a:pt x="1934286" y="252133"/>
                  </a:lnTo>
                  <a:lnTo>
                    <a:pt x="1383766" y="327571"/>
                  </a:lnTo>
                  <a:lnTo>
                    <a:pt x="1859153" y="238442"/>
                  </a:lnTo>
                  <a:lnTo>
                    <a:pt x="1934286" y="252133"/>
                  </a:lnTo>
                  <a:lnTo>
                    <a:pt x="1934286" y="201002"/>
                  </a:lnTo>
                  <a:lnTo>
                    <a:pt x="1880806" y="206730"/>
                  </a:lnTo>
                  <a:lnTo>
                    <a:pt x="1757578" y="194144"/>
                  </a:lnTo>
                  <a:lnTo>
                    <a:pt x="1757578" y="219938"/>
                  </a:lnTo>
                  <a:lnTo>
                    <a:pt x="1679422" y="228307"/>
                  </a:lnTo>
                  <a:lnTo>
                    <a:pt x="1679422" y="249948"/>
                  </a:lnTo>
                  <a:lnTo>
                    <a:pt x="1147610" y="349656"/>
                  </a:lnTo>
                  <a:lnTo>
                    <a:pt x="1374152" y="282638"/>
                  </a:lnTo>
                  <a:lnTo>
                    <a:pt x="1679422" y="249948"/>
                  </a:lnTo>
                  <a:lnTo>
                    <a:pt x="1679422" y="228307"/>
                  </a:lnTo>
                  <a:lnTo>
                    <a:pt x="1488897" y="248704"/>
                  </a:lnTo>
                  <a:lnTo>
                    <a:pt x="1640763" y="203771"/>
                  </a:lnTo>
                  <a:lnTo>
                    <a:pt x="1704721" y="210312"/>
                  </a:lnTo>
                  <a:lnTo>
                    <a:pt x="1757578" y="219938"/>
                  </a:lnTo>
                  <a:lnTo>
                    <a:pt x="1757578" y="194144"/>
                  </a:lnTo>
                  <a:lnTo>
                    <a:pt x="1733994" y="191731"/>
                  </a:lnTo>
                  <a:lnTo>
                    <a:pt x="1840826" y="178079"/>
                  </a:lnTo>
                  <a:lnTo>
                    <a:pt x="1972767" y="194957"/>
                  </a:lnTo>
                  <a:lnTo>
                    <a:pt x="1972767" y="173240"/>
                  </a:lnTo>
                  <a:lnTo>
                    <a:pt x="1925789" y="167220"/>
                  </a:lnTo>
                  <a:lnTo>
                    <a:pt x="2069693" y="148818"/>
                  </a:lnTo>
                  <a:lnTo>
                    <a:pt x="2069693" y="118503"/>
                  </a:lnTo>
                  <a:lnTo>
                    <a:pt x="2024532" y="110807"/>
                  </a:lnTo>
                  <a:lnTo>
                    <a:pt x="2024532" y="132867"/>
                  </a:lnTo>
                  <a:lnTo>
                    <a:pt x="1840788" y="156349"/>
                  </a:lnTo>
                  <a:lnTo>
                    <a:pt x="1813064" y="152806"/>
                  </a:lnTo>
                  <a:lnTo>
                    <a:pt x="1933105" y="117297"/>
                  </a:lnTo>
                  <a:lnTo>
                    <a:pt x="2024532" y="132867"/>
                  </a:lnTo>
                  <a:lnTo>
                    <a:pt x="2024532" y="110807"/>
                  </a:lnTo>
                  <a:lnTo>
                    <a:pt x="1980463" y="103289"/>
                  </a:lnTo>
                  <a:lnTo>
                    <a:pt x="2101443" y="67500"/>
                  </a:lnTo>
                  <a:lnTo>
                    <a:pt x="2095487" y="70104"/>
                  </a:lnTo>
                  <a:lnTo>
                    <a:pt x="2104326" y="77482"/>
                  </a:lnTo>
                  <a:lnTo>
                    <a:pt x="2106155" y="88392"/>
                  </a:lnTo>
                  <a:lnTo>
                    <a:pt x="2110448" y="85217"/>
                  </a:lnTo>
                  <a:lnTo>
                    <a:pt x="2113788" y="96024"/>
                  </a:lnTo>
                  <a:lnTo>
                    <a:pt x="2118385" y="91732"/>
                  </a:lnTo>
                  <a:lnTo>
                    <a:pt x="2118385" y="13576"/>
                  </a:lnTo>
                  <a:lnTo>
                    <a:pt x="2092439" y="6096"/>
                  </a:lnTo>
                  <a:lnTo>
                    <a:pt x="2094357" y="17589"/>
                  </a:lnTo>
                  <a:lnTo>
                    <a:pt x="2089404" y="16776"/>
                  </a:lnTo>
                  <a:lnTo>
                    <a:pt x="2095436" y="36398"/>
                  </a:lnTo>
                  <a:lnTo>
                    <a:pt x="2011070" y="50761"/>
                  </a:lnTo>
                  <a:lnTo>
                    <a:pt x="2011070" y="72605"/>
                  </a:lnTo>
                  <a:lnTo>
                    <a:pt x="1934083" y="95389"/>
                  </a:lnTo>
                  <a:lnTo>
                    <a:pt x="1905711" y="90551"/>
                  </a:lnTo>
                  <a:lnTo>
                    <a:pt x="2011070" y="72605"/>
                  </a:lnTo>
                  <a:lnTo>
                    <a:pt x="2011070" y="50761"/>
                  </a:lnTo>
                  <a:lnTo>
                    <a:pt x="1886712" y="71945"/>
                  </a:lnTo>
                  <a:lnTo>
                    <a:pt x="1886712" y="109397"/>
                  </a:lnTo>
                  <a:lnTo>
                    <a:pt x="1762036" y="146278"/>
                  </a:lnTo>
                  <a:lnTo>
                    <a:pt x="1710778" y="139738"/>
                  </a:lnTo>
                  <a:lnTo>
                    <a:pt x="1710778" y="161455"/>
                  </a:lnTo>
                  <a:lnTo>
                    <a:pt x="1650771" y="179197"/>
                  </a:lnTo>
                  <a:lnTo>
                    <a:pt x="1545717" y="160134"/>
                  </a:lnTo>
                  <a:lnTo>
                    <a:pt x="1545717" y="194068"/>
                  </a:lnTo>
                  <a:lnTo>
                    <a:pt x="1512963" y="198259"/>
                  </a:lnTo>
                  <a:lnTo>
                    <a:pt x="1512963" y="219964"/>
                  </a:lnTo>
                  <a:lnTo>
                    <a:pt x="1374343" y="260972"/>
                  </a:lnTo>
                  <a:lnTo>
                    <a:pt x="1259611" y="273265"/>
                  </a:lnTo>
                  <a:lnTo>
                    <a:pt x="1259611" y="294906"/>
                  </a:lnTo>
                  <a:lnTo>
                    <a:pt x="951471" y="386067"/>
                  </a:lnTo>
                  <a:lnTo>
                    <a:pt x="839851" y="339864"/>
                  </a:lnTo>
                  <a:lnTo>
                    <a:pt x="1259611" y="294906"/>
                  </a:lnTo>
                  <a:lnTo>
                    <a:pt x="1259611" y="273265"/>
                  </a:lnTo>
                  <a:lnTo>
                    <a:pt x="798271" y="322668"/>
                  </a:lnTo>
                  <a:lnTo>
                    <a:pt x="777290" y="313982"/>
                  </a:lnTo>
                  <a:lnTo>
                    <a:pt x="1512963" y="219964"/>
                  </a:lnTo>
                  <a:lnTo>
                    <a:pt x="1512963" y="198259"/>
                  </a:lnTo>
                  <a:lnTo>
                    <a:pt x="754595" y="295160"/>
                  </a:lnTo>
                  <a:lnTo>
                    <a:pt x="754595" y="327342"/>
                  </a:lnTo>
                  <a:lnTo>
                    <a:pt x="248958" y="381495"/>
                  </a:lnTo>
                  <a:lnTo>
                    <a:pt x="735317" y="319341"/>
                  </a:lnTo>
                  <a:lnTo>
                    <a:pt x="754595" y="327342"/>
                  </a:lnTo>
                  <a:lnTo>
                    <a:pt x="754595" y="295160"/>
                  </a:lnTo>
                  <a:lnTo>
                    <a:pt x="737184" y="297383"/>
                  </a:lnTo>
                  <a:lnTo>
                    <a:pt x="723607" y="291769"/>
                  </a:lnTo>
                  <a:lnTo>
                    <a:pt x="1390700" y="178219"/>
                  </a:lnTo>
                  <a:lnTo>
                    <a:pt x="1545717" y="194068"/>
                  </a:lnTo>
                  <a:lnTo>
                    <a:pt x="1545717" y="160134"/>
                  </a:lnTo>
                  <a:lnTo>
                    <a:pt x="1522107" y="155841"/>
                  </a:lnTo>
                  <a:lnTo>
                    <a:pt x="1584236" y="145275"/>
                  </a:lnTo>
                  <a:lnTo>
                    <a:pt x="1710778" y="161455"/>
                  </a:lnTo>
                  <a:lnTo>
                    <a:pt x="1710778" y="139738"/>
                  </a:lnTo>
                  <a:lnTo>
                    <a:pt x="1657108" y="132867"/>
                  </a:lnTo>
                  <a:lnTo>
                    <a:pt x="1840865" y="101587"/>
                  </a:lnTo>
                  <a:lnTo>
                    <a:pt x="1886712" y="109397"/>
                  </a:lnTo>
                  <a:lnTo>
                    <a:pt x="1886712" y="71945"/>
                  </a:lnTo>
                  <a:lnTo>
                    <a:pt x="1841588" y="79616"/>
                  </a:lnTo>
                  <a:lnTo>
                    <a:pt x="1584579" y="35801"/>
                  </a:lnTo>
                  <a:lnTo>
                    <a:pt x="1584960" y="33528"/>
                  </a:lnTo>
                  <a:lnTo>
                    <a:pt x="1589532" y="6096"/>
                  </a:lnTo>
                  <a:lnTo>
                    <a:pt x="1499616" y="32004"/>
                  </a:lnTo>
                  <a:lnTo>
                    <a:pt x="1575816" y="88392"/>
                  </a:lnTo>
                  <a:lnTo>
                    <a:pt x="1580984" y="57315"/>
                  </a:lnTo>
                  <a:lnTo>
                    <a:pt x="1776717" y="90665"/>
                  </a:lnTo>
                  <a:lnTo>
                    <a:pt x="1583829" y="123494"/>
                  </a:lnTo>
                  <a:lnTo>
                    <a:pt x="1510957" y="114185"/>
                  </a:lnTo>
                  <a:lnTo>
                    <a:pt x="1510957" y="135902"/>
                  </a:lnTo>
                  <a:lnTo>
                    <a:pt x="1459966" y="144576"/>
                  </a:lnTo>
                  <a:lnTo>
                    <a:pt x="1400035" y="133705"/>
                  </a:lnTo>
                  <a:lnTo>
                    <a:pt x="1400035" y="154774"/>
                  </a:lnTo>
                  <a:lnTo>
                    <a:pt x="1389710" y="156540"/>
                  </a:lnTo>
                  <a:lnTo>
                    <a:pt x="1310462" y="148437"/>
                  </a:lnTo>
                  <a:lnTo>
                    <a:pt x="1310462" y="170027"/>
                  </a:lnTo>
                  <a:lnTo>
                    <a:pt x="695286" y="274726"/>
                  </a:lnTo>
                  <a:lnTo>
                    <a:pt x="695286" y="302729"/>
                  </a:lnTo>
                  <a:lnTo>
                    <a:pt x="550379" y="321246"/>
                  </a:lnTo>
                  <a:lnTo>
                    <a:pt x="684784" y="298373"/>
                  </a:lnTo>
                  <a:lnTo>
                    <a:pt x="695286" y="302729"/>
                  </a:lnTo>
                  <a:lnTo>
                    <a:pt x="695286" y="274726"/>
                  </a:lnTo>
                  <a:lnTo>
                    <a:pt x="686181" y="276275"/>
                  </a:lnTo>
                  <a:lnTo>
                    <a:pt x="647433" y="260235"/>
                  </a:lnTo>
                  <a:lnTo>
                    <a:pt x="647433" y="282867"/>
                  </a:lnTo>
                  <a:lnTo>
                    <a:pt x="362178" y="331419"/>
                  </a:lnTo>
                  <a:lnTo>
                    <a:pt x="611797" y="268084"/>
                  </a:lnTo>
                  <a:lnTo>
                    <a:pt x="647433" y="282867"/>
                  </a:lnTo>
                  <a:lnTo>
                    <a:pt x="647433" y="260235"/>
                  </a:lnTo>
                  <a:lnTo>
                    <a:pt x="645655" y="259499"/>
                  </a:lnTo>
                  <a:lnTo>
                    <a:pt x="1087920" y="147294"/>
                  </a:lnTo>
                  <a:lnTo>
                    <a:pt x="1310462" y="170027"/>
                  </a:lnTo>
                  <a:lnTo>
                    <a:pt x="1310462" y="148437"/>
                  </a:lnTo>
                  <a:lnTo>
                    <a:pt x="1148613" y="131889"/>
                  </a:lnTo>
                  <a:lnTo>
                    <a:pt x="1201204" y="118541"/>
                  </a:lnTo>
                  <a:lnTo>
                    <a:pt x="1400035" y="154774"/>
                  </a:lnTo>
                  <a:lnTo>
                    <a:pt x="1400035" y="133705"/>
                  </a:lnTo>
                  <a:lnTo>
                    <a:pt x="1249286" y="106337"/>
                  </a:lnTo>
                  <a:lnTo>
                    <a:pt x="1259509" y="103746"/>
                  </a:lnTo>
                  <a:lnTo>
                    <a:pt x="1510957" y="135902"/>
                  </a:lnTo>
                  <a:lnTo>
                    <a:pt x="1510957" y="114185"/>
                  </a:lnTo>
                  <a:lnTo>
                    <a:pt x="1316431" y="89306"/>
                  </a:lnTo>
                  <a:lnTo>
                    <a:pt x="1421257" y="62699"/>
                  </a:lnTo>
                  <a:lnTo>
                    <a:pt x="1429512" y="94488"/>
                  </a:lnTo>
                  <a:lnTo>
                    <a:pt x="1491056" y="39624"/>
                  </a:lnTo>
                  <a:lnTo>
                    <a:pt x="1499616" y="32004"/>
                  </a:lnTo>
                  <a:lnTo>
                    <a:pt x="1408176" y="12192"/>
                  </a:lnTo>
                  <a:lnTo>
                    <a:pt x="1416151" y="43002"/>
                  </a:lnTo>
                  <a:lnTo>
                    <a:pt x="1260995" y="82219"/>
                  </a:lnTo>
                  <a:lnTo>
                    <a:pt x="1203921" y="74930"/>
                  </a:lnTo>
                  <a:lnTo>
                    <a:pt x="1203921" y="96647"/>
                  </a:lnTo>
                  <a:lnTo>
                    <a:pt x="1200518" y="97497"/>
                  </a:lnTo>
                  <a:lnTo>
                    <a:pt x="1176274" y="93103"/>
                  </a:lnTo>
                  <a:lnTo>
                    <a:pt x="1203921" y="96647"/>
                  </a:lnTo>
                  <a:lnTo>
                    <a:pt x="1203921" y="74930"/>
                  </a:lnTo>
                  <a:lnTo>
                    <a:pt x="870394" y="32270"/>
                  </a:lnTo>
                  <a:lnTo>
                    <a:pt x="874763" y="6096"/>
                  </a:lnTo>
                  <a:lnTo>
                    <a:pt x="872578" y="6731"/>
                  </a:lnTo>
                  <a:lnTo>
                    <a:pt x="873252" y="1524"/>
                  </a:lnTo>
                  <a:lnTo>
                    <a:pt x="784923" y="31991"/>
                  </a:lnTo>
                  <a:lnTo>
                    <a:pt x="861047" y="88392"/>
                  </a:lnTo>
                  <a:lnTo>
                    <a:pt x="861656" y="84721"/>
                  </a:lnTo>
                  <a:lnTo>
                    <a:pt x="862584" y="85344"/>
                  </a:lnTo>
                  <a:lnTo>
                    <a:pt x="865886" y="59359"/>
                  </a:lnTo>
                  <a:lnTo>
                    <a:pt x="866203" y="57480"/>
                  </a:lnTo>
                  <a:lnTo>
                    <a:pt x="1152423" y="109651"/>
                  </a:lnTo>
                  <a:lnTo>
                    <a:pt x="1088669" y="125768"/>
                  </a:lnTo>
                  <a:lnTo>
                    <a:pt x="1027798" y="119557"/>
                  </a:lnTo>
                  <a:lnTo>
                    <a:pt x="1027798" y="141147"/>
                  </a:lnTo>
                  <a:lnTo>
                    <a:pt x="612940" y="245960"/>
                  </a:lnTo>
                  <a:lnTo>
                    <a:pt x="579081" y="231952"/>
                  </a:lnTo>
                  <a:lnTo>
                    <a:pt x="579081" y="254508"/>
                  </a:lnTo>
                  <a:lnTo>
                    <a:pt x="94094" y="377050"/>
                  </a:lnTo>
                  <a:lnTo>
                    <a:pt x="48437" y="384822"/>
                  </a:lnTo>
                  <a:lnTo>
                    <a:pt x="73380" y="117513"/>
                  </a:lnTo>
                  <a:lnTo>
                    <a:pt x="105156" y="120396"/>
                  </a:lnTo>
                  <a:lnTo>
                    <a:pt x="97637" y="100584"/>
                  </a:lnTo>
                  <a:lnTo>
                    <a:pt x="71628" y="32042"/>
                  </a:lnTo>
                  <a:lnTo>
                    <a:pt x="132575" y="103644"/>
                  </a:lnTo>
                  <a:lnTo>
                    <a:pt x="143332" y="77533"/>
                  </a:lnTo>
                  <a:lnTo>
                    <a:pt x="150863" y="82296"/>
                  </a:lnTo>
                  <a:lnTo>
                    <a:pt x="151345" y="77012"/>
                  </a:lnTo>
                  <a:lnTo>
                    <a:pt x="579081" y="254508"/>
                  </a:lnTo>
                  <a:lnTo>
                    <a:pt x="579081" y="231952"/>
                  </a:lnTo>
                  <a:lnTo>
                    <a:pt x="153327" y="55740"/>
                  </a:lnTo>
                  <a:lnTo>
                    <a:pt x="153619" y="52527"/>
                  </a:lnTo>
                  <a:lnTo>
                    <a:pt x="153898" y="51854"/>
                  </a:lnTo>
                  <a:lnTo>
                    <a:pt x="1027798" y="141147"/>
                  </a:lnTo>
                  <a:lnTo>
                    <a:pt x="1027798" y="119557"/>
                  </a:lnTo>
                  <a:lnTo>
                    <a:pt x="162445" y="31089"/>
                  </a:lnTo>
                  <a:lnTo>
                    <a:pt x="164579" y="25920"/>
                  </a:lnTo>
                  <a:lnTo>
                    <a:pt x="156032" y="26492"/>
                  </a:lnTo>
                  <a:lnTo>
                    <a:pt x="158483" y="0"/>
                  </a:lnTo>
                  <a:lnTo>
                    <a:pt x="71628" y="32004"/>
                  </a:lnTo>
                  <a:lnTo>
                    <a:pt x="21336" y="112776"/>
                  </a:lnTo>
                  <a:lnTo>
                    <a:pt x="51943" y="115570"/>
                  </a:lnTo>
                  <a:lnTo>
                    <a:pt x="26085" y="394220"/>
                  </a:lnTo>
                  <a:lnTo>
                    <a:pt x="0" y="400812"/>
                  </a:lnTo>
                  <a:lnTo>
                    <a:pt x="4572" y="422148"/>
                  </a:lnTo>
                  <a:lnTo>
                    <a:pt x="69278" y="405752"/>
                  </a:lnTo>
                  <a:lnTo>
                    <a:pt x="71628" y="422148"/>
                  </a:lnTo>
                  <a:lnTo>
                    <a:pt x="796086" y="344563"/>
                  </a:lnTo>
                  <a:lnTo>
                    <a:pt x="946391" y="406920"/>
                  </a:lnTo>
                  <a:lnTo>
                    <a:pt x="950087" y="397268"/>
                  </a:lnTo>
                  <a:lnTo>
                    <a:pt x="952487" y="408432"/>
                  </a:lnTo>
                  <a:lnTo>
                    <a:pt x="1967395" y="268744"/>
                  </a:lnTo>
                  <a:lnTo>
                    <a:pt x="1863839" y="390144"/>
                  </a:lnTo>
                  <a:lnTo>
                    <a:pt x="1872018" y="396862"/>
                  </a:lnTo>
                  <a:lnTo>
                    <a:pt x="1874507" y="408432"/>
                  </a:lnTo>
                  <a:lnTo>
                    <a:pt x="2300922" y="318947"/>
                  </a:lnTo>
                  <a:lnTo>
                    <a:pt x="2791955" y="408432"/>
                  </a:lnTo>
                  <a:lnTo>
                    <a:pt x="2794228" y="397789"/>
                  </a:lnTo>
                  <a:lnTo>
                    <a:pt x="2795130" y="398043"/>
                  </a:lnTo>
                  <a:lnTo>
                    <a:pt x="2799575" y="406920"/>
                  </a:lnTo>
                  <a:lnTo>
                    <a:pt x="2953537" y="337908"/>
                  </a:lnTo>
                  <a:lnTo>
                    <a:pt x="3636353" y="407670"/>
                  </a:lnTo>
                  <a:lnTo>
                    <a:pt x="3642360" y="408432"/>
                  </a:lnTo>
                  <a:lnTo>
                    <a:pt x="3643871" y="408432"/>
                  </a:lnTo>
                  <a:lnTo>
                    <a:pt x="3644608" y="397903"/>
                  </a:lnTo>
                  <a:lnTo>
                    <a:pt x="3644811" y="396951"/>
                  </a:lnTo>
                  <a:lnTo>
                    <a:pt x="3654539" y="396240"/>
                  </a:lnTo>
                  <a:lnTo>
                    <a:pt x="3631628" y="149250"/>
                  </a:lnTo>
                  <a:lnTo>
                    <a:pt x="3631628" y="380390"/>
                  </a:lnTo>
                  <a:lnTo>
                    <a:pt x="3548303" y="339572"/>
                  </a:lnTo>
                  <a:lnTo>
                    <a:pt x="3548303" y="362546"/>
                  </a:lnTo>
                  <a:lnTo>
                    <a:pt x="3368624" y="317779"/>
                  </a:lnTo>
                  <a:lnTo>
                    <a:pt x="3368624" y="339928"/>
                  </a:lnTo>
                  <a:lnTo>
                    <a:pt x="3130918" y="299415"/>
                  </a:lnTo>
                  <a:lnTo>
                    <a:pt x="3130918" y="321322"/>
                  </a:lnTo>
                  <a:lnTo>
                    <a:pt x="3021711" y="307352"/>
                  </a:lnTo>
                  <a:lnTo>
                    <a:pt x="3029204" y="303999"/>
                  </a:lnTo>
                  <a:lnTo>
                    <a:pt x="3130918" y="321322"/>
                  </a:lnTo>
                  <a:lnTo>
                    <a:pt x="3130918" y="299415"/>
                  </a:lnTo>
                  <a:lnTo>
                    <a:pt x="3064649" y="288112"/>
                  </a:lnTo>
                  <a:lnTo>
                    <a:pt x="3099371" y="272542"/>
                  </a:lnTo>
                  <a:lnTo>
                    <a:pt x="3368624" y="339928"/>
                  </a:lnTo>
                  <a:lnTo>
                    <a:pt x="3368624" y="317779"/>
                  </a:lnTo>
                  <a:lnTo>
                    <a:pt x="3130740" y="258483"/>
                  </a:lnTo>
                  <a:lnTo>
                    <a:pt x="3237166" y="210781"/>
                  </a:lnTo>
                  <a:lnTo>
                    <a:pt x="3548303" y="362546"/>
                  </a:lnTo>
                  <a:lnTo>
                    <a:pt x="3548303" y="339572"/>
                  </a:lnTo>
                  <a:lnTo>
                    <a:pt x="3262388" y="199466"/>
                  </a:lnTo>
                  <a:lnTo>
                    <a:pt x="3532047" y="78574"/>
                  </a:lnTo>
                  <a:lnTo>
                    <a:pt x="3532632" y="83820"/>
                  </a:lnTo>
                  <a:lnTo>
                    <a:pt x="3533813" y="83058"/>
                  </a:lnTo>
                  <a:lnTo>
                    <a:pt x="3534156" y="85344"/>
                  </a:lnTo>
                  <a:lnTo>
                    <a:pt x="3535718" y="84264"/>
                  </a:lnTo>
                  <a:lnTo>
                    <a:pt x="3537191" y="91440"/>
                  </a:lnTo>
                  <a:lnTo>
                    <a:pt x="3543719" y="86245"/>
                  </a:lnTo>
                  <a:lnTo>
                    <a:pt x="3552431" y="105168"/>
                  </a:lnTo>
                  <a:lnTo>
                    <a:pt x="3595776" y="51828"/>
                  </a:lnTo>
                  <a:lnTo>
                    <a:pt x="3611842" y="32029"/>
                  </a:lnTo>
                  <a:lnTo>
                    <a:pt x="3576815" y="120396"/>
                  </a:lnTo>
                  <a:lnTo>
                    <a:pt x="3608527" y="117525"/>
                  </a:lnTo>
                  <a:lnTo>
                    <a:pt x="3631628" y="380390"/>
                  </a:lnTo>
                  <a:lnTo>
                    <a:pt x="3631628" y="149250"/>
                  </a:lnTo>
                  <a:lnTo>
                    <a:pt x="3628517" y="115697"/>
                  </a:lnTo>
                  <a:lnTo>
                    <a:pt x="3660635" y="112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83490" y="4519066"/>
            <a:ext cx="6314515" cy="118467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3751">
              <a:spcBef>
                <a:spcPts val="79"/>
              </a:spcBef>
              <a:tabLst>
                <a:tab pos="4257342" algn="l"/>
                <a:tab pos="5070932" algn="l"/>
                <a:tab pos="5884523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</a:t>
            </a:r>
            <a:endParaRPr sz="2316" baseline="-19047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206">
              <a:latin typeface="Calibri"/>
              <a:cs typeface="Calibri"/>
            </a:endParaRPr>
          </a:p>
          <a:p>
            <a:pPr marL="367012" indent="-333953"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Expressed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disjunctive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normal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form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03385" y="4510977"/>
            <a:ext cx="32104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2" name="object 32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4" name="object 44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8531251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4" name="object 54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5" name="object 65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0" name="object 8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44</a:t>
            </a:r>
            <a:endParaRPr sz="1147"/>
          </a:p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7" name="object 87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471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70131" y="4966671"/>
            <a:ext cx="7997078" cy="1044949"/>
            <a:chOff x="579881" y="5628894"/>
            <a:chExt cx="9063355" cy="1184275"/>
          </a:xfrm>
        </p:grpSpPr>
        <p:sp>
          <p:nvSpPr>
            <p:cNvPr id="4" name="object 4"/>
            <p:cNvSpPr/>
            <p:nvPr/>
          </p:nvSpPr>
          <p:spPr>
            <a:xfrm>
              <a:off x="585215" y="5634228"/>
              <a:ext cx="9052560" cy="1173480"/>
            </a:xfrm>
            <a:custGeom>
              <a:avLst/>
              <a:gdLst/>
              <a:ahLst/>
              <a:cxnLst/>
              <a:rect l="l" t="t" r="r" b="b"/>
              <a:pathLst>
                <a:path w="9052560" h="1173479">
                  <a:moveTo>
                    <a:pt x="9052560" y="1173479"/>
                  </a:moveTo>
                  <a:lnTo>
                    <a:pt x="0" y="1173479"/>
                  </a:lnTo>
                  <a:lnTo>
                    <a:pt x="0" y="0"/>
                  </a:lnTo>
                  <a:lnTo>
                    <a:pt x="9052560" y="0"/>
                  </a:lnTo>
                  <a:lnTo>
                    <a:pt x="9052560" y="11734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85215" y="5634228"/>
              <a:ext cx="9052560" cy="1173480"/>
            </a:xfrm>
            <a:custGeom>
              <a:avLst/>
              <a:gdLst/>
              <a:ahLst/>
              <a:cxnLst/>
              <a:rect l="l" t="t" r="r" b="b"/>
              <a:pathLst>
                <a:path w="9052560" h="1173479">
                  <a:moveTo>
                    <a:pt x="0" y="0"/>
                  </a:moveTo>
                  <a:lnTo>
                    <a:pt x="9052560" y="0"/>
                  </a:lnTo>
                  <a:lnTo>
                    <a:pt x="9052560" y="1173479"/>
                  </a:lnTo>
                  <a:lnTo>
                    <a:pt x="0" y="11734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13743" y="3256877"/>
            <a:ext cx="3399864" cy="1313890"/>
            <a:chOff x="4369308" y="3691127"/>
            <a:chExt cx="3853179" cy="1489075"/>
          </a:xfrm>
        </p:grpSpPr>
        <p:sp>
          <p:nvSpPr>
            <p:cNvPr id="10" name="object 10"/>
            <p:cNvSpPr/>
            <p:nvPr/>
          </p:nvSpPr>
          <p:spPr>
            <a:xfrm>
              <a:off x="4383024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7780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5058155"/>
              <a:ext cx="123443" cy="1219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44" y="5058155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5811012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5058155"/>
              <a:ext cx="123443" cy="1219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39512" y="4693919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7183" y="5058155"/>
              <a:ext cx="123444" cy="1219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9151" y="3915155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20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8585"/>
                  </a:lnTo>
                  <a:lnTo>
                    <a:pt x="257482" y="227917"/>
                  </a:lnTo>
                  <a:lnTo>
                    <a:pt x="226722" y="258909"/>
                  </a:lnTo>
                  <a:lnTo>
                    <a:pt x="187842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1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4756" y="4169663"/>
              <a:ext cx="1788160" cy="262255"/>
            </a:xfrm>
            <a:custGeom>
              <a:avLst/>
              <a:gdLst/>
              <a:ahLst/>
              <a:cxnLst/>
              <a:rect l="l" t="t" r="r" b="b"/>
              <a:pathLst>
                <a:path w="1788160" h="262254">
                  <a:moveTo>
                    <a:pt x="1787652" y="32004"/>
                  </a:moveTo>
                  <a:lnTo>
                    <a:pt x="1783435" y="30480"/>
                  </a:lnTo>
                  <a:lnTo>
                    <a:pt x="1699260" y="0"/>
                  </a:lnTo>
                  <a:lnTo>
                    <a:pt x="1700199" y="8686"/>
                  </a:lnTo>
                  <a:lnTo>
                    <a:pt x="1696212" y="7620"/>
                  </a:lnTo>
                  <a:lnTo>
                    <a:pt x="1701215" y="32296"/>
                  </a:lnTo>
                  <a:lnTo>
                    <a:pt x="0" y="240792"/>
                  </a:lnTo>
                  <a:lnTo>
                    <a:pt x="1524" y="262128"/>
                  </a:lnTo>
                  <a:lnTo>
                    <a:pt x="1525130" y="74218"/>
                  </a:lnTo>
                  <a:lnTo>
                    <a:pt x="713232" y="240792"/>
                  </a:lnTo>
                  <a:lnTo>
                    <a:pt x="717804" y="262128"/>
                  </a:lnTo>
                  <a:lnTo>
                    <a:pt x="1705419" y="59512"/>
                  </a:lnTo>
                  <a:lnTo>
                    <a:pt x="1705787" y="60109"/>
                  </a:lnTo>
                  <a:lnTo>
                    <a:pt x="1706753" y="68897"/>
                  </a:lnTo>
                  <a:lnTo>
                    <a:pt x="1424940" y="242316"/>
                  </a:lnTo>
                  <a:lnTo>
                    <a:pt x="1435608" y="260604"/>
                  </a:lnTo>
                  <a:lnTo>
                    <a:pt x="1712963" y="89916"/>
                  </a:lnTo>
                  <a:lnTo>
                    <a:pt x="1721104" y="84912"/>
                  </a:lnTo>
                  <a:lnTo>
                    <a:pt x="1737360" y="111252"/>
                  </a:lnTo>
                  <a:lnTo>
                    <a:pt x="1770240" y="59436"/>
                  </a:lnTo>
                  <a:lnTo>
                    <a:pt x="1787652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164" y="3691127"/>
              <a:ext cx="838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93764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08519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12395" y="4177283"/>
              <a:ext cx="1041400" cy="254635"/>
            </a:xfrm>
            <a:custGeom>
              <a:avLst/>
              <a:gdLst/>
              <a:ahLst/>
              <a:cxnLst/>
              <a:rect l="l" t="t" r="r" b="b"/>
              <a:pathLst>
                <a:path w="1041400" h="254635">
                  <a:moveTo>
                    <a:pt x="1040904" y="233172"/>
                  </a:moveTo>
                  <a:lnTo>
                    <a:pt x="83451" y="31762"/>
                  </a:lnTo>
                  <a:lnTo>
                    <a:pt x="84023" y="28956"/>
                  </a:lnTo>
                  <a:lnTo>
                    <a:pt x="89928" y="0"/>
                  </a:lnTo>
                  <a:lnTo>
                    <a:pt x="12" y="24384"/>
                  </a:lnTo>
                  <a:lnTo>
                    <a:pt x="45720" y="105156"/>
                  </a:lnTo>
                  <a:lnTo>
                    <a:pt x="63398" y="79502"/>
                  </a:lnTo>
                  <a:lnTo>
                    <a:pt x="318516" y="252984"/>
                  </a:lnTo>
                  <a:lnTo>
                    <a:pt x="330708" y="234696"/>
                  </a:lnTo>
                  <a:lnTo>
                    <a:pt x="76962" y="63614"/>
                  </a:lnTo>
                  <a:lnTo>
                    <a:pt x="78054" y="58216"/>
                  </a:lnTo>
                  <a:lnTo>
                    <a:pt x="80365" y="54864"/>
                  </a:lnTo>
                  <a:lnTo>
                    <a:pt x="82130" y="52298"/>
                  </a:lnTo>
                  <a:lnTo>
                    <a:pt x="1036332" y="254508"/>
                  </a:lnTo>
                  <a:lnTo>
                    <a:pt x="1040904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276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312407" y="4169663"/>
              <a:ext cx="1754505" cy="262255"/>
            </a:xfrm>
            <a:custGeom>
              <a:avLst/>
              <a:gdLst/>
              <a:ahLst/>
              <a:cxnLst/>
              <a:rect l="l" t="t" r="r" b="b"/>
              <a:pathLst>
                <a:path w="1754504" h="262254">
                  <a:moveTo>
                    <a:pt x="77724" y="83820"/>
                  </a:moveTo>
                  <a:lnTo>
                    <a:pt x="0" y="32004"/>
                  </a:lnTo>
                  <a:lnTo>
                    <a:pt x="88391" y="0"/>
                  </a:lnTo>
                  <a:lnTo>
                    <a:pt x="84512" y="30480"/>
                  </a:lnTo>
                  <a:lnTo>
                    <a:pt x="70104" y="30480"/>
                  </a:lnTo>
                  <a:lnTo>
                    <a:pt x="67055" y="50292"/>
                  </a:lnTo>
                  <a:lnTo>
                    <a:pt x="81756" y="52139"/>
                  </a:lnTo>
                  <a:lnTo>
                    <a:pt x="77724" y="83820"/>
                  </a:lnTo>
                  <a:close/>
                </a:path>
                <a:path w="1754504" h="262254">
                  <a:moveTo>
                    <a:pt x="81756" y="52139"/>
                  </a:moveTo>
                  <a:lnTo>
                    <a:pt x="67055" y="50292"/>
                  </a:lnTo>
                  <a:lnTo>
                    <a:pt x="70104" y="30480"/>
                  </a:lnTo>
                  <a:lnTo>
                    <a:pt x="84287" y="32251"/>
                  </a:lnTo>
                  <a:lnTo>
                    <a:pt x="81756" y="52139"/>
                  </a:lnTo>
                  <a:close/>
                </a:path>
                <a:path w="1754504" h="262254">
                  <a:moveTo>
                    <a:pt x="84287" y="32251"/>
                  </a:moveTo>
                  <a:lnTo>
                    <a:pt x="70104" y="30480"/>
                  </a:lnTo>
                  <a:lnTo>
                    <a:pt x="84512" y="30480"/>
                  </a:lnTo>
                  <a:lnTo>
                    <a:pt x="84287" y="32251"/>
                  </a:lnTo>
                  <a:close/>
                </a:path>
                <a:path w="1754504" h="262254">
                  <a:moveTo>
                    <a:pt x="1752600" y="262128"/>
                  </a:moveTo>
                  <a:lnTo>
                    <a:pt x="81756" y="52139"/>
                  </a:lnTo>
                  <a:lnTo>
                    <a:pt x="84287" y="32251"/>
                  </a:lnTo>
                  <a:lnTo>
                    <a:pt x="1754124" y="240792"/>
                  </a:lnTo>
                  <a:lnTo>
                    <a:pt x="1752600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576" y="5058155"/>
              <a:ext cx="121920" cy="1219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54652" y="4674107"/>
              <a:ext cx="3660775" cy="422275"/>
            </a:xfrm>
            <a:custGeom>
              <a:avLst/>
              <a:gdLst/>
              <a:ahLst/>
              <a:cxnLst/>
              <a:rect l="l" t="t" r="r" b="b"/>
              <a:pathLst>
                <a:path w="3660775" h="422275">
                  <a:moveTo>
                    <a:pt x="3660635" y="112776"/>
                  </a:moveTo>
                  <a:lnTo>
                    <a:pt x="3653282" y="100584"/>
                  </a:lnTo>
                  <a:lnTo>
                    <a:pt x="3611867" y="32016"/>
                  </a:lnTo>
                  <a:lnTo>
                    <a:pt x="3603460" y="28956"/>
                  </a:lnTo>
                  <a:lnTo>
                    <a:pt x="3523488" y="0"/>
                  </a:lnTo>
                  <a:lnTo>
                    <a:pt x="3523881" y="3670"/>
                  </a:lnTo>
                  <a:lnTo>
                    <a:pt x="3521964" y="3048"/>
                  </a:lnTo>
                  <a:lnTo>
                    <a:pt x="3522954" y="9779"/>
                  </a:lnTo>
                  <a:lnTo>
                    <a:pt x="3520427" y="9144"/>
                  </a:lnTo>
                  <a:lnTo>
                    <a:pt x="3524504" y="29210"/>
                  </a:lnTo>
                  <a:lnTo>
                    <a:pt x="3517379" y="28968"/>
                  </a:lnTo>
                  <a:lnTo>
                    <a:pt x="3518446" y="31318"/>
                  </a:lnTo>
                  <a:lnTo>
                    <a:pt x="3516261" y="31559"/>
                  </a:lnTo>
                  <a:lnTo>
                    <a:pt x="3516261" y="63906"/>
                  </a:lnTo>
                  <a:lnTo>
                    <a:pt x="3238944" y="187985"/>
                  </a:lnTo>
                  <a:lnTo>
                    <a:pt x="3213646" y="175602"/>
                  </a:lnTo>
                  <a:lnTo>
                    <a:pt x="3213646" y="199313"/>
                  </a:lnTo>
                  <a:lnTo>
                    <a:pt x="3099041" y="250583"/>
                  </a:lnTo>
                  <a:lnTo>
                    <a:pt x="3067685" y="242773"/>
                  </a:lnTo>
                  <a:lnTo>
                    <a:pt x="3067685" y="264617"/>
                  </a:lnTo>
                  <a:lnTo>
                    <a:pt x="3028823" y="282003"/>
                  </a:lnTo>
                  <a:lnTo>
                    <a:pt x="2993313" y="275958"/>
                  </a:lnTo>
                  <a:lnTo>
                    <a:pt x="2993313" y="297891"/>
                  </a:lnTo>
                  <a:lnTo>
                    <a:pt x="2983153" y="302425"/>
                  </a:lnTo>
                  <a:lnTo>
                    <a:pt x="2913075" y="293471"/>
                  </a:lnTo>
                  <a:lnTo>
                    <a:pt x="2913075" y="333768"/>
                  </a:lnTo>
                  <a:lnTo>
                    <a:pt x="2810027" y="379869"/>
                  </a:lnTo>
                  <a:lnTo>
                    <a:pt x="2825470" y="324815"/>
                  </a:lnTo>
                  <a:lnTo>
                    <a:pt x="2913075" y="333768"/>
                  </a:lnTo>
                  <a:lnTo>
                    <a:pt x="2913075" y="293471"/>
                  </a:lnTo>
                  <a:lnTo>
                    <a:pt x="2837002" y="283730"/>
                  </a:lnTo>
                  <a:lnTo>
                    <a:pt x="2840342" y="271830"/>
                  </a:lnTo>
                  <a:lnTo>
                    <a:pt x="2993313" y="297891"/>
                  </a:lnTo>
                  <a:lnTo>
                    <a:pt x="2993313" y="275958"/>
                  </a:lnTo>
                  <a:lnTo>
                    <a:pt x="2846222" y="250875"/>
                  </a:lnTo>
                  <a:lnTo>
                    <a:pt x="2857157" y="211924"/>
                  </a:lnTo>
                  <a:lnTo>
                    <a:pt x="3067685" y="264617"/>
                  </a:lnTo>
                  <a:lnTo>
                    <a:pt x="3067685" y="242773"/>
                  </a:lnTo>
                  <a:lnTo>
                    <a:pt x="2883128" y="196786"/>
                  </a:lnTo>
                  <a:lnTo>
                    <a:pt x="3110611" y="149047"/>
                  </a:lnTo>
                  <a:lnTo>
                    <a:pt x="3213646" y="199313"/>
                  </a:lnTo>
                  <a:lnTo>
                    <a:pt x="3213646" y="175602"/>
                  </a:lnTo>
                  <a:lnTo>
                    <a:pt x="3144824" y="141871"/>
                  </a:lnTo>
                  <a:lnTo>
                    <a:pt x="3516261" y="63906"/>
                  </a:lnTo>
                  <a:lnTo>
                    <a:pt x="3516261" y="31559"/>
                  </a:lnTo>
                  <a:lnTo>
                    <a:pt x="3323298" y="52235"/>
                  </a:lnTo>
                  <a:lnTo>
                    <a:pt x="3323298" y="82118"/>
                  </a:lnTo>
                  <a:lnTo>
                    <a:pt x="3112973" y="126263"/>
                  </a:lnTo>
                  <a:lnTo>
                    <a:pt x="3088779" y="114401"/>
                  </a:lnTo>
                  <a:lnTo>
                    <a:pt x="3323298" y="82118"/>
                  </a:lnTo>
                  <a:lnTo>
                    <a:pt x="3323298" y="52235"/>
                  </a:lnTo>
                  <a:lnTo>
                    <a:pt x="3078657" y="78435"/>
                  </a:lnTo>
                  <a:lnTo>
                    <a:pt x="3078657" y="133464"/>
                  </a:lnTo>
                  <a:lnTo>
                    <a:pt x="2866694" y="177939"/>
                  </a:lnTo>
                  <a:lnTo>
                    <a:pt x="2876321" y="143649"/>
                  </a:lnTo>
                  <a:lnTo>
                    <a:pt x="3050413" y="119684"/>
                  </a:lnTo>
                  <a:lnTo>
                    <a:pt x="3078657" y="133464"/>
                  </a:lnTo>
                  <a:lnTo>
                    <a:pt x="3078657" y="78435"/>
                  </a:lnTo>
                  <a:lnTo>
                    <a:pt x="3026714" y="83997"/>
                  </a:lnTo>
                  <a:lnTo>
                    <a:pt x="2986138" y="64109"/>
                  </a:lnTo>
                  <a:lnTo>
                    <a:pt x="2986138" y="88341"/>
                  </a:lnTo>
                  <a:lnTo>
                    <a:pt x="2961182" y="91008"/>
                  </a:lnTo>
                  <a:lnTo>
                    <a:pt x="2967050" y="79019"/>
                  </a:lnTo>
                  <a:lnTo>
                    <a:pt x="2986138" y="88341"/>
                  </a:lnTo>
                  <a:lnTo>
                    <a:pt x="2986138" y="64109"/>
                  </a:lnTo>
                  <a:lnTo>
                    <a:pt x="2976638" y="59448"/>
                  </a:lnTo>
                  <a:lnTo>
                    <a:pt x="2979636" y="53352"/>
                  </a:lnTo>
                  <a:lnTo>
                    <a:pt x="2990088" y="32004"/>
                  </a:lnTo>
                  <a:lnTo>
                    <a:pt x="2897124" y="32004"/>
                  </a:lnTo>
                  <a:lnTo>
                    <a:pt x="2943123" y="92951"/>
                  </a:lnTo>
                  <a:lnTo>
                    <a:pt x="2918663" y="95567"/>
                  </a:lnTo>
                  <a:lnTo>
                    <a:pt x="2918663" y="117208"/>
                  </a:lnTo>
                  <a:lnTo>
                    <a:pt x="2912630" y="118046"/>
                  </a:lnTo>
                  <a:lnTo>
                    <a:pt x="2912592" y="117868"/>
                  </a:lnTo>
                  <a:lnTo>
                    <a:pt x="2918663" y="117208"/>
                  </a:lnTo>
                  <a:lnTo>
                    <a:pt x="2918663" y="95567"/>
                  </a:lnTo>
                  <a:lnTo>
                    <a:pt x="2908757" y="96621"/>
                  </a:lnTo>
                  <a:lnTo>
                    <a:pt x="2897124" y="32004"/>
                  </a:lnTo>
                  <a:lnTo>
                    <a:pt x="2896959" y="32194"/>
                  </a:lnTo>
                  <a:lnTo>
                    <a:pt x="2896959" y="120192"/>
                  </a:lnTo>
                  <a:lnTo>
                    <a:pt x="2882341" y="122199"/>
                  </a:lnTo>
                  <a:lnTo>
                    <a:pt x="2882658" y="121069"/>
                  </a:lnTo>
                  <a:lnTo>
                    <a:pt x="2895295" y="119722"/>
                  </a:lnTo>
                  <a:lnTo>
                    <a:pt x="2896959" y="120192"/>
                  </a:lnTo>
                  <a:lnTo>
                    <a:pt x="2896959" y="32194"/>
                  </a:lnTo>
                  <a:lnTo>
                    <a:pt x="2860852" y="71729"/>
                  </a:lnTo>
                  <a:lnTo>
                    <a:pt x="2860852" y="123405"/>
                  </a:lnTo>
                  <a:lnTo>
                    <a:pt x="2860344" y="125209"/>
                  </a:lnTo>
                  <a:lnTo>
                    <a:pt x="2854287" y="126047"/>
                  </a:lnTo>
                  <a:lnTo>
                    <a:pt x="2854287" y="146672"/>
                  </a:lnTo>
                  <a:lnTo>
                    <a:pt x="2844139" y="182676"/>
                  </a:lnTo>
                  <a:lnTo>
                    <a:pt x="2837294" y="184124"/>
                  </a:lnTo>
                  <a:lnTo>
                    <a:pt x="2837294" y="206959"/>
                  </a:lnTo>
                  <a:lnTo>
                    <a:pt x="2825877" y="247408"/>
                  </a:lnTo>
                  <a:lnTo>
                    <a:pt x="2819971" y="246405"/>
                  </a:lnTo>
                  <a:lnTo>
                    <a:pt x="2819971" y="268363"/>
                  </a:lnTo>
                  <a:lnTo>
                    <a:pt x="2816377" y="281101"/>
                  </a:lnTo>
                  <a:lnTo>
                    <a:pt x="2804655" y="279603"/>
                  </a:lnTo>
                  <a:lnTo>
                    <a:pt x="2804655" y="322694"/>
                  </a:lnTo>
                  <a:lnTo>
                    <a:pt x="2788005" y="381736"/>
                  </a:lnTo>
                  <a:lnTo>
                    <a:pt x="2737828" y="351815"/>
                  </a:lnTo>
                  <a:lnTo>
                    <a:pt x="2737828" y="376453"/>
                  </a:lnTo>
                  <a:lnTo>
                    <a:pt x="2356586" y="307276"/>
                  </a:lnTo>
                  <a:lnTo>
                    <a:pt x="2453919" y="286854"/>
                  </a:lnTo>
                  <a:lnTo>
                    <a:pt x="2615298" y="303339"/>
                  </a:lnTo>
                  <a:lnTo>
                    <a:pt x="2737828" y="376453"/>
                  </a:lnTo>
                  <a:lnTo>
                    <a:pt x="2737828" y="351815"/>
                  </a:lnTo>
                  <a:lnTo>
                    <a:pt x="2665145" y="308444"/>
                  </a:lnTo>
                  <a:lnTo>
                    <a:pt x="2804655" y="322694"/>
                  </a:lnTo>
                  <a:lnTo>
                    <a:pt x="2804655" y="279603"/>
                  </a:lnTo>
                  <a:lnTo>
                    <a:pt x="2798648" y="278841"/>
                  </a:lnTo>
                  <a:lnTo>
                    <a:pt x="2798648" y="300558"/>
                  </a:lnTo>
                  <a:lnTo>
                    <a:pt x="2621597" y="282448"/>
                  </a:lnTo>
                  <a:lnTo>
                    <a:pt x="2611907" y="276682"/>
                  </a:lnTo>
                  <a:lnTo>
                    <a:pt x="2798648" y="300558"/>
                  </a:lnTo>
                  <a:lnTo>
                    <a:pt x="2798648" y="278841"/>
                  </a:lnTo>
                  <a:lnTo>
                    <a:pt x="2608224" y="254482"/>
                  </a:lnTo>
                  <a:lnTo>
                    <a:pt x="2666593" y="242239"/>
                  </a:lnTo>
                  <a:lnTo>
                    <a:pt x="2819971" y="268363"/>
                  </a:lnTo>
                  <a:lnTo>
                    <a:pt x="2819971" y="246405"/>
                  </a:lnTo>
                  <a:lnTo>
                    <a:pt x="2724404" y="230111"/>
                  </a:lnTo>
                  <a:lnTo>
                    <a:pt x="2836126" y="206667"/>
                  </a:lnTo>
                  <a:lnTo>
                    <a:pt x="2837294" y="206959"/>
                  </a:lnTo>
                  <a:lnTo>
                    <a:pt x="2837294" y="184124"/>
                  </a:lnTo>
                  <a:lnTo>
                    <a:pt x="2834576" y="184683"/>
                  </a:lnTo>
                  <a:lnTo>
                    <a:pt x="2787662" y="172999"/>
                  </a:lnTo>
                  <a:lnTo>
                    <a:pt x="2787662" y="194538"/>
                  </a:lnTo>
                  <a:lnTo>
                    <a:pt x="2665768" y="220116"/>
                  </a:lnTo>
                  <a:lnTo>
                    <a:pt x="2607932" y="210261"/>
                  </a:lnTo>
                  <a:lnTo>
                    <a:pt x="2607932" y="232244"/>
                  </a:lnTo>
                  <a:lnTo>
                    <a:pt x="2571750" y="239839"/>
                  </a:lnTo>
                  <a:lnTo>
                    <a:pt x="2571750" y="277355"/>
                  </a:lnTo>
                  <a:lnTo>
                    <a:pt x="2522956" y="272376"/>
                  </a:lnTo>
                  <a:lnTo>
                    <a:pt x="2543899" y="267982"/>
                  </a:lnTo>
                  <a:lnTo>
                    <a:pt x="2559329" y="269951"/>
                  </a:lnTo>
                  <a:lnTo>
                    <a:pt x="2571750" y="277355"/>
                  </a:lnTo>
                  <a:lnTo>
                    <a:pt x="2571750" y="239839"/>
                  </a:lnTo>
                  <a:lnTo>
                    <a:pt x="2555798" y="243179"/>
                  </a:lnTo>
                  <a:lnTo>
                    <a:pt x="2513012" y="217665"/>
                  </a:lnTo>
                  <a:lnTo>
                    <a:pt x="2513012" y="242303"/>
                  </a:lnTo>
                  <a:lnTo>
                    <a:pt x="2477897" y="237820"/>
                  </a:lnTo>
                  <a:lnTo>
                    <a:pt x="2477897" y="259537"/>
                  </a:lnTo>
                  <a:lnTo>
                    <a:pt x="2451519" y="265074"/>
                  </a:lnTo>
                  <a:lnTo>
                    <a:pt x="2382469" y="258025"/>
                  </a:lnTo>
                  <a:lnTo>
                    <a:pt x="2382469" y="279552"/>
                  </a:lnTo>
                  <a:lnTo>
                    <a:pt x="2299614" y="296938"/>
                  </a:lnTo>
                  <a:lnTo>
                    <a:pt x="2244064" y="286867"/>
                  </a:lnTo>
                  <a:lnTo>
                    <a:pt x="2244064" y="308597"/>
                  </a:lnTo>
                  <a:lnTo>
                    <a:pt x="2020328" y="355536"/>
                  </a:lnTo>
                  <a:lnTo>
                    <a:pt x="2183269" y="297510"/>
                  </a:lnTo>
                  <a:lnTo>
                    <a:pt x="2244064" y="308597"/>
                  </a:lnTo>
                  <a:lnTo>
                    <a:pt x="2244064" y="286867"/>
                  </a:lnTo>
                  <a:lnTo>
                    <a:pt x="2223617" y="283146"/>
                  </a:lnTo>
                  <a:lnTo>
                    <a:pt x="2266873" y="267741"/>
                  </a:lnTo>
                  <a:lnTo>
                    <a:pt x="2382469" y="279552"/>
                  </a:lnTo>
                  <a:lnTo>
                    <a:pt x="2382469" y="258025"/>
                  </a:lnTo>
                  <a:lnTo>
                    <a:pt x="2313889" y="251002"/>
                  </a:lnTo>
                  <a:lnTo>
                    <a:pt x="2339581" y="241858"/>
                  </a:lnTo>
                  <a:lnTo>
                    <a:pt x="2477897" y="259537"/>
                  </a:lnTo>
                  <a:lnTo>
                    <a:pt x="2477897" y="237820"/>
                  </a:lnTo>
                  <a:lnTo>
                    <a:pt x="2384463" y="225869"/>
                  </a:lnTo>
                  <a:lnTo>
                    <a:pt x="2444648" y="204431"/>
                  </a:lnTo>
                  <a:lnTo>
                    <a:pt x="2451468" y="205587"/>
                  </a:lnTo>
                  <a:lnTo>
                    <a:pt x="2513012" y="242303"/>
                  </a:lnTo>
                  <a:lnTo>
                    <a:pt x="2513012" y="217665"/>
                  </a:lnTo>
                  <a:lnTo>
                    <a:pt x="2509304" y="215442"/>
                  </a:lnTo>
                  <a:lnTo>
                    <a:pt x="2607932" y="232244"/>
                  </a:lnTo>
                  <a:lnTo>
                    <a:pt x="2607932" y="210261"/>
                  </a:lnTo>
                  <a:lnTo>
                    <a:pt x="2511653" y="193840"/>
                  </a:lnTo>
                  <a:lnTo>
                    <a:pt x="2687942" y="169583"/>
                  </a:lnTo>
                  <a:lnTo>
                    <a:pt x="2787662" y="194538"/>
                  </a:lnTo>
                  <a:lnTo>
                    <a:pt x="2787662" y="172999"/>
                  </a:lnTo>
                  <a:lnTo>
                    <a:pt x="2743327" y="161950"/>
                  </a:lnTo>
                  <a:lnTo>
                    <a:pt x="2854287" y="146672"/>
                  </a:lnTo>
                  <a:lnTo>
                    <a:pt x="2854287" y="126047"/>
                  </a:lnTo>
                  <a:lnTo>
                    <a:pt x="2689733" y="148602"/>
                  </a:lnTo>
                  <a:lnTo>
                    <a:pt x="2670479" y="143802"/>
                  </a:lnTo>
                  <a:lnTo>
                    <a:pt x="2860852" y="123405"/>
                  </a:lnTo>
                  <a:lnTo>
                    <a:pt x="2860852" y="71729"/>
                  </a:lnTo>
                  <a:lnTo>
                    <a:pt x="2833116" y="102108"/>
                  </a:lnTo>
                  <a:lnTo>
                    <a:pt x="2839809" y="104013"/>
                  </a:lnTo>
                  <a:lnTo>
                    <a:pt x="2677909" y="121348"/>
                  </a:lnTo>
                  <a:lnTo>
                    <a:pt x="2817634" y="71589"/>
                  </a:lnTo>
                  <a:lnTo>
                    <a:pt x="2819400" y="85344"/>
                  </a:lnTo>
                  <a:lnTo>
                    <a:pt x="2821343" y="84010"/>
                  </a:lnTo>
                  <a:lnTo>
                    <a:pt x="2822448" y="89916"/>
                  </a:lnTo>
                  <a:lnTo>
                    <a:pt x="2826728" y="86588"/>
                  </a:lnTo>
                  <a:lnTo>
                    <a:pt x="2831592" y="100596"/>
                  </a:lnTo>
                  <a:lnTo>
                    <a:pt x="2884017" y="45732"/>
                  </a:lnTo>
                  <a:lnTo>
                    <a:pt x="2897124" y="32004"/>
                  </a:lnTo>
                  <a:lnTo>
                    <a:pt x="2892704" y="30480"/>
                  </a:lnTo>
                  <a:lnTo>
                    <a:pt x="2808732" y="1524"/>
                  </a:lnTo>
                  <a:lnTo>
                    <a:pt x="2809583" y="8280"/>
                  </a:lnTo>
                  <a:lnTo>
                    <a:pt x="2807195" y="7620"/>
                  </a:lnTo>
                  <a:lnTo>
                    <a:pt x="2809849" y="22009"/>
                  </a:lnTo>
                  <a:lnTo>
                    <a:pt x="2804160" y="21348"/>
                  </a:lnTo>
                  <a:lnTo>
                    <a:pt x="2808084" y="32715"/>
                  </a:lnTo>
                  <a:lnTo>
                    <a:pt x="2760294" y="38836"/>
                  </a:lnTo>
                  <a:lnTo>
                    <a:pt x="2760294" y="69481"/>
                  </a:lnTo>
                  <a:lnTo>
                    <a:pt x="2634424" y="114325"/>
                  </a:lnTo>
                  <a:lnTo>
                    <a:pt x="2634424" y="156184"/>
                  </a:lnTo>
                  <a:lnTo>
                    <a:pt x="2546159" y="168275"/>
                  </a:lnTo>
                  <a:lnTo>
                    <a:pt x="2590952" y="152311"/>
                  </a:lnTo>
                  <a:lnTo>
                    <a:pt x="2610574" y="150215"/>
                  </a:lnTo>
                  <a:lnTo>
                    <a:pt x="2634424" y="156184"/>
                  </a:lnTo>
                  <a:lnTo>
                    <a:pt x="2634424" y="114325"/>
                  </a:lnTo>
                  <a:lnTo>
                    <a:pt x="2600553" y="126377"/>
                  </a:lnTo>
                  <a:lnTo>
                    <a:pt x="2550020" y="113792"/>
                  </a:lnTo>
                  <a:lnTo>
                    <a:pt x="2550020" y="135051"/>
                  </a:lnTo>
                  <a:lnTo>
                    <a:pt x="2500503" y="140360"/>
                  </a:lnTo>
                  <a:lnTo>
                    <a:pt x="2500503" y="162001"/>
                  </a:lnTo>
                  <a:lnTo>
                    <a:pt x="2449944" y="180009"/>
                  </a:lnTo>
                  <a:lnTo>
                    <a:pt x="2432050" y="169341"/>
                  </a:lnTo>
                  <a:lnTo>
                    <a:pt x="2500503" y="162001"/>
                  </a:lnTo>
                  <a:lnTo>
                    <a:pt x="2500503" y="140360"/>
                  </a:lnTo>
                  <a:lnTo>
                    <a:pt x="2401290" y="150990"/>
                  </a:lnTo>
                  <a:lnTo>
                    <a:pt x="2399842" y="150126"/>
                  </a:lnTo>
                  <a:lnTo>
                    <a:pt x="2399842" y="174777"/>
                  </a:lnTo>
                  <a:lnTo>
                    <a:pt x="2392680" y="173558"/>
                  </a:lnTo>
                  <a:lnTo>
                    <a:pt x="2397023" y="173088"/>
                  </a:lnTo>
                  <a:lnTo>
                    <a:pt x="2399842" y="174777"/>
                  </a:lnTo>
                  <a:lnTo>
                    <a:pt x="2399842" y="150126"/>
                  </a:lnTo>
                  <a:lnTo>
                    <a:pt x="2383205" y="140195"/>
                  </a:lnTo>
                  <a:lnTo>
                    <a:pt x="2490317" y="120116"/>
                  </a:lnTo>
                  <a:lnTo>
                    <a:pt x="2550020" y="135051"/>
                  </a:lnTo>
                  <a:lnTo>
                    <a:pt x="2550020" y="113792"/>
                  </a:lnTo>
                  <a:lnTo>
                    <a:pt x="2538869" y="111010"/>
                  </a:lnTo>
                  <a:lnTo>
                    <a:pt x="2760294" y="69481"/>
                  </a:lnTo>
                  <a:lnTo>
                    <a:pt x="2760294" y="38836"/>
                  </a:lnTo>
                  <a:lnTo>
                    <a:pt x="2538158" y="67221"/>
                  </a:lnTo>
                  <a:lnTo>
                    <a:pt x="2538158" y="88938"/>
                  </a:lnTo>
                  <a:lnTo>
                    <a:pt x="2488031" y="98336"/>
                  </a:lnTo>
                  <a:lnTo>
                    <a:pt x="2480106" y="96367"/>
                  </a:lnTo>
                  <a:lnTo>
                    <a:pt x="2538158" y="88938"/>
                  </a:lnTo>
                  <a:lnTo>
                    <a:pt x="2538158" y="67221"/>
                  </a:lnTo>
                  <a:lnTo>
                    <a:pt x="2439606" y="79819"/>
                  </a:lnTo>
                  <a:lnTo>
                    <a:pt x="2439606" y="107429"/>
                  </a:lnTo>
                  <a:lnTo>
                    <a:pt x="2372322" y="120040"/>
                  </a:lnTo>
                  <a:lnTo>
                    <a:pt x="2372322" y="192112"/>
                  </a:lnTo>
                  <a:lnTo>
                    <a:pt x="2347811" y="195478"/>
                  </a:lnTo>
                  <a:lnTo>
                    <a:pt x="2347811" y="216382"/>
                  </a:lnTo>
                  <a:lnTo>
                    <a:pt x="2337905" y="219913"/>
                  </a:lnTo>
                  <a:lnTo>
                    <a:pt x="2329751" y="218871"/>
                  </a:lnTo>
                  <a:lnTo>
                    <a:pt x="2347811" y="216382"/>
                  </a:lnTo>
                  <a:lnTo>
                    <a:pt x="2347811" y="195478"/>
                  </a:lnTo>
                  <a:lnTo>
                    <a:pt x="2293023" y="202984"/>
                  </a:lnTo>
                  <a:lnTo>
                    <a:pt x="2293023" y="235902"/>
                  </a:lnTo>
                  <a:lnTo>
                    <a:pt x="2264727" y="245973"/>
                  </a:lnTo>
                  <a:lnTo>
                    <a:pt x="2217712" y="241173"/>
                  </a:lnTo>
                  <a:lnTo>
                    <a:pt x="2217712" y="262724"/>
                  </a:lnTo>
                  <a:lnTo>
                    <a:pt x="2181707" y="275539"/>
                  </a:lnTo>
                  <a:lnTo>
                    <a:pt x="2141423" y="268236"/>
                  </a:lnTo>
                  <a:lnTo>
                    <a:pt x="2141423" y="289890"/>
                  </a:lnTo>
                  <a:lnTo>
                    <a:pt x="1906219" y="373646"/>
                  </a:lnTo>
                  <a:lnTo>
                    <a:pt x="1998865" y="264414"/>
                  </a:lnTo>
                  <a:lnTo>
                    <a:pt x="2000465" y="264198"/>
                  </a:lnTo>
                  <a:lnTo>
                    <a:pt x="2141423" y="289890"/>
                  </a:lnTo>
                  <a:lnTo>
                    <a:pt x="2141423" y="268236"/>
                  </a:lnTo>
                  <a:lnTo>
                    <a:pt x="2067991" y="254901"/>
                  </a:lnTo>
                  <a:lnTo>
                    <a:pt x="2099183" y="250609"/>
                  </a:lnTo>
                  <a:lnTo>
                    <a:pt x="2217712" y="262724"/>
                  </a:lnTo>
                  <a:lnTo>
                    <a:pt x="2217712" y="241173"/>
                  </a:lnTo>
                  <a:lnTo>
                    <a:pt x="2189061" y="238239"/>
                  </a:lnTo>
                  <a:lnTo>
                    <a:pt x="2247938" y="230136"/>
                  </a:lnTo>
                  <a:lnTo>
                    <a:pt x="2293023" y="235902"/>
                  </a:lnTo>
                  <a:lnTo>
                    <a:pt x="2293023" y="202984"/>
                  </a:lnTo>
                  <a:lnTo>
                    <a:pt x="2250744" y="208775"/>
                  </a:lnTo>
                  <a:lnTo>
                    <a:pt x="2168741" y="198285"/>
                  </a:lnTo>
                  <a:lnTo>
                    <a:pt x="2168741" y="220014"/>
                  </a:lnTo>
                  <a:lnTo>
                    <a:pt x="2101202" y="229260"/>
                  </a:lnTo>
                  <a:lnTo>
                    <a:pt x="2034463" y="222440"/>
                  </a:lnTo>
                  <a:lnTo>
                    <a:pt x="2044280" y="210870"/>
                  </a:lnTo>
                  <a:lnTo>
                    <a:pt x="2073135" y="207784"/>
                  </a:lnTo>
                  <a:lnTo>
                    <a:pt x="2168741" y="220014"/>
                  </a:lnTo>
                  <a:lnTo>
                    <a:pt x="2168741" y="198285"/>
                  </a:lnTo>
                  <a:lnTo>
                    <a:pt x="2165591" y="197878"/>
                  </a:lnTo>
                  <a:lnTo>
                    <a:pt x="2313317" y="182067"/>
                  </a:lnTo>
                  <a:lnTo>
                    <a:pt x="2372322" y="192112"/>
                  </a:lnTo>
                  <a:lnTo>
                    <a:pt x="2372322" y="120040"/>
                  </a:lnTo>
                  <a:lnTo>
                    <a:pt x="2366264" y="121183"/>
                  </a:lnTo>
                  <a:lnTo>
                    <a:pt x="2366264" y="154736"/>
                  </a:lnTo>
                  <a:lnTo>
                    <a:pt x="2314689" y="160261"/>
                  </a:lnTo>
                  <a:lnTo>
                    <a:pt x="2294509" y="156819"/>
                  </a:lnTo>
                  <a:lnTo>
                    <a:pt x="2351773" y="146088"/>
                  </a:lnTo>
                  <a:lnTo>
                    <a:pt x="2366264" y="154736"/>
                  </a:lnTo>
                  <a:lnTo>
                    <a:pt x="2366264" y="121183"/>
                  </a:lnTo>
                  <a:lnTo>
                    <a:pt x="2354897" y="123304"/>
                  </a:lnTo>
                  <a:lnTo>
                    <a:pt x="2339810" y="114300"/>
                  </a:lnTo>
                  <a:lnTo>
                    <a:pt x="2424061" y="103530"/>
                  </a:lnTo>
                  <a:lnTo>
                    <a:pt x="2439606" y="107429"/>
                  </a:lnTo>
                  <a:lnTo>
                    <a:pt x="2439606" y="79819"/>
                  </a:lnTo>
                  <a:lnTo>
                    <a:pt x="2422487" y="82003"/>
                  </a:lnTo>
                  <a:lnTo>
                    <a:pt x="2366594" y="68084"/>
                  </a:lnTo>
                  <a:lnTo>
                    <a:pt x="2366594" y="89154"/>
                  </a:lnTo>
                  <a:lnTo>
                    <a:pt x="2323465" y="94665"/>
                  </a:lnTo>
                  <a:lnTo>
                    <a:pt x="2323465" y="129197"/>
                  </a:lnTo>
                  <a:lnTo>
                    <a:pt x="2235263" y="145745"/>
                  </a:lnTo>
                  <a:lnTo>
                    <a:pt x="2235263" y="168770"/>
                  </a:lnTo>
                  <a:lnTo>
                    <a:pt x="2224862" y="169875"/>
                  </a:lnTo>
                  <a:lnTo>
                    <a:pt x="2232926" y="168363"/>
                  </a:lnTo>
                  <a:lnTo>
                    <a:pt x="2235263" y="168770"/>
                  </a:lnTo>
                  <a:lnTo>
                    <a:pt x="2235263" y="145745"/>
                  </a:lnTo>
                  <a:lnTo>
                    <a:pt x="2232507" y="146253"/>
                  </a:lnTo>
                  <a:lnTo>
                    <a:pt x="2171357" y="135826"/>
                  </a:lnTo>
                  <a:lnTo>
                    <a:pt x="2305786" y="118643"/>
                  </a:lnTo>
                  <a:lnTo>
                    <a:pt x="2323465" y="129197"/>
                  </a:lnTo>
                  <a:lnTo>
                    <a:pt x="2323465" y="94665"/>
                  </a:lnTo>
                  <a:lnTo>
                    <a:pt x="2309825" y="96405"/>
                  </a:lnTo>
                  <a:lnTo>
                    <a:pt x="2275802" y="76111"/>
                  </a:lnTo>
                  <a:lnTo>
                    <a:pt x="2275802" y="100749"/>
                  </a:lnTo>
                  <a:lnTo>
                    <a:pt x="2235860" y="105854"/>
                  </a:lnTo>
                  <a:lnTo>
                    <a:pt x="2247049" y="87071"/>
                  </a:lnTo>
                  <a:lnTo>
                    <a:pt x="2253996" y="92964"/>
                  </a:lnTo>
                  <a:lnTo>
                    <a:pt x="2255113" y="88404"/>
                  </a:lnTo>
                  <a:lnTo>
                    <a:pt x="2275802" y="100749"/>
                  </a:lnTo>
                  <a:lnTo>
                    <a:pt x="2275802" y="76111"/>
                  </a:lnTo>
                  <a:lnTo>
                    <a:pt x="2260384" y="66903"/>
                  </a:lnTo>
                  <a:lnTo>
                    <a:pt x="2261298" y="63169"/>
                  </a:lnTo>
                  <a:lnTo>
                    <a:pt x="2261489" y="62852"/>
                  </a:lnTo>
                  <a:lnTo>
                    <a:pt x="2366594" y="89154"/>
                  </a:lnTo>
                  <a:lnTo>
                    <a:pt x="2366594" y="68084"/>
                  </a:lnTo>
                  <a:lnTo>
                    <a:pt x="2272360" y="44602"/>
                  </a:lnTo>
                  <a:lnTo>
                    <a:pt x="2275319" y="39624"/>
                  </a:lnTo>
                  <a:lnTo>
                    <a:pt x="2267229" y="38963"/>
                  </a:lnTo>
                  <a:lnTo>
                    <a:pt x="2273808" y="12192"/>
                  </a:lnTo>
                  <a:lnTo>
                    <a:pt x="2182368" y="32004"/>
                  </a:lnTo>
                  <a:lnTo>
                    <a:pt x="2229701" y="106641"/>
                  </a:lnTo>
                  <a:lnTo>
                    <a:pt x="2170900" y="114160"/>
                  </a:lnTo>
                  <a:lnTo>
                    <a:pt x="2170900" y="157810"/>
                  </a:lnTo>
                  <a:lnTo>
                    <a:pt x="2073846" y="175996"/>
                  </a:lnTo>
                  <a:lnTo>
                    <a:pt x="2099589" y="145656"/>
                  </a:lnTo>
                  <a:lnTo>
                    <a:pt x="2170900" y="157810"/>
                  </a:lnTo>
                  <a:lnTo>
                    <a:pt x="2170900" y="114160"/>
                  </a:lnTo>
                  <a:lnTo>
                    <a:pt x="2161514" y="115354"/>
                  </a:lnTo>
                  <a:lnTo>
                    <a:pt x="2170544" y="79248"/>
                  </a:lnTo>
                  <a:lnTo>
                    <a:pt x="2182342" y="32029"/>
                  </a:lnTo>
                  <a:lnTo>
                    <a:pt x="2151342" y="23075"/>
                  </a:lnTo>
                  <a:lnTo>
                    <a:pt x="2151342" y="116662"/>
                  </a:lnTo>
                  <a:lnTo>
                    <a:pt x="2120874" y="120548"/>
                  </a:lnTo>
                  <a:lnTo>
                    <a:pt x="2135428" y="103390"/>
                  </a:lnTo>
                  <a:lnTo>
                    <a:pt x="2151342" y="116662"/>
                  </a:lnTo>
                  <a:lnTo>
                    <a:pt x="2151342" y="23075"/>
                  </a:lnTo>
                  <a:lnTo>
                    <a:pt x="2118385" y="13576"/>
                  </a:lnTo>
                  <a:lnTo>
                    <a:pt x="2118385" y="91732"/>
                  </a:lnTo>
                  <a:lnTo>
                    <a:pt x="2092274" y="122351"/>
                  </a:lnTo>
                  <a:lnTo>
                    <a:pt x="2069693" y="118503"/>
                  </a:lnTo>
                  <a:lnTo>
                    <a:pt x="2069693" y="148818"/>
                  </a:lnTo>
                  <a:lnTo>
                    <a:pt x="2041385" y="182003"/>
                  </a:lnTo>
                  <a:lnTo>
                    <a:pt x="2013991" y="178511"/>
                  </a:lnTo>
                  <a:lnTo>
                    <a:pt x="2013991" y="214109"/>
                  </a:lnTo>
                  <a:lnTo>
                    <a:pt x="2009101" y="219849"/>
                  </a:lnTo>
                  <a:lnTo>
                    <a:pt x="1992198" y="218135"/>
                  </a:lnTo>
                  <a:lnTo>
                    <a:pt x="1992198" y="239687"/>
                  </a:lnTo>
                  <a:lnTo>
                    <a:pt x="1991106" y="240957"/>
                  </a:lnTo>
                  <a:lnTo>
                    <a:pt x="1973554" y="237782"/>
                  </a:lnTo>
                  <a:lnTo>
                    <a:pt x="1992198" y="239687"/>
                  </a:lnTo>
                  <a:lnTo>
                    <a:pt x="1992198" y="218135"/>
                  </a:lnTo>
                  <a:lnTo>
                    <a:pt x="1984209" y="217309"/>
                  </a:lnTo>
                  <a:lnTo>
                    <a:pt x="2013991" y="214109"/>
                  </a:lnTo>
                  <a:lnTo>
                    <a:pt x="2013991" y="178511"/>
                  </a:lnTo>
                  <a:lnTo>
                    <a:pt x="1972767" y="173240"/>
                  </a:lnTo>
                  <a:lnTo>
                    <a:pt x="1972767" y="194957"/>
                  </a:lnTo>
                  <a:lnTo>
                    <a:pt x="1948726" y="199453"/>
                  </a:lnTo>
                  <a:lnTo>
                    <a:pt x="1934286" y="201002"/>
                  </a:lnTo>
                  <a:lnTo>
                    <a:pt x="1934286" y="252133"/>
                  </a:lnTo>
                  <a:lnTo>
                    <a:pt x="1383766" y="327571"/>
                  </a:lnTo>
                  <a:lnTo>
                    <a:pt x="1859153" y="238442"/>
                  </a:lnTo>
                  <a:lnTo>
                    <a:pt x="1934286" y="252133"/>
                  </a:lnTo>
                  <a:lnTo>
                    <a:pt x="1934286" y="201002"/>
                  </a:lnTo>
                  <a:lnTo>
                    <a:pt x="1880806" y="206730"/>
                  </a:lnTo>
                  <a:lnTo>
                    <a:pt x="1757578" y="194144"/>
                  </a:lnTo>
                  <a:lnTo>
                    <a:pt x="1757578" y="219938"/>
                  </a:lnTo>
                  <a:lnTo>
                    <a:pt x="1679422" y="228307"/>
                  </a:lnTo>
                  <a:lnTo>
                    <a:pt x="1679422" y="249948"/>
                  </a:lnTo>
                  <a:lnTo>
                    <a:pt x="1147610" y="349656"/>
                  </a:lnTo>
                  <a:lnTo>
                    <a:pt x="1374152" y="282638"/>
                  </a:lnTo>
                  <a:lnTo>
                    <a:pt x="1679422" y="249948"/>
                  </a:lnTo>
                  <a:lnTo>
                    <a:pt x="1679422" y="228307"/>
                  </a:lnTo>
                  <a:lnTo>
                    <a:pt x="1488897" y="248704"/>
                  </a:lnTo>
                  <a:lnTo>
                    <a:pt x="1640763" y="203771"/>
                  </a:lnTo>
                  <a:lnTo>
                    <a:pt x="1704721" y="210312"/>
                  </a:lnTo>
                  <a:lnTo>
                    <a:pt x="1757578" y="219938"/>
                  </a:lnTo>
                  <a:lnTo>
                    <a:pt x="1757578" y="194144"/>
                  </a:lnTo>
                  <a:lnTo>
                    <a:pt x="1733994" y="191731"/>
                  </a:lnTo>
                  <a:lnTo>
                    <a:pt x="1840826" y="178079"/>
                  </a:lnTo>
                  <a:lnTo>
                    <a:pt x="1972767" y="194957"/>
                  </a:lnTo>
                  <a:lnTo>
                    <a:pt x="1972767" y="173240"/>
                  </a:lnTo>
                  <a:lnTo>
                    <a:pt x="1925789" y="167220"/>
                  </a:lnTo>
                  <a:lnTo>
                    <a:pt x="2069693" y="148818"/>
                  </a:lnTo>
                  <a:lnTo>
                    <a:pt x="2069693" y="118503"/>
                  </a:lnTo>
                  <a:lnTo>
                    <a:pt x="2024532" y="110807"/>
                  </a:lnTo>
                  <a:lnTo>
                    <a:pt x="2024532" y="132867"/>
                  </a:lnTo>
                  <a:lnTo>
                    <a:pt x="1840788" y="156349"/>
                  </a:lnTo>
                  <a:lnTo>
                    <a:pt x="1813064" y="152806"/>
                  </a:lnTo>
                  <a:lnTo>
                    <a:pt x="1933105" y="117297"/>
                  </a:lnTo>
                  <a:lnTo>
                    <a:pt x="2024532" y="132867"/>
                  </a:lnTo>
                  <a:lnTo>
                    <a:pt x="2024532" y="110807"/>
                  </a:lnTo>
                  <a:lnTo>
                    <a:pt x="1980463" y="103289"/>
                  </a:lnTo>
                  <a:lnTo>
                    <a:pt x="2101443" y="67500"/>
                  </a:lnTo>
                  <a:lnTo>
                    <a:pt x="2095487" y="70104"/>
                  </a:lnTo>
                  <a:lnTo>
                    <a:pt x="2104326" y="77482"/>
                  </a:lnTo>
                  <a:lnTo>
                    <a:pt x="2106155" y="88392"/>
                  </a:lnTo>
                  <a:lnTo>
                    <a:pt x="2110448" y="85217"/>
                  </a:lnTo>
                  <a:lnTo>
                    <a:pt x="2113788" y="96024"/>
                  </a:lnTo>
                  <a:lnTo>
                    <a:pt x="2118385" y="91732"/>
                  </a:lnTo>
                  <a:lnTo>
                    <a:pt x="2118385" y="13576"/>
                  </a:lnTo>
                  <a:lnTo>
                    <a:pt x="2092439" y="6096"/>
                  </a:lnTo>
                  <a:lnTo>
                    <a:pt x="2094357" y="17589"/>
                  </a:lnTo>
                  <a:lnTo>
                    <a:pt x="2089404" y="16776"/>
                  </a:lnTo>
                  <a:lnTo>
                    <a:pt x="2095436" y="36398"/>
                  </a:lnTo>
                  <a:lnTo>
                    <a:pt x="2011070" y="50761"/>
                  </a:lnTo>
                  <a:lnTo>
                    <a:pt x="2011070" y="72605"/>
                  </a:lnTo>
                  <a:lnTo>
                    <a:pt x="1934083" y="95389"/>
                  </a:lnTo>
                  <a:lnTo>
                    <a:pt x="1905711" y="90551"/>
                  </a:lnTo>
                  <a:lnTo>
                    <a:pt x="2011070" y="72605"/>
                  </a:lnTo>
                  <a:lnTo>
                    <a:pt x="2011070" y="50761"/>
                  </a:lnTo>
                  <a:lnTo>
                    <a:pt x="1886712" y="71945"/>
                  </a:lnTo>
                  <a:lnTo>
                    <a:pt x="1886712" y="109397"/>
                  </a:lnTo>
                  <a:lnTo>
                    <a:pt x="1762036" y="146278"/>
                  </a:lnTo>
                  <a:lnTo>
                    <a:pt x="1710778" y="139738"/>
                  </a:lnTo>
                  <a:lnTo>
                    <a:pt x="1710778" y="161455"/>
                  </a:lnTo>
                  <a:lnTo>
                    <a:pt x="1650771" y="179197"/>
                  </a:lnTo>
                  <a:lnTo>
                    <a:pt x="1545717" y="160134"/>
                  </a:lnTo>
                  <a:lnTo>
                    <a:pt x="1545717" y="194068"/>
                  </a:lnTo>
                  <a:lnTo>
                    <a:pt x="1512963" y="198259"/>
                  </a:lnTo>
                  <a:lnTo>
                    <a:pt x="1512963" y="219964"/>
                  </a:lnTo>
                  <a:lnTo>
                    <a:pt x="1374343" y="260972"/>
                  </a:lnTo>
                  <a:lnTo>
                    <a:pt x="1259611" y="273265"/>
                  </a:lnTo>
                  <a:lnTo>
                    <a:pt x="1259611" y="294906"/>
                  </a:lnTo>
                  <a:lnTo>
                    <a:pt x="951471" y="386067"/>
                  </a:lnTo>
                  <a:lnTo>
                    <a:pt x="839851" y="339864"/>
                  </a:lnTo>
                  <a:lnTo>
                    <a:pt x="1259611" y="294906"/>
                  </a:lnTo>
                  <a:lnTo>
                    <a:pt x="1259611" y="273265"/>
                  </a:lnTo>
                  <a:lnTo>
                    <a:pt x="798271" y="322668"/>
                  </a:lnTo>
                  <a:lnTo>
                    <a:pt x="777290" y="313982"/>
                  </a:lnTo>
                  <a:lnTo>
                    <a:pt x="1512963" y="219964"/>
                  </a:lnTo>
                  <a:lnTo>
                    <a:pt x="1512963" y="198259"/>
                  </a:lnTo>
                  <a:lnTo>
                    <a:pt x="754595" y="295160"/>
                  </a:lnTo>
                  <a:lnTo>
                    <a:pt x="754595" y="327342"/>
                  </a:lnTo>
                  <a:lnTo>
                    <a:pt x="248958" y="381495"/>
                  </a:lnTo>
                  <a:lnTo>
                    <a:pt x="735317" y="319341"/>
                  </a:lnTo>
                  <a:lnTo>
                    <a:pt x="754595" y="327342"/>
                  </a:lnTo>
                  <a:lnTo>
                    <a:pt x="754595" y="295160"/>
                  </a:lnTo>
                  <a:lnTo>
                    <a:pt x="737184" y="297383"/>
                  </a:lnTo>
                  <a:lnTo>
                    <a:pt x="723607" y="291769"/>
                  </a:lnTo>
                  <a:lnTo>
                    <a:pt x="1390700" y="178219"/>
                  </a:lnTo>
                  <a:lnTo>
                    <a:pt x="1545717" y="194068"/>
                  </a:lnTo>
                  <a:lnTo>
                    <a:pt x="1545717" y="160134"/>
                  </a:lnTo>
                  <a:lnTo>
                    <a:pt x="1522107" y="155841"/>
                  </a:lnTo>
                  <a:lnTo>
                    <a:pt x="1584236" y="145275"/>
                  </a:lnTo>
                  <a:lnTo>
                    <a:pt x="1710778" y="161455"/>
                  </a:lnTo>
                  <a:lnTo>
                    <a:pt x="1710778" y="139738"/>
                  </a:lnTo>
                  <a:lnTo>
                    <a:pt x="1657108" y="132867"/>
                  </a:lnTo>
                  <a:lnTo>
                    <a:pt x="1840865" y="101587"/>
                  </a:lnTo>
                  <a:lnTo>
                    <a:pt x="1886712" y="109397"/>
                  </a:lnTo>
                  <a:lnTo>
                    <a:pt x="1886712" y="71945"/>
                  </a:lnTo>
                  <a:lnTo>
                    <a:pt x="1841588" y="79616"/>
                  </a:lnTo>
                  <a:lnTo>
                    <a:pt x="1584579" y="35801"/>
                  </a:lnTo>
                  <a:lnTo>
                    <a:pt x="1584960" y="33528"/>
                  </a:lnTo>
                  <a:lnTo>
                    <a:pt x="1589532" y="6096"/>
                  </a:lnTo>
                  <a:lnTo>
                    <a:pt x="1499616" y="32004"/>
                  </a:lnTo>
                  <a:lnTo>
                    <a:pt x="1575816" y="88392"/>
                  </a:lnTo>
                  <a:lnTo>
                    <a:pt x="1580984" y="57315"/>
                  </a:lnTo>
                  <a:lnTo>
                    <a:pt x="1776717" y="90665"/>
                  </a:lnTo>
                  <a:lnTo>
                    <a:pt x="1583829" y="123494"/>
                  </a:lnTo>
                  <a:lnTo>
                    <a:pt x="1510957" y="114185"/>
                  </a:lnTo>
                  <a:lnTo>
                    <a:pt x="1510957" y="135902"/>
                  </a:lnTo>
                  <a:lnTo>
                    <a:pt x="1459966" y="144576"/>
                  </a:lnTo>
                  <a:lnTo>
                    <a:pt x="1400035" y="133705"/>
                  </a:lnTo>
                  <a:lnTo>
                    <a:pt x="1400035" y="154774"/>
                  </a:lnTo>
                  <a:lnTo>
                    <a:pt x="1389710" y="156540"/>
                  </a:lnTo>
                  <a:lnTo>
                    <a:pt x="1310462" y="148437"/>
                  </a:lnTo>
                  <a:lnTo>
                    <a:pt x="1310462" y="170027"/>
                  </a:lnTo>
                  <a:lnTo>
                    <a:pt x="695286" y="274726"/>
                  </a:lnTo>
                  <a:lnTo>
                    <a:pt x="695286" y="302729"/>
                  </a:lnTo>
                  <a:lnTo>
                    <a:pt x="550379" y="321246"/>
                  </a:lnTo>
                  <a:lnTo>
                    <a:pt x="684784" y="298373"/>
                  </a:lnTo>
                  <a:lnTo>
                    <a:pt x="695286" y="302729"/>
                  </a:lnTo>
                  <a:lnTo>
                    <a:pt x="695286" y="274726"/>
                  </a:lnTo>
                  <a:lnTo>
                    <a:pt x="686181" y="276275"/>
                  </a:lnTo>
                  <a:lnTo>
                    <a:pt x="647433" y="260235"/>
                  </a:lnTo>
                  <a:lnTo>
                    <a:pt x="647433" y="282867"/>
                  </a:lnTo>
                  <a:lnTo>
                    <a:pt x="362178" y="331419"/>
                  </a:lnTo>
                  <a:lnTo>
                    <a:pt x="611797" y="268084"/>
                  </a:lnTo>
                  <a:lnTo>
                    <a:pt x="647433" y="282867"/>
                  </a:lnTo>
                  <a:lnTo>
                    <a:pt x="647433" y="260235"/>
                  </a:lnTo>
                  <a:lnTo>
                    <a:pt x="645655" y="259499"/>
                  </a:lnTo>
                  <a:lnTo>
                    <a:pt x="1087920" y="147294"/>
                  </a:lnTo>
                  <a:lnTo>
                    <a:pt x="1310462" y="170027"/>
                  </a:lnTo>
                  <a:lnTo>
                    <a:pt x="1310462" y="148437"/>
                  </a:lnTo>
                  <a:lnTo>
                    <a:pt x="1148613" y="131889"/>
                  </a:lnTo>
                  <a:lnTo>
                    <a:pt x="1201204" y="118541"/>
                  </a:lnTo>
                  <a:lnTo>
                    <a:pt x="1400035" y="154774"/>
                  </a:lnTo>
                  <a:lnTo>
                    <a:pt x="1400035" y="133705"/>
                  </a:lnTo>
                  <a:lnTo>
                    <a:pt x="1249286" y="106337"/>
                  </a:lnTo>
                  <a:lnTo>
                    <a:pt x="1259509" y="103746"/>
                  </a:lnTo>
                  <a:lnTo>
                    <a:pt x="1510957" y="135902"/>
                  </a:lnTo>
                  <a:lnTo>
                    <a:pt x="1510957" y="114185"/>
                  </a:lnTo>
                  <a:lnTo>
                    <a:pt x="1316431" y="89306"/>
                  </a:lnTo>
                  <a:lnTo>
                    <a:pt x="1421257" y="62699"/>
                  </a:lnTo>
                  <a:lnTo>
                    <a:pt x="1429512" y="94488"/>
                  </a:lnTo>
                  <a:lnTo>
                    <a:pt x="1491056" y="39624"/>
                  </a:lnTo>
                  <a:lnTo>
                    <a:pt x="1499616" y="32004"/>
                  </a:lnTo>
                  <a:lnTo>
                    <a:pt x="1408176" y="12192"/>
                  </a:lnTo>
                  <a:lnTo>
                    <a:pt x="1416151" y="43002"/>
                  </a:lnTo>
                  <a:lnTo>
                    <a:pt x="1260995" y="82219"/>
                  </a:lnTo>
                  <a:lnTo>
                    <a:pt x="1203921" y="74930"/>
                  </a:lnTo>
                  <a:lnTo>
                    <a:pt x="1203921" y="96647"/>
                  </a:lnTo>
                  <a:lnTo>
                    <a:pt x="1200518" y="97497"/>
                  </a:lnTo>
                  <a:lnTo>
                    <a:pt x="1176274" y="93103"/>
                  </a:lnTo>
                  <a:lnTo>
                    <a:pt x="1203921" y="96647"/>
                  </a:lnTo>
                  <a:lnTo>
                    <a:pt x="1203921" y="74930"/>
                  </a:lnTo>
                  <a:lnTo>
                    <a:pt x="870394" y="32270"/>
                  </a:lnTo>
                  <a:lnTo>
                    <a:pt x="874763" y="6096"/>
                  </a:lnTo>
                  <a:lnTo>
                    <a:pt x="872578" y="6731"/>
                  </a:lnTo>
                  <a:lnTo>
                    <a:pt x="873252" y="1524"/>
                  </a:lnTo>
                  <a:lnTo>
                    <a:pt x="784923" y="31991"/>
                  </a:lnTo>
                  <a:lnTo>
                    <a:pt x="861047" y="88392"/>
                  </a:lnTo>
                  <a:lnTo>
                    <a:pt x="861656" y="84721"/>
                  </a:lnTo>
                  <a:lnTo>
                    <a:pt x="862584" y="85344"/>
                  </a:lnTo>
                  <a:lnTo>
                    <a:pt x="865886" y="59359"/>
                  </a:lnTo>
                  <a:lnTo>
                    <a:pt x="866203" y="57480"/>
                  </a:lnTo>
                  <a:lnTo>
                    <a:pt x="1152423" y="109651"/>
                  </a:lnTo>
                  <a:lnTo>
                    <a:pt x="1088669" y="125768"/>
                  </a:lnTo>
                  <a:lnTo>
                    <a:pt x="1027798" y="119557"/>
                  </a:lnTo>
                  <a:lnTo>
                    <a:pt x="1027798" y="141147"/>
                  </a:lnTo>
                  <a:lnTo>
                    <a:pt x="612940" y="245960"/>
                  </a:lnTo>
                  <a:lnTo>
                    <a:pt x="579081" y="231952"/>
                  </a:lnTo>
                  <a:lnTo>
                    <a:pt x="579081" y="254508"/>
                  </a:lnTo>
                  <a:lnTo>
                    <a:pt x="94094" y="377050"/>
                  </a:lnTo>
                  <a:lnTo>
                    <a:pt x="48437" y="384822"/>
                  </a:lnTo>
                  <a:lnTo>
                    <a:pt x="73380" y="117513"/>
                  </a:lnTo>
                  <a:lnTo>
                    <a:pt x="105156" y="120396"/>
                  </a:lnTo>
                  <a:lnTo>
                    <a:pt x="97637" y="100584"/>
                  </a:lnTo>
                  <a:lnTo>
                    <a:pt x="71628" y="32042"/>
                  </a:lnTo>
                  <a:lnTo>
                    <a:pt x="132575" y="103644"/>
                  </a:lnTo>
                  <a:lnTo>
                    <a:pt x="143332" y="77533"/>
                  </a:lnTo>
                  <a:lnTo>
                    <a:pt x="150863" y="82296"/>
                  </a:lnTo>
                  <a:lnTo>
                    <a:pt x="151345" y="77012"/>
                  </a:lnTo>
                  <a:lnTo>
                    <a:pt x="579081" y="254508"/>
                  </a:lnTo>
                  <a:lnTo>
                    <a:pt x="579081" y="231952"/>
                  </a:lnTo>
                  <a:lnTo>
                    <a:pt x="153327" y="55740"/>
                  </a:lnTo>
                  <a:lnTo>
                    <a:pt x="153619" y="52527"/>
                  </a:lnTo>
                  <a:lnTo>
                    <a:pt x="153898" y="51854"/>
                  </a:lnTo>
                  <a:lnTo>
                    <a:pt x="1027798" y="141147"/>
                  </a:lnTo>
                  <a:lnTo>
                    <a:pt x="1027798" y="119557"/>
                  </a:lnTo>
                  <a:lnTo>
                    <a:pt x="162445" y="31089"/>
                  </a:lnTo>
                  <a:lnTo>
                    <a:pt x="164579" y="25920"/>
                  </a:lnTo>
                  <a:lnTo>
                    <a:pt x="156032" y="26492"/>
                  </a:lnTo>
                  <a:lnTo>
                    <a:pt x="158483" y="0"/>
                  </a:lnTo>
                  <a:lnTo>
                    <a:pt x="71628" y="32004"/>
                  </a:lnTo>
                  <a:lnTo>
                    <a:pt x="21336" y="112776"/>
                  </a:lnTo>
                  <a:lnTo>
                    <a:pt x="51943" y="115570"/>
                  </a:lnTo>
                  <a:lnTo>
                    <a:pt x="26085" y="394220"/>
                  </a:lnTo>
                  <a:lnTo>
                    <a:pt x="0" y="400812"/>
                  </a:lnTo>
                  <a:lnTo>
                    <a:pt x="4572" y="422148"/>
                  </a:lnTo>
                  <a:lnTo>
                    <a:pt x="69278" y="405752"/>
                  </a:lnTo>
                  <a:lnTo>
                    <a:pt x="71628" y="422148"/>
                  </a:lnTo>
                  <a:lnTo>
                    <a:pt x="796086" y="344563"/>
                  </a:lnTo>
                  <a:lnTo>
                    <a:pt x="946391" y="406920"/>
                  </a:lnTo>
                  <a:lnTo>
                    <a:pt x="950087" y="397268"/>
                  </a:lnTo>
                  <a:lnTo>
                    <a:pt x="952487" y="408432"/>
                  </a:lnTo>
                  <a:lnTo>
                    <a:pt x="1967395" y="268744"/>
                  </a:lnTo>
                  <a:lnTo>
                    <a:pt x="1863839" y="390144"/>
                  </a:lnTo>
                  <a:lnTo>
                    <a:pt x="1872018" y="396862"/>
                  </a:lnTo>
                  <a:lnTo>
                    <a:pt x="1874507" y="408432"/>
                  </a:lnTo>
                  <a:lnTo>
                    <a:pt x="2300922" y="318947"/>
                  </a:lnTo>
                  <a:lnTo>
                    <a:pt x="2791955" y="408432"/>
                  </a:lnTo>
                  <a:lnTo>
                    <a:pt x="2794228" y="397789"/>
                  </a:lnTo>
                  <a:lnTo>
                    <a:pt x="2795130" y="398043"/>
                  </a:lnTo>
                  <a:lnTo>
                    <a:pt x="2799575" y="406920"/>
                  </a:lnTo>
                  <a:lnTo>
                    <a:pt x="2953537" y="337908"/>
                  </a:lnTo>
                  <a:lnTo>
                    <a:pt x="3636353" y="407670"/>
                  </a:lnTo>
                  <a:lnTo>
                    <a:pt x="3642360" y="408432"/>
                  </a:lnTo>
                  <a:lnTo>
                    <a:pt x="3643871" y="408432"/>
                  </a:lnTo>
                  <a:lnTo>
                    <a:pt x="3644608" y="397903"/>
                  </a:lnTo>
                  <a:lnTo>
                    <a:pt x="3644811" y="396951"/>
                  </a:lnTo>
                  <a:lnTo>
                    <a:pt x="3654539" y="396240"/>
                  </a:lnTo>
                  <a:lnTo>
                    <a:pt x="3631628" y="149250"/>
                  </a:lnTo>
                  <a:lnTo>
                    <a:pt x="3631628" y="380390"/>
                  </a:lnTo>
                  <a:lnTo>
                    <a:pt x="3548303" y="339572"/>
                  </a:lnTo>
                  <a:lnTo>
                    <a:pt x="3548303" y="362546"/>
                  </a:lnTo>
                  <a:lnTo>
                    <a:pt x="3368624" y="317779"/>
                  </a:lnTo>
                  <a:lnTo>
                    <a:pt x="3368624" y="339928"/>
                  </a:lnTo>
                  <a:lnTo>
                    <a:pt x="3130918" y="299415"/>
                  </a:lnTo>
                  <a:lnTo>
                    <a:pt x="3130918" y="321322"/>
                  </a:lnTo>
                  <a:lnTo>
                    <a:pt x="3021711" y="307352"/>
                  </a:lnTo>
                  <a:lnTo>
                    <a:pt x="3029204" y="303999"/>
                  </a:lnTo>
                  <a:lnTo>
                    <a:pt x="3130918" y="321322"/>
                  </a:lnTo>
                  <a:lnTo>
                    <a:pt x="3130918" y="299415"/>
                  </a:lnTo>
                  <a:lnTo>
                    <a:pt x="3064649" y="288112"/>
                  </a:lnTo>
                  <a:lnTo>
                    <a:pt x="3099371" y="272542"/>
                  </a:lnTo>
                  <a:lnTo>
                    <a:pt x="3368624" y="339928"/>
                  </a:lnTo>
                  <a:lnTo>
                    <a:pt x="3368624" y="317779"/>
                  </a:lnTo>
                  <a:lnTo>
                    <a:pt x="3130740" y="258483"/>
                  </a:lnTo>
                  <a:lnTo>
                    <a:pt x="3237166" y="210781"/>
                  </a:lnTo>
                  <a:lnTo>
                    <a:pt x="3548303" y="362546"/>
                  </a:lnTo>
                  <a:lnTo>
                    <a:pt x="3548303" y="339572"/>
                  </a:lnTo>
                  <a:lnTo>
                    <a:pt x="3262388" y="199466"/>
                  </a:lnTo>
                  <a:lnTo>
                    <a:pt x="3532047" y="78574"/>
                  </a:lnTo>
                  <a:lnTo>
                    <a:pt x="3532632" y="83820"/>
                  </a:lnTo>
                  <a:lnTo>
                    <a:pt x="3533813" y="83058"/>
                  </a:lnTo>
                  <a:lnTo>
                    <a:pt x="3534156" y="85344"/>
                  </a:lnTo>
                  <a:lnTo>
                    <a:pt x="3535718" y="84264"/>
                  </a:lnTo>
                  <a:lnTo>
                    <a:pt x="3537191" y="91440"/>
                  </a:lnTo>
                  <a:lnTo>
                    <a:pt x="3543719" y="86245"/>
                  </a:lnTo>
                  <a:lnTo>
                    <a:pt x="3552431" y="105168"/>
                  </a:lnTo>
                  <a:lnTo>
                    <a:pt x="3595776" y="51828"/>
                  </a:lnTo>
                  <a:lnTo>
                    <a:pt x="3611842" y="32029"/>
                  </a:lnTo>
                  <a:lnTo>
                    <a:pt x="3576815" y="120396"/>
                  </a:lnTo>
                  <a:lnTo>
                    <a:pt x="3608527" y="117525"/>
                  </a:lnTo>
                  <a:lnTo>
                    <a:pt x="3631628" y="380390"/>
                  </a:lnTo>
                  <a:lnTo>
                    <a:pt x="3631628" y="149250"/>
                  </a:lnTo>
                  <a:lnTo>
                    <a:pt x="3628517" y="115697"/>
                  </a:lnTo>
                  <a:lnTo>
                    <a:pt x="3660635" y="112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39903" y="4477696"/>
            <a:ext cx="7549963" cy="1197363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3287421">
              <a:spcBef>
                <a:spcPts val="405"/>
              </a:spcBef>
              <a:tabLst>
                <a:tab pos="4100451" algn="l"/>
                <a:tab pos="4914041" algn="l"/>
                <a:tab pos="5727632" algn="l"/>
                <a:tab pos="6496957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5</a:t>
            </a:r>
            <a:endParaRPr sz="2316" baseline="-19047">
              <a:latin typeface="Calibri"/>
              <a:cs typeface="Calibri"/>
            </a:endParaRPr>
          </a:p>
          <a:p>
            <a:pPr marL="355245" indent="-333393">
              <a:spcBef>
                <a:spcPts val="335"/>
              </a:spcBef>
              <a:buFont typeface="Arial MT"/>
              <a:buChar char="•"/>
              <a:tabLst>
                <a:tab pos="355245" algn="l"/>
                <a:tab pos="355806" algn="l"/>
              </a:tabLst>
            </a:pPr>
            <a:r>
              <a:rPr sz="2427" i="1" spc="-13" dirty="0">
                <a:latin typeface="Calibri"/>
                <a:cs typeface="Calibri"/>
              </a:rPr>
              <a:t>Any </a:t>
            </a:r>
            <a:r>
              <a:rPr sz="2427" i="1" spc="-4" dirty="0">
                <a:latin typeface="Calibri"/>
                <a:cs typeface="Calibri"/>
              </a:rPr>
              <a:t>truth</a:t>
            </a:r>
            <a:r>
              <a:rPr sz="2427" i="1" spc="-13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table</a:t>
            </a:r>
            <a:r>
              <a:rPr sz="2427" i="1" spc="-18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can</a:t>
            </a:r>
            <a:r>
              <a:rPr sz="2427" i="1" spc="-26" dirty="0">
                <a:latin typeface="Calibri"/>
                <a:cs typeface="Calibri"/>
              </a:rPr>
              <a:t> </a:t>
            </a:r>
            <a:r>
              <a:rPr sz="2427" i="1" spc="4" dirty="0">
                <a:latin typeface="Calibri"/>
                <a:cs typeface="Calibri"/>
              </a:rPr>
              <a:t>be</a:t>
            </a:r>
            <a:r>
              <a:rPr sz="2427" i="1" spc="-18" dirty="0">
                <a:latin typeface="Calibri"/>
                <a:cs typeface="Calibri"/>
              </a:rPr>
              <a:t> </a:t>
            </a:r>
            <a:r>
              <a:rPr sz="2427" i="1" spc="-9" dirty="0">
                <a:latin typeface="Calibri"/>
                <a:cs typeface="Calibri"/>
              </a:rPr>
              <a:t>expressed</a:t>
            </a:r>
            <a:r>
              <a:rPr sz="2427" i="1" spc="35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in</a:t>
            </a:r>
            <a:r>
              <a:rPr sz="2427" i="1" spc="-9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this</a:t>
            </a:r>
            <a:r>
              <a:rPr sz="2427" i="1" spc="4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manner!</a:t>
            </a:r>
            <a:endParaRPr sz="2427">
              <a:latin typeface="Calibri"/>
              <a:cs typeface="Calibri"/>
            </a:endParaRPr>
          </a:p>
          <a:p>
            <a:pPr marL="355245" indent="-333393">
              <a:buFont typeface="Arial MT"/>
              <a:buChar char="•"/>
              <a:tabLst>
                <a:tab pos="355245" algn="l"/>
                <a:tab pos="355806" algn="l"/>
              </a:tabLst>
            </a:pP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13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427" b="1" spc="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MLP</a:t>
            </a:r>
            <a:r>
              <a:rPr sz="2427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427" b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27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2427" b="1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427" b="1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427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4" name="object 34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5" name="object 45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6" name="object 46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8531251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6" name="object 56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7" name="object 67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8" name="object 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5" name="object 7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2" name="object 8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45</a:t>
            </a:r>
            <a:endParaRPr sz="1147"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2367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727" y="207823"/>
            <a:ext cx="761439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How</a:t>
            </a:r>
            <a:r>
              <a:rPr spc="-49" dirty="0"/>
              <a:t> </a:t>
            </a:r>
            <a:r>
              <a:rPr spc="-18" dirty="0"/>
              <a:t>many</a:t>
            </a:r>
            <a:r>
              <a:rPr spc="-4" dirty="0"/>
              <a:t> </a:t>
            </a:r>
            <a:r>
              <a:rPr spc="-31" dirty="0"/>
              <a:t>layers</a:t>
            </a:r>
            <a:r>
              <a:rPr spc="-22" dirty="0"/>
              <a:t> for</a:t>
            </a:r>
            <a:r>
              <a:rPr spc="-13" dirty="0"/>
              <a:t> </a:t>
            </a:r>
            <a:r>
              <a:rPr dirty="0"/>
              <a:t>a Boolean</a:t>
            </a:r>
            <a:r>
              <a:rPr spc="-18" dirty="0"/>
              <a:t> </a:t>
            </a:r>
            <a:r>
              <a:rPr dirty="0"/>
              <a:t>MLP?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70131" y="4966671"/>
            <a:ext cx="7997078" cy="1044949"/>
            <a:chOff x="579881" y="5628894"/>
            <a:chExt cx="9063355" cy="1184275"/>
          </a:xfrm>
        </p:grpSpPr>
        <p:sp>
          <p:nvSpPr>
            <p:cNvPr id="4" name="object 4"/>
            <p:cNvSpPr/>
            <p:nvPr/>
          </p:nvSpPr>
          <p:spPr>
            <a:xfrm>
              <a:off x="585215" y="5634228"/>
              <a:ext cx="9052560" cy="1173480"/>
            </a:xfrm>
            <a:custGeom>
              <a:avLst/>
              <a:gdLst/>
              <a:ahLst/>
              <a:cxnLst/>
              <a:rect l="l" t="t" r="r" b="b"/>
              <a:pathLst>
                <a:path w="9052560" h="1173479">
                  <a:moveTo>
                    <a:pt x="9052560" y="1173479"/>
                  </a:moveTo>
                  <a:lnTo>
                    <a:pt x="0" y="1173479"/>
                  </a:lnTo>
                  <a:lnTo>
                    <a:pt x="0" y="0"/>
                  </a:lnTo>
                  <a:lnTo>
                    <a:pt x="9052560" y="0"/>
                  </a:lnTo>
                  <a:lnTo>
                    <a:pt x="9052560" y="11734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85215" y="5634228"/>
              <a:ext cx="9052560" cy="1173480"/>
            </a:xfrm>
            <a:custGeom>
              <a:avLst/>
              <a:gdLst/>
              <a:ahLst/>
              <a:cxnLst/>
              <a:rect l="l" t="t" r="r" b="b"/>
              <a:pathLst>
                <a:path w="9052560" h="1173479">
                  <a:moveTo>
                    <a:pt x="0" y="0"/>
                  </a:moveTo>
                  <a:lnTo>
                    <a:pt x="9052560" y="0"/>
                  </a:lnTo>
                  <a:lnTo>
                    <a:pt x="9052560" y="1173479"/>
                  </a:lnTo>
                  <a:lnTo>
                    <a:pt x="0" y="1173479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37110" y="1988381"/>
            <a:ext cx="105503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9" dirty="0">
                <a:latin typeface="Calibri"/>
                <a:cs typeface="Calibri"/>
              </a:rPr>
              <a:t>Truth</a:t>
            </a:r>
            <a:r>
              <a:rPr sz="1721" b="1" spc="-62" dirty="0">
                <a:latin typeface="Calibri"/>
                <a:cs typeface="Calibri"/>
              </a:rPr>
              <a:t> </a:t>
            </a:r>
            <a:r>
              <a:rPr sz="1721" b="1" spc="-13" dirty="0">
                <a:latin typeface="Calibri"/>
                <a:cs typeface="Calibri"/>
              </a:rPr>
              <a:t>Table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993" y="1621225"/>
            <a:ext cx="418875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i="1" spc="4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721" i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993" y="1887518"/>
            <a:ext cx="2152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721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13743" y="3256877"/>
            <a:ext cx="3399864" cy="1313890"/>
            <a:chOff x="4369308" y="3691127"/>
            <a:chExt cx="3853179" cy="1489075"/>
          </a:xfrm>
        </p:grpSpPr>
        <p:sp>
          <p:nvSpPr>
            <p:cNvPr id="10" name="object 10"/>
            <p:cNvSpPr/>
            <p:nvPr/>
          </p:nvSpPr>
          <p:spPr>
            <a:xfrm>
              <a:off x="4383024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7780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0" y="143255"/>
                  </a:moveTo>
                  <a:lnTo>
                    <a:pt x="7278" y="97926"/>
                  </a:lnTo>
                  <a:lnTo>
                    <a:pt x="27505" y="58594"/>
                  </a:lnTo>
                  <a:lnTo>
                    <a:pt x="58265" y="27602"/>
                  </a:lnTo>
                  <a:lnTo>
                    <a:pt x="97145" y="7290"/>
                  </a:lnTo>
                  <a:lnTo>
                    <a:pt x="141732" y="0"/>
                  </a:lnTo>
                  <a:lnTo>
                    <a:pt x="187061" y="7290"/>
                  </a:lnTo>
                  <a:lnTo>
                    <a:pt x="226393" y="27602"/>
                  </a:lnTo>
                  <a:lnTo>
                    <a:pt x="257385" y="58594"/>
                  </a:lnTo>
                  <a:lnTo>
                    <a:pt x="277697" y="97926"/>
                  </a:lnTo>
                  <a:lnTo>
                    <a:pt x="284988" y="143255"/>
                  </a:lnTo>
                  <a:lnTo>
                    <a:pt x="277697" y="187842"/>
                  </a:lnTo>
                  <a:lnTo>
                    <a:pt x="257385" y="226722"/>
                  </a:lnTo>
                  <a:lnTo>
                    <a:pt x="226393" y="257482"/>
                  </a:lnTo>
                  <a:lnTo>
                    <a:pt x="187061" y="277709"/>
                  </a:lnTo>
                  <a:lnTo>
                    <a:pt x="141732" y="284987"/>
                  </a:lnTo>
                  <a:lnTo>
                    <a:pt x="97145" y="277709"/>
                  </a:lnTo>
                  <a:lnTo>
                    <a:pt x="58265" y="257482"/>
                  </a:lnTo>
                  <a:lnTo>
                    <a:pt x="27505" y="226722"/>
                  </a:lnTo>
                  <a:lnTo>
                    <a:pt x="7278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5058155"/>
              <a:ext cx="123443" cy="1219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86656" y="4706111"/>
              <a:ext cx="753110" cy="375285"/>
            </a:xfrm>
            <a:custGeom>
              <a:avLst/>
              <a:gdLst/>
              <a:ahLst/>
              <a:cxnLst/>
              <a:rect l="l" t="t" r="r" b="b"/>
              <a:pathLst>
                <a:path w="753110" h="375285">
                  <a:moveTo>
                    <a:pt x="673328" y="27433"/>
                  </a:moveTo>
                  <a:lnTo>
                    <a:pt x="659892" y="0"/>
                  </a:lnTo>
                  <a:lnTo>
                    <a:pt x="752856" y="0"/>
                  </a:lnTo>
                  <a:lnTo>
                    <a:pt x="736745" y="21336"/>
                  </a:lnTo>
                  <a:lnTo>
                    <a:pt x="685800" y="21336"/>
                  </a:lnTo>
                  <a:lnTo>
                    <a:pt x="673328" y="27433"/>
                  </a:lnTo>
                  <a:close/>
                </a:path>
                <a:path w="753110" h="375285">
                  <a:moveTo>
                    <a:pt x="682913" y="47002"/>
                  </a:moveTo>
                  <a:lnTo>
                    <a:pt x="673328" y="27433"/>
                  </a:lnTo>
                  <a:lnTo>
                    <a:pt x="685800" y="21336"/>
                  </a:lnTo>
                  <a:lnTo>
                    <a:pt x="694944" y="41148"/>
                  </a:lnTo>
                  <a:lnTo>
                    <a:pt x="682913" y="47002"/>
                  </a:lnTo>
                  <a:close/>
                </a:path>
                <a:path w="753110" h="375285">
                  <a:moveTo>
                    <a:pt x="696468" y="74676"/>
                  </a:moveTo>
                  <a:lnTo>
                    <a:pt x="682913" y="47002"/>
                  </a:lnTo>
                  <a:lnTo>
                    <a:pt x="694944" y="41148"/>
                  </a:lnTo>
                  <a:lnTo>
                    <a:pt x="685800" y="21336"/>
                  </a:lnTo>
                  <a:lnTo>
                    <a:pt x="736745" y="21336"/>
                  </a:lnTo>
                  <a:lnTo>
                    <a:pt x="696468" y="74676"/>
                  </a:lnTo>
                  <a:close/>
                </a:path>
                <a:path w="753110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328" y="27433"/>
                  </a:lnTo>
                  <a:lnTo>
                    <a:pt x="682913" y="47002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3144" y="5058155"/>
              <a:ext cx="123443" cy="1219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6464" y="4706112"/>
              <a:ext cx="178435" cy="370840"/>
            </a:xfrm>
            <a:custGeom>
              <a:avLst/>
              <a:gdLst/>
              <a:ahLst/>
              <a:cxnLst/>
              <a:rect l="l" t="t" r="r" b="b"/>
              <a:pathLst>
                <a:path w="178435" h="370839">
                  <a:moveTo>
                    <a:pt x="0" y="94488"/>
                  </a:moveTo>
                  <a:lnTo>
                    <a:pt x="3047" y="0"/>
                  </a:lnTo>
                  <a:lnTo>
                    <a:pt x="76199" y="59436"/>
                  </a:lnTo>
                  <a:lnTo>
                    <a:pt x="42671" y="59436"/>
                  </a:lnTo>
                  <a:lnTo>
                    <a:pt x="22859" y="68580"/>
                  </a:lnTo>
                  <a:lnTo>
                    <a:pt x="28593" y="81335"/>
                  </a:lnTo>
                  <a:lnTo>
                    <a:pt x="0" y="94488"/>
                  </a:lnTo>
                  <a:close/>
                </a:path>
                <a:path w="178435" h="370839">
                  <a:moveTo>
                    <a:pt x="28593" y="81335"/>
                  </a:moveTo>
                  <a:lnTo>
                    <a:pt x="22859" y="68580"/>
                  </a:lnTo>
                  <a:lnTo>
                    <a:pt x="42671" y="59436"/>
                  </a:lnTo>
                  <a:lnTo>
                    <a:pt x="48416" y="72216"/>
                  </a:lnTo>
                  <a:lnTo>
                    <a:pt x="28593" y="81335"/>
                  </a:lnTo>
                  <a:close/>
                </a:path>
                <a:path w="178435" h="370839">
                  <a:moveTo>
                    <a:pt x="48416" y="72216"/>
                  </a:moveTo>
                  <a:lnTo>
                    <a:pt x="42671" y="59436"/>
                  </a:lnTo>
                  <a:lnTo>
                    <a:pt x="76199" y="59436"/>
                  </a:lnTo>
                  <a:lnTo>
                    <a:pt x="48416" y="72216"/>
                  </a:lnTo>
                  <a:close/>
                </a:path>
                <a:path w="178435" h="370839">
                  <a:moveTo>
                    <a:pt x="158495" y="370332"/>
                  </a:moveTo>
                  <a:lnTo>
                    <a:pt x="28593" y="81335"/>
                  </a:lnTo>
                  <a:lnTo>
                    <a:pt x="48416" y="72216"/>
                  </a:lnTo>
                  <a:lnTo>
                    <a:pt x="178307" y="361188"/>
                  </a:lnTo>
                  <a:lnTo>
                    <a:pt x="158495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5811012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164" y="5058155"/>
              <a:ext cx="123443" cy="1219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39512" y="4693919"/>
              <a:ext cx="1091565" cy="387350"/>
            </a:xfrm>
            <a:custGeom>
              <a:avLst/>
              <a:gdLst/>
              <a:ahLst/>
              <a:cxnLst/>
              <a:rect l="l" t="t" r="r" b="b"/>
              <a:pathLst>
                <a:path w="1091564" h="387350">
                  <a:moveTo>
                    <a:pt x="67056" y="79247"/>
                  </a:moveTo>
                  <a:lnTo>
                    <a:pt x="0" y="12191"/>
                  </a:lnTo>
                  <a:lnTo>
                    <a:pt x="92963" y="0"/>
                  </a:lnTo>
                  <a:lnTo>
                    <a:pt x="84494" y="25908"/>
                  </a:lnTo>
                  <a:lnTo>
                    <a:pt x="70104" y="25908"/>
                  </a:lnTo>
                  <a:lnTo>
                    <a:pt x="64008" y="45719"/>
                  </a:lnTo>
                  <a:lnTo>
                    <a:pt x="76636" y="49942"/>
                  </a:lnTo>
                  <a:lnTo>
                    <a:pt x="67056" y="79247"/>
                  </a:lnTo>
                  <a:close/>
                </a:path>
                <a:path w="1091564" h="387350">
                  <a:moveTo>
                    <a:pt x="76636" y="49942"/>
                  </a:moveTo>
                  <a:lnTo>
                    <a:pt x="64008" y="45719"/>
                  </a:lnTo>
                  <a:lnTo>
                    <a:pt x="70104" y="25908"/>
                  </a:lnTo>
                  <a:lnTo>
                    <a:pt x="83076" y="30244"/>
                  </a:lnTo>
                  <a:lnTo>
                    <a:pt x="76636" y="49942"/>
                  </a:lnTo>
                  <a:close/>
                </a:path>
                <a:path w="1091564" h="387350">
                  <a:moveTo>
                    <a:pt x="83076" y="30244"/>
                  </a:moveTo>
                  <a:lnTo>
                    <a:pt x="70104" y="25908"/>
                  </a:lnTo>
                  <a:lnTo>
                    <a:pt x="84494" y="25908"/>
                  </a:lnTo>
                  <a:lnTo>
                    <a:pt x="83076" y="30244"/>
                  </a:lnTo>
                  <a:close/>
                </a:path>
                <a:path w="1091564" h="387350">
                  <a:moveTo>
                    <a:pt x="1085088" y="387096"/>
                  </a:moveTo>
                  <a:lnTo>
                    <a:pt x="76636" y="49942"/>
                  </a:lnTo>
                  <a:lnTo>
                    <a:pt x="83076" y="30244"/>
                  </a:lnTo>
                  <a:lnTo>
                    <a:pt x="1091184" y="367284"/>
                  </a:lnTo>
                  <a:lnTo>
                    <a:pt x="1085088" y="387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7183" y="5058155"/>
              <a:ext cx="123444" cy="1219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26267" y="4675631"/>
              <a:ext cx="2726690" cy="407034"/>
            </a:xfrm>
            <a:custGeom>
              <a:avLst/>
              <a:gdLst/>
              <a:ahLst/>
              <a:cxnLst/>
              <a:rect l="l" t="t" r="r" b="b"/>
              <a:pathLst>
                <a:path w="2726690" h="407035">
                  <a:moveTo>
                    <a:pt x="2726436" y="385584"/>
                  </a:moveTo>
                  <a:lnTo>
                    <a:pt x="2582151" y="344957"/>
                  </a:lnTo>
                  <a:lnTo>
                    <a:pt x="2582151" y="366483"/>
                  </a:lnTo>
                  <a:lnTo>
                    <a:pt x="1659991" y="243154"/>
                  </a:lnTo>
                  <a:lnTo>
                    <a:pt x="1500187" y="87109"/>
                  </a:lnTo>
                  <a:lnTo>
                    <a:pt x="1503959" y="73761"/>
                  </a:lnTo>
                  <a:lnTo>
                    <a:pt x="1504543" y="73164"/>
                  </a:lnTo>
                  <a:lnTo>
                    <a:pt x="1512341" y="65176"/>
                  </a:lnTo>
                  <a:lnTo>
                    <a:pt x="2582151" y="366483"/>
                  </a:lnTo>
                  <a:lnTo>
                    <a:pt x="2582151" y="344957"/>
                  </a:lnTo>
                  <a:lnTo>
                    <a:pt x="1512481" y="43675"/>
                  </a:lnTo>
                  <a:lnTo>
                    <a:pt x="1513624" y="39624"/>
                  </a:lnTo>
                  <a:lnTo>
                    <a:pt x="1520952" y="13728"/>
                  </a:lnTo>
                  <a:lnTo>
                    <a:pt x="1427988" y="30480"/>
                  </a:lnTo>
                  <a:lnTo>
                    <a:pt x="1458480" y="120408"/>
                  </a:lnTo>
                  <a:lnTo>
                    <a:pt x="1481137" y="97155"/>
                  </a:lnTo>
                  <a:lnTo>
                    <a:pt x="1625180" y="238493"/>
                  </a:lnTo>
                  <a:lnTo>
                    <a:pt x="1218438" y="184099"/>
                  </a:lnTo>
                  <a:lnTo>
                    <a:pt x="1364780" y="86829"/>
                  </a:lnTo>
                  <a:lnTo>
                    <a:pt x="1382268" y="112788"/>
                  </a:lnTo>
                  <a:lnTo>
                    <a:pt x="1411058" y="60972"/>
                  </a:lnTo>
                  <a:lnTo>
                    <a:pt x="1427988" y="30480"/>
                  </a:lnTo>
                  <a:lnTo>
                    <a:pt x="1335024" y="42672"/>
                  </a:lnTo>
                  <a:lnTo>
                    <a:pt x="1352499" y="68605"/>
                  </a:lnTo>
                  <a:lnTo>
                    <a:pt x="1185379" y="179679"/>
                  </a:lnTo>
                  <a:lnTo>
                    <a:pt x="1159268" y="176187"/>
                  </a:lnTo>
                  <a:lnTo>
                    <a:pt x="1159268" y="197027"/>
                  </a:lnTo>
                  <a:lnTo>
                    <a:pt x="1091946" y="241769"/>
                  </a:lnTo>
                  <a:lnTo>
                    <a:pt x="300469" y="81661"/>
                  </a:lnTo>
                  <a:lnTo>
                    <a:pt x="1159268" y="197027"/>
                  </a:lnTo>
                  <a:lnTo>
                    <a:pt x="1159268" y="176187"/>
                  </a:lnTo>
                  <a:lnTo>
                    <a:pt x="84556" y="32423"/>
                  </a:lnTo>
                  <a:lnTo>
                    <a:pt x="89916" y="6096"/>
                  </a:lnTo>
                  <a:lnTo>
                    <a:pt x="87414" y="6781"/>
                  </a:lnTo>
                  <a:lnTo>
                    <a:pt x="88404" y="0"/>
                  </a:lnTo>
                  <a:lnTo>
                    <a:pt x="50" y="30467"/>
                  </a:lnTo>
                  <a:lnTo>
                    <a:pt x="73152" y="88392"/>
                  </a:lnTo>
                  <a:lnTo>
                    <a:pt x="74345" y="82524"/>
                  </a:lnTo>
                  <a:lnTo>
                    <a:pt x="76212" y="83820"/>
                  </a:lnTo>
                  <a:lnTo>
                    <a:pt x="79984" y="57810"/>
                  </a:lnTo>
                  <a:lnTo>
                    <a:pt x="1067015" y="258343"/>
                  </a:lnTo>
                  <a:lnTo>
                    <a:pt x="873252" y="387108"/>
                  </a:lnTo>
                  <a:lnTo>
                    <a:pt x="885444" y="405396"/>
                  </a:lnTo>
                  <a:lnTo>
                    <a:pt x="1097419" y="264515"/>
                  </a:lnTo>
                  <a:lnTo>
                    <a:pt x="1798332" y="406908"/>
                  </a:lnTo>
                  <a:lnTo>
                    <a:pt x="1800402" y="397230"/>
                  </a:lnTo>
                  <a:lnTo>
                    <a:pt x="1809000" y="388632"/>
                  </a:lnTo>
                  <a:lnTo>
                    <a:pt x="1767878" y="348488"/>
                  </a:lnTo>
                  <a:lnTo>
                    <a:pt x="1767878" y="378498"/>
                  </a:lnTo>
                  <a:lnTo>
                    <a:pt x="1122375" y="247929"/>
                  </a:lnTo>
                  <a:lnTo>
                    <a:pt x="1192301" y="201460"/>
                  </a:lnTo>
                  <a:lnTo>
                    <a:pt x="1650111" y="262953"/>
                  </a:lnTo>
                  <a:lnTo>
                    <a:pt x="1767878" y="378498"/>
                  </a:lnTo>
                  <a:lnTo>
                    <a:pt x="1767878" y="348488"/>
                  </a:lnTo>
                  <a:lnTo>
                    <a:pt x="1685086" y="267652"/>
                  </a:lnTo>
                  <a:lnTo>
                    <a:pt x="2721876" y="406908"/>
                  </a:lnTo>
                  <a:lnTo>
                    <a:pt x="2723604" y="394766"/>
                  </a:lnTo>
                  <a:lnTo>
                    <a:pt x="2726436" y="38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9151" y="3915155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20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8585"/>
                  </a:lnTo>
                  <a:lnTo>
                    <a:pt x="257482" y="227917"/>
                  </a:lnTo>
                  <a:lnTo>
                    <a:pt x="226722" y="258909"/>
                  </a:lnTo>
                  <a:lnTo>
                    <a:pt x="187842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1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4756" y="4169663"/>
              <a:ext cx="1788160" cy="262255"/>
            </a:xfrm>
            <a:custGeom>
              <a:avLst/>
              <a:gdLst/>
              <a:ahLst/>
              <a:cxnLst/>
              <a:rect l="l" t="t" r="r" b="b"/>
              <a:pathLst>
                <a:path w="1788160" h="262254">
                  <a:moveTo>
                    <a:pt x="1787652" y="32004"/>
                  </a:moveTo>
                  <a:lnTo>
                    <a:pt x="1783435" y="30480"/>
                  </a:lnTo>
                  <a:lnTo>
                    <a:pt x="1699260" y="0"/>
                  </a:lnTo>
                  <a:lnTo>
                    <a:pt x="1700199" y="8686"/>
                  </a:lnTo>
                  <a:lnTo>
                    <a:pt x="1696212" y="7620"/>
                  </a:lnTo>
                  <a:lnTo>
                    <a:pt x="1701215" y="32296"/>
                  </a:lnTo>
                  <a:lnTo>
                    <a:pt x="0" y="240792"/>
                  </a:lnTo>
                  <a:lnTo>
                    <a:pt x="1524" y="262128"/>
                  </a:lnTo>
                  <a:lnTo>
                    <a:pt x="1525130" y="74218"/>
                  </a:lnTo>
                  <a:lnTo>
                    <a:pt x="713232" y="240792"/>
                  </a:lnTo>
                  <a:lnTo>
                    <a:pt x="717804" y="262128"/>
                  </a:lnTo>
                  <a:lnTo>
                    <a:pt x="1705419" y="59512"/>
                  </a:lnTo>
                  <a:lnTo>
                    <a:pt x="1705787" y="60109"/>
                  </a:lnTo>
                  <a:lnTo>
                    <a:pt x="1706753" y="68897"/>
                  </a:lnTo>
                  <a:lnTo>
                    <a:pt x="1424940" y="242316"/>
                  </a:lnTo>
                  <a:lnTo>
                    <a:pt x="1435608" y="260604"/>
                  </a:lnTo>
                  <a:lnTo>
                    <a:pt x="1712963" y="89916"/>
                  </a:lnTo>
                  <a:lnTo>
                    <a:pt x="1721104" y="84912"/>
                  </a:lnTo>
                  <a:lnTo>
                    <a:pt x="1737360" y="111252"/>
                  </a:lnTo>
                  <a:lnTo>
                    <a:pt x="1770240" y="59436"/>
                  </a:lnTo>
                  <a:lnTo>
                    <a:pt x="1787652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5164" y="3691127"/>
              <a:ext cx="838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93764" y="442112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7842"/>
                  </a:lnTo>
                  <a:lnTo>
                    <a:pt x="258909" y="226722"/>
                  </a:lnTo>
                  <a:lnTo>
                    <a:pt x="227917" y="257482"/>
                  </a:lnTo>
                  <a:lnTo>
                    <a:pt x="188585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08519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12395" y="4177283"/>
              <a:ext cx="1041400" cy="254635"/>
            </a:xfrm>
            <a:custGeom>
              <a:avLst/>
              <a:gdLst/>
              <a:ahLst/>
              <a:cxnLst/>
              <a:rect l="l" t="t" r="r" b="b"/>
              <a:pathLst>
                <a:path w="1041400" h="254635">
                  <a:moveTo>
                    <a:pt x="1040904" y="233172"/>
                  </a:moveTo>
                  <a:lnTo>
                    <a:pt x="83451" y="31762"/>
                  </a:lnTo>
                  <a:lnTo>
                    <a:pt x="84023" y="28956"/>
                  </a:lnTo>
                  <a:lnTo>
                    <a:pt x="89928" y="0"/>
                  </a:lnTo>
                  <a:lnTo>
                    <a:pt x="12" y="24384"/>
                  </a:lnTo>
                  <a:lnTo>
                    <a:pt x="45720" y="105156"/>
                  </a:lnTo>
                  <a:lnTo>
                    <a:pt x="63398" y="79502"/>
                  </a:lnTo>
                  <a:lnTo>
                    <a:pt x="318516" y="252984"/>
                  </a:lnTo>
                  <a:lnTo>
                    <a:pt x="330708" y="234696"/>
                  </a:lnTo>
                  <a:lnTo>
                    <a:pt x="76962" y="63614"/>
                  </a:lnTo>
                  <a:lnTo>
                    <a:pt x="78054" y="58216"/>
                  </a:lnTo>
                  <a:lnTo>
                    <a:pt x="80365" y="54864"/>
                  </a:lnTo>
                  <a:lnTo>
                    <a:pt x="82130" y="52298"/>
                  </a:lnTo>
                  <a:lnTo>
                    <a:pt x="1036332" y="254508"/>
                  </a:lnTo>
                  <a:lnTo>
                    <a:pt x="1040904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276" y="442112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7842"/>
                  </a:lnTo>
                  <a:lnTo>
                    <a:pt x="257482" y="226722"/>
                  </a:lnTo>
                  <a:lnTo>
                    <a:pt x="226722" y="257482"/>
                  </a:lnTo>
                  <a:lnTo>
                    <a:pt x="187842" y="277709"/>
                  </a:lnTo>
                  <a:lnTo>
                    <a:pt x="143256" y="284987"/>
                  </a:lnTo>
                  <a:lnTo>
                    <a:pt x="97926" y="277709"/>
                  </a:lnTo>
                  <a:lnTo>
                    <a:pt x="58594" y="257482"/>
                  </a:lnTo>
                  <a:lnTo>
                    <a:pt x="27602" y="226722"/>
                  </a:lnTo>
                  <a:lnTo>
                    <a:pt x="7290" y="187842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312407" y="4169663"/>
              <a:ext cx="1754505" cy="262255"/>
            </a:xfrm>
            <a:custGeom>
              <a:avLst/>
              <a:gdLst/>
              <a:ahLst/>
              <a:cxnLst/>
              <a:rect l="l" t="t" r="r" b="b"/>
              <a:pathLst>
                <a:path w="1754504" h="262254">
                  <a:moveTo>
                    <a:pt x="77724" y="83820"/>
                  </a:moveTo>
                  <a:lnTo>
                    <a:pt x="0" y="32004"/>
                  </a:lnTo>
                  <a:lnTo>
                    <a:pt x="88391" y="0"/>
                  </a:lnTo>
                  <a:lnTo>
                    <a:pt x="84512" y="30480"/>
                  </a:lnTo>
                  <a:lnTo>
                    <a:pt x="70104" y="30480"/>
                  </a:lnTo>
                  <a:lnTo>
                    <a:pt x="67055" y="50292"/>
                  </a:lnTo>
                  <a:lnTo>
                    <a:pt x="81756" y="52139"/>
                  </a:lnTo>
                  <a:lnTo>
                    <a:pt x="77724" y="83820"/>
                  </a:lnTo>
                  <a:close/>
                </a:path>
                <a:path w="1754504" h="262254">
                  <a:moveTo>
                    <a:pt x="81756" y="52139"/>
                  </a:moveTo>
                  <a:lnTo>
                    <a:pt x="67055" y="50292"/>
                  </a:lnTo>
                  <a:lnTo>
                    <a:pt x="70104" y="30480"/>
                  </a:lnTo>
                  <a:lnTo>
                    <a:pt x="84287" y="32251"/>
                  </a:lnTo>
                  <a:lnTo>
                    <a:pt x="81756" y="52139"/>
                  </a:lnTo>
                  <a:close/>
                </a:path>
                <a:path w="1754504" h="262254">
                  <a:moveTo>
                    <a:pt x="84287" y="32251"/>
                  </a:moveTo>
                  <a:lnTo>
                    <a:pt x="70104" y="30480"/>
                  </a:lnTo>
                  <a:lnTo>
                    <a:pt x="84512" y="30480"/>
                  </a:lnTo>
                  <a:lnTo>
                    <a:pt x="84287" y="32251"/>
                  </a:lnTo>
                  <a:close/>
                </a:path>
                <a:path w="1754504" h="262254">
                  <a:moveTo>
                    <a:pt x="1752600" y="262128"/>
                  </a:moveTo>
                  <a:lnTo>
                    <a:pt x="81756" y="52139"/>
                  </a:lnTo>
                  <a:lnTo>
                    <a:pt x="84287" y="32251"/>
                  </a:lnTo>
                  <a:lnTo>
                    <a:pt x="1754124" y="240792"/>
                  </a:lnTo>
                  <a:lnTo>
                    <a:pt x="1752600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7576" y="5058155"/>
              <a:ext cx="121920" cy="1219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54652" y="4674107"/>
              <a:ext cx="3660775" cy="422275"/>
            </a:xfrm>
            <a:custGeom>
              <a:avLst/>
              <a:gdLst/>
              <a:ahLst/>
              <a:cxnLst/>
              <a:rect l="l" t="t" r="r" b="b"/>
              <a:pathLst>
                <a:path w="3660775" h="422275">
                  <a:moveTo>
                    <a:pt x="3660635" y="112776"/>
                  </a:moveTo>
                  <a:lnTo>
                    <a:pt x="3653282" y="100584"/>
                  </a:lnTo>
                  <a:lnTo>
                    <a:pt x="3611867" y="32016"/>
                  </a:lnTo>
                  <a:lnTo>
                    <a:pt x="3603460" y="28956"/>
                  </a:lnTo>
                  <a:lnTo>
                    <a:pt x="3523488" y="0"/>
                  </a:lnTo>
                  <a:lnTo>
                    <a:pt x="3523881" y="3670"/>
                  </a:lnTo>
                  <a:lnTo>
                    <a:pt x="3521964" y="3048"/>
                  </a:lnTo>
                  <a:lnTo>
                    <a:pt x="3522954" y="9779"/>
                  </a:lnTo>
                  <a:lnTo>
                    <a:pt x="3520427" y="9144"/>
                  </a:lnTo>
                  <a:lnTo>
                    <a:pt x="3524504" y="29210"/>
                  </a:lnTo>
                  <a:lnTo>
                    <a:pt x="3517379" y="28968"/>
                  </a:lnTo>
                  <a:lnTo>
                    <a:pt x="3518446" y="31318"/>
                  </a:lnTo>
                  <a:lnTo>
                    <a:pt x="3516261" y="31559"/>
                  </a:lnTo>
                  <a:lnTo>
                    <a:pt x="3516261" y="63906"/>
                  </a:lnTo>
                  <a:lnTo>
                    <a:pt x="3238944" y="187985"/>
                  </a:lnTo>
                  <a:lnTo>
                    <a:pt x="3213646" y="175602"/>
                  </a:lnTo>
                  <a:lnTo>
                    <a:pt x="3213646" y="199313"/>
                  </a:lnTo>
                  <a:lnTo>
                    <a:pt x="3099041" y="250583"/>
                  </a:lnTo>
                  <a:lnTo>
                    <a:pt x="3067685" y="242773"/>
                  </a:lnTo>
                  <a:lnTo>
                    <a:pt x="3067685" y="264617"/>
                  </a:lnTo>
                  <a:lnTo>
                    <a:pt x="3028823" y="282003"/>
                  </a:lnTo>
                  <a:lnTo>
                    <a:pt x="2993313" y="275958"/>
                  </a:lnTo>
                  <a:lnTo>
                    <a:pt x="2993313" y="297891"/>
                  </a:lnTo>
                  <a:lnTo>
                    <a:pt x="2983153" y="302425"/>
                  </a:lnTo>
                  <a:lnTo>
                    <a:pt x="2913075" y="293471"/>
                  </a:lnTo>
                  <a:lnTo>
                    <a:pt x="2913075" y="333768"/>
                  </a:lnTo>
                  <a:lnTo>
                    <a:pt x="2810027" y="379869"/>
                  </a:lnTo>
                  <a:lnTo>
                    <a:pt x="2825470" y="324815"/>
                  </a:lnTo>
                  <a:lnTo>
                    <a:pt x="2913075" y="333768"/>
                  </a:lnTo>
                  <a:lnTo>
                    <a:pt x="2913075" y="293471"/>
                  </a:lnTo>
                  <a:lnTo>
                    <a:pt x="2837002" y="283730"/>
                  </a:lnTo>
                  <a:lnTo>
                    <a:pt x="2840342" y="271830"/>
                  </a:lnTo>
                  <a:lnTo>
                    <a:pt x="2993313" y="297891"/>
                  </a:lnTo>
                  <a:lnTo>
                    <a:pt x="2993313" y="275958"/>
                  </a:lnTo>
                  <a:lnTo>
                    <a:pt x="2846222" y="250875"/>
                  </a:lnTo>
                  <a:lnTo>
                    <a:pt x="2857157" y="211924"/>
                  </a:lnTo>
                  <a:lnTo>
                    <a:pt x="3067685" y="264617"/>
                  </a:lnTo>
                  <a:lnTo>
                    <a:pt x="3067685" y="242773"/>
                  </a:lnTo>
                  <a:lnTo>
                    <a:pt x="2883128" y="196786"/>
                  </a:lnTo>
                  <a:lnTo>
                    <a:pt x="3110611" y="149047"/>
                  </a:lnTo>
                  <a:lnTo>
                    <a:pt x="3213646" y="199313"/>
                  </a:lnTo>
                  <a:lnTo>
                    <a:pt x="3213646" y="175602"/>
                  </a:lnTo>
                  <a:lnTo>
                    <a:pt x="3144824" y="141871"/>
                  </a:lnTo>
                  <a:lnTo>
                    <a:pt x="3516261" y="63906"/>
                  </a:lnTo>
                  <a:lnTo>
                    <a:pt x="3516261" y="31559"/>
                  </a:lnTo>
                  <a:lnTo>
                    <a:pt x="3323298" y="52235"/>
                  </a:lnTo>
                  <a:lnTo>
                    <a:pt x="3323298" y="82118"/>
                  </a:lnTo>
                  <a:lnTo>
                    <a:pt x="3112973" y="126263"/>
                  </a:lnTo>
                  <a:lnTo>
                    <a:pt x="3088779" y="114401"/>
                  </a:lnTo>
                  <a:lnTo>
                    <a:pt x="3323298" y="82118"/>
                  </a:lnTo>
                  <a:lnTo>
                    <a:pt x="3323298" y="52235"/>
                  </a:lnTo>
                  <a:lnTo>
                    <a:pt x="3078657" y="78435"/>
                  </a:lnTo>
                  <a:lnTo>
                    <a:pt x="3078657" y="133464"/>
                  </a:lnTo>
                  <a:lnTo>
                    <a:pt x="2866694" y="177939"/>
                  </a:lnTo>
                  <a:lnTo>
                    <a:pt x="2876321" y="143649"/>
                  </a:lnTo>
                  <a:lnTo>
                    <a:pt x="3050413" y="119684"/>
                  </a:lnTo>
                  <a:lnTo>
                    <a:pt x="3078657" y="133464"/>
                  </a:lnTo>
                  <a:lnTo>
                    <a:pt x="3078657" y="78435"/>
                  </a:lnTo>
                  <a:lnTo>
                    <a:pt x="3026714" y="83997"/>
                  </a:lnTo>
                  <a:lnTo>
                    <a:pt x="2986138" y="64109"/>
                  </a:lnTo>
                  <a:lnTo>
                    <a:pt x="2986138" y="88341"/>
                  </a:lnTo>
                  <a:lnTo>
                    <a:pt x="2961182" y="91008"/>
                  </a:lnTo>
                  <a:lnTo>
                    <a:pt x="2967050" y="79019"/>
                  </a:lnTo>
                  <a:lnTo>
                    <a:pt x="2986138" y="88341"/>
                  </a:lnTo>
                  <a:lnTo>
                    <a:pt x="2986138" y="64109"/>
                  </a:lnTo>
                  <a:lnTo>
                    <a:pt x="2976638" y="59448"/>
                  </a:lnTo>
                  <a:lnTo>
                    <a:pt x="2979636" y="53352"/>
                  </a:lnTo>
                  <a:lnTo>
                    <a:pt x="2990088" y="32004"/>
                  </a:lnTo>
                  <a:lnTo>
                    <a:pt x="2897124" y="32004"/>
                  </a:lnTo>
                  <a:lnTo>
                    <a:pt x="2943123" y="92951"/>
                  </a:lnTo>
                  <a:lnTo>
                    <a:pt x="2918663" y="95567"/>
                  </a:lnTo>
                  <a:lnTo>
                    <a:pt x="2918663" y="117208"/>
                  </a:lnTo>
                  <a:lnTo>
                    <a:pt x="2912630" y="118046"/>
                  </a:lnTo>
                  <a:lnTo>
                    <a:pt x="2912592" y="117868"/>
                  </a:lnTo>
                  <a:lnTo>
                    <a:pt x="2918663" y="117208"/>
                  </a:lnTo>
                  <a:lnTo>
                    <a:pt x="2918663" y="95567"/>
                  </a:lnTo>
                  <a:lnTo>
                    <a:pt x="2908757" y="96621"/>
                  </a:lnTo>
                  <a:lnTo>
                    <a:pt x="2897124" y="32004"/>
                  </a:lnTo>
                  <a:lnTo>
                    <a:pt x="2896959" y="32194"/>
                  </a:lnTo>
                  <a:lnTo>
                    <a:pt x="2896959" y="120192"/>
                  </a:lnTo>
                  <a:lnTo>
                    <a:pt x="2882341" y="122199"/>
                  </a:lnTo>
                  <a:lnTo>
                    <a:pt x="2882658" y="121069"/>
                  </a:lnTo>
                  <a:lnTo>
                    <a:pt x="2895295" y="119722"/>
                  </a:lnTo>
                  <a:lnTo>
                    <a:pt x="2896959" y="120192"/>
                  </a:lnTo>
                  <a:lnTo>
                    <a:pt x="2896959" y="32194"/>
                  </a:lnTo>
                  <a:lnTo>
                    <a:pt x="2860852" y="71729"/>
                  </a:lnTo>
                  <a:lnTo>
                    <a:pt x="2860852" y="123405"/>
                  </a:lnTo>
                  <a:lnTo>
                    <a:pt x="2860344" y="125209"/>
                  </a:lnTo>
                  <a:lnTo>
                    <a:pt x="2854287" y="126047"/>
                  </a:lnTo>
                  <a:lnTo>
                    <a:pt x="2854287" y="146672"/>
                  </a:lnTo>
                  <a:lnTo>
                    <a:pt x="2844139" y="182676"/>
                  </a:lnTo>
                  <a:lnTo>
                    <a:pt x="2837294" y="184124"/>
                  </a:lnTo>
                  <a:lnTo>
                    <a:pt x="2837294" y="206959"/>
                  </a:lnTo>
                  <a:lnTo>
                    <a:pt x="2825877" y="247408"/>
                  </a:lnTo>
                  <a:lnTo>
                    <a:pt x="2819971" y="246405"/>
                  </a:lnTo>
                  <a:lnTo>
                    <a:pt x="2819971" y="268363"/>
                  </a:lnTo>
                  <a:lnTo>
                    <a:pt x="2816377" y="281101"/>
                  </a:lnTo>
                  <a:lnTo>
                    <a:pt x="2804655" y="279603"/>
                  </a:lnTo>
                  <a:lnTo>
                    <a:pt x="2804655" y="322694"/>
                  </a:lnTo>
                  <a:lnTo>
                    <a:pt x="2788005" y="381736"/>
                  </a:lnTo>
                  <a:lnTo>
                    <a:pt x="2737828" y="351815"/>
                  </a:lnTo>
                  <a:lnTo>
                    <a:pt x="2737828" y="376453"/>
                  </a:lnTo>
                  <a:lnTo>
                    <a:pt x="2356586" y="307276"/>
                  </a:lnTo>
                  <a:lnTo>
                    <a:pt x="2453919" y="286854"/>
                  </a:lnTo>
                  <a:lnTo>
                    <a:pt x="2615298" y="303339"/>
                  </a:lnTo>
                  <a:lnTo>
                    <a:pt x="2737828" y="376453"/>
                  </a:lnTo>
                  <a:lnTo>
                    <a:pt x="2737828" y="351815"/>
                  </a:lnTo>
                  <a:lnTo>
                    <a:pt x="2665145" y="308444"/>
                  </a:lnTo>
                  <a:lnTo>
                    <a:pt x="2804655" y="322694"/>
                  </a:lnTo>
                  <a:lnTo>
                    <a:pt x="2804655" y="279603"/>
                  </a:lnTo>
                  <a:lnTo>
                    <a:pt x="2798648" y="278841"/>
                  </a:lnTo>
                  <a:lnTo>
                    <a:pt x="2798648" y="300558"/>
                  </a:lnTo>
                  <a:lnTo>
                    <a:pt x="2621597" y="282448"/>
                  </a:lnTo>
                  <a:lnTo>
                    <a:pt x="2611907" y="276682"/>
                  </a:lnTo>
                  <a:lnTo>
                    <a:pt x="2798648" y="300558"/>
                  </a:lnTo>
                  <a:lnTo>
                    <a:pt x="2798648" y="278841"/>
                  </a:lnTo>
                  <a:lnTo>
                    <a:pt x="2608224" y="254482"/>
                  </a:lnTo>
                  <a:lnTo>
                    <a:pt x="2666593" y="242239"/>
                  </a:lnTo>
                  <a:lnTo>
                    <a:pt x="2819971" y="268363"/>
                  </a:lnTo>
                  <a:lnTo>
                    <a:pt x="2819971" y="246405"/>
                  </a:lnTo>
                  <a:lnTo>
                    <a:pt x="2724404" y="230111"/>
                  </a:lnTo>
                  <a:lnTo>
                    <a:pt x="2836126" y="206667"/>
                  </a:lnTo>
                  <a:lnTo>
                    <a:pt x="2837294" y="206959"/>
                  </a:lnTo>
                  <a:lnTo>
                    <a:pt x="2837294" y="184124"/>
                  </a:lnTo>
                  <a:lnTo>
                    <a:pt x="2834576" y="184683"/>
                  </a:lnTo>
                  <a:lnTo>
                    <a:pt x="2787662" y="172999"/>
                  </a:lnTo>
                  <a:lnTo>
                    <a:pt x="2787662" y="194538"/>
                  </a:lnTo>
                  <a:lnTo>
                    <a:pt x="2665768" y="220116"/>
                  </a:lnTo>
                  <a:lnTo>
                    <a:pt x="2607932" y="210261"/>
                  </a:lnTo>
                  <a:lnTo>
                    <a:pt x="2607932" y="232244"/>
                  </a:lnTo>
                  <a:lnTo>
                    <a:pt x="2571750" y="239839"/>
                  </a:lnTo>
                  <a:lnTo>
                    <a:pt x="2571750" y="277355"/>
                  </a:lnTo>
                  <a:lnTo>
                    <a:pt x="2522956" y="272376"/>
                  </a:lnTo>
                  <a:lnTo>
                    <a:pt x="2543899" y="267982"/>
                  </a:lnTo>
                  <a:lnTo>
                    <a:pt x="2559329" y="269951"/>
                  </a:lnTo>
                  <a:lnTo>
                    <a:pt x="2571750" y="277355"/>
                  </a:lnTo>
                  <a:lnTo>
                    <a:pt x="2571750" y="239839"/>
                  </a:lnTo>
                  <a:lnTo>
                    <a:pt x="2555798" y="243179"/>
                  </a:lnTo>
                  <a:lnTo>
                    <a:pt x="2513012" y="217665"/>
                  </a:lnTo>
                  <a:lnTo>
                    <a:pt x="2513012" y="242303"/>
                  </a:lnTo>
                  <a:lnTo>
                    <a:pt x="2477897" y="237820"/>
                  </a:lnTo>
                  <a:lnTo>
                    <a:pt x="2477897" y="259537"/>
                  </a:lnTo>
                  <a:lnTo>
                    <a:pt x="2451519" y="265074"/>
                  </a:lnTo>
                  <a:lnTo>
                    <a:pt x="2382469" y="258025"/>
                  </a:lnTo>
                  <a:lnTo>
                    <a:pt x="2382469" y="279552"/>
                  </a:lnTo>
                  <a:lnTo>
                    <a:pt x="2299614" y="296938"/>
                  </a:lnTo>
                  <a:lnTo>
                    <a:pt x="2244064" y="286867"/>
                  </a:lnTo>
                  <a:lnTo>
                    <a:pt x="2244064" y="308597"/>
                  </a:lnTo>
                  <a:lnTo>
                    <a:pt x="2020328" y="355536"/>
                  </a:lnTo>
                  <a:lnTo>
                    <a:pt x="2183269" y="297510"/>
                  </a:lnTo>
                  <a:lnTo>
                    <a:pt x="2244064" y="308597"/>
                  </a:lnTo>
                  <a:lnTo>
                    <a:pt x="2244064" y="286867"/>
                  </a:lnTo>
                  <a:lnTo>
                    <a:pt x="2223617" y="283146"/>
                  </a:lnTo>
                  <a:lnTo>
                    <a:pt x="2266873" y="267741"/>
                  </a:lnTo>
                  <a:lnTo>
                    <a:pt x="2382469" y="279552"/>
                  </a:lnTo>
                  <a:lnTo>
                    <a:pt x="2382469" y="258025"/>
                  </a:lnTo>
                  <a:lnTo>
                    <a:pt x="2313889" y="251002"/>
                  </a:lnTo>
                  <a:lnTo>
                    <a:pt x="2339581" y="241858"/>
                  </a:lnTo>
                  <a:lnTo>
                    <a:pt x="2477897" y="259537"/>
                  </a:lnTo>
                  <a:lnTo>
                    <a:pt x="2477897" y="237820"/>
                  </a:lnTo>
                  <a:lnTo>
                    <a:pt x="2384463" y="225869"/>
                  </a:lnTo>
                  <a:lnTo>
                    <a:pt x="2444648" y="204431"/>
                  </a:lnTo>
                  <a:lnTo>
                    <a:pt x="2451468" y="205587"/>
                  </a:lnTo>
                  <a:lnTo>
                    <a:pt x="2513012" y="242303"/>
                  </a:lnTo>
                  <a:lnTo>
                    <a:pt x="2513012" y="217665"/>
                  </a:lnTo>
                  <a:lnTo>
                    <a:pt x="2509304" y="215442"/>
                  </a:lnTo>
                  <a:lnTo>
                    <a:pt x="2607932" y="232244"/>
                  </a:lnTo>
                  <a:lnTo>
                    <a:pt x="2607932" y="210261"/>
                  </a:lnTo>
                  <a:lnTo>
                    <a:pt x="2511653" y="193840"/>
                  </a:lnTo>
                  <a:lnTo>
                    <a:pt x="2687942" y="169583"/>
                  </a:lnTo>
                  <a:lnTo>
                    <a:pt x="2787662" y="194538"/>
                  </a:lnTo>
                  <a:lnTo>
                    <a:pt x="2787662" y="172999"/>
                  </a:lnTo>
                  <a:lnTo>
                    <a:pt x="2743327" y="161950"/>
                  </a:lnTo>
                  <a:lnTo>
                    <a:pt x="2854287" y="146672"/>
                  </a:lnTo>
                  <a:lnTo>
                    <a:pt x="2854287" y="126047"/>
                  </a:lnTo>
                  <a:lnTo>
                    <a:pt x="2689733" y="148602"/>
                  </a:lnTo>
                  <a:lnTo>
                    <a:pt x="2670479" y="143802"/>
                  </a:lnTo>
                  <a:lnTo>
                    <a:pt x="2860852" y="123405"/>
                  </a:lnTo>
                  <a:lnTo>
                    <a:pt x="2860852" y="71729"/>
                  </a:lnTo>
                  <a:lnTo>
                    <a:pt x="2833116" y="102108"/>
                  </a:lnTo>
                  <a:lnTo>
                    <a:pt x="2839809" y="104013"/>
                  </a:lnTo>
                  <a:lnTo>
                    <a:pt x="2677909" y="121348"/>
                  </a:lnTo>
                  <a:lnTo>
                    <a:pt x="2817634" y="71589"/>
                  </a:lnTo>
                  <a:lnTo>
                    <a:pt x="2819400" y="85344"/>
                  </a:lnTo>
                  <a:lnTo>
                    <a:pt x="2821343" y="84010"/>
                  </a:lnTo>
                  <a:lnTo>
                    <a:pt x="2822448" y="89916"/>
                  </a:lnTo>
                  <a:lnTo>
                    <a:pt x="2826728" y="86588"/>
                  </a:lnTo>
                  <a:lnTo>
                    <a:pt x="2831592" y="100596"/>
                  </a:lnTo>
                  <a:lnTo>
                    <a:pt x="2884017" y="45732"/>
                  </a:lnTo>
                  <a:lnTo>
                    <a:pt x="2897124" y="32004"/>
                  </a:lnTo>
                  <a:lnTo>
                    <a:pt x="2892704" y="30480"/>
                  </a:lnTo>
                  <a:lnTo>
                    <a:pt x="2808732" y="1524"/>
                  </a:lnTo>
                  <a:lnTo>
                    <a:pt x="2809583" y="8280"/>
                  </a:lnTo>
                  <a:lnTo>
                    <a:pt x="2807195" y="7620"/>
                  </a:lnTo>
                  <a:lnTo>
                    <a:pt x="2809849" y="22009"/>
                  </a:lnTo>
                  <a:lnTo>
                    <a:pt x="2804160" y="21348"/>
                  </a:lnTo>
                  <a:lnTo>
                    <a:pt x="2808084" y="32715"/>
                  </a:lnTo>
                  <a:lnTo>
                    <a:pt x="2760294" y="38836"/>
                  </a:lnTo>
                  <a:lnTo>
                    <a:pt x="2760294" y="69481"/>
                  </a:lnTo>
                  <a:lnTo>
                    <a:pt x="2634424" y="114325"/>
                  </a:lnTo>
                  <a:lnTo>
                    <a:pt x="2634424" y="156184"/>
                  </a:lnTo>
                  <a:lnTo>
                    <a:pt x="2546159" y="168275"/>
                  </a:lnTo>
                  <a:lnTo>
                    <a:pt x="2590952" y="152311"/>
                  </a:lnTo>
                  <a:lnTo>
                    <a:pt x="2610574" y="150215"/>
                  </a:lnTo>
                  <a:lnTo>
                    <a:pt x="2634424" y="156184"/>
                  </a:lnTo>
                  <a:lnTo>
                    <a:pt x="2634424" y="114325"/>
                  </a:lnTo>
                  <a:lnTo>
                    <a:pt x="2600553" y="126377"/>
                  </a:lnTo>
                  <a:lnTo>
                    <a:pt x="2550020" y="113792"/>
                  </a:lnTo>
                  <a:lnTo>
                    <a:pt x="2550020" y="135051"/>
                  </a:lnTo>
                  <a:lnTo>
                    <a:pt x="2500503" y="140360"/>
                  </a:lnTo>
                  <a:lnTo>
                    <a:pt x="2500503" y="162001"/>
                  </a:lnTo>
                  <a:lnTo>
                    <a:pt x="2449944" y="180009"/>
                  </a:lnTo>
                  <a:lnTo>
                    <a:pt x="2432050" y="169341"/>
                  </a:lnTo>
                  <a:lnTo>
                    <a:pt x="2500503" y="162001"/>
                  </a:lnTo>
                  <a:lnTo>
                    <a:pt x="2500503" y="140360"/>
                  </a:lnTo>
                  <a:lnTo>
                    <a:pt x="2401290" y="150990"/>
                  </a:lnTo>
                  <a:lnTo>
                    <a:pt x="2399842" y="150126"/>
                  </a:lnTo>
                  <a:lnTo>
                    <a:pt x="2399842" y="174777"/>
                  </a:lnTo>
                  <a:lnTo>
                    <a:pt x="2392680" y="173558"/>
                  </a:lnTo>
                  <a:lnTo>
                    <a:pt x="2397023" y="173088"/>
                  </a:lnTo>
                  <a:lnTo>
                    <a:pt x="2399842" y="174777"/>
                  </a:lnTo>
                  <a:lnTo>
                    <a:pt x="2399842" y="150126"/>
                  </a:lnTo>
                  <a:lnTo>
                    <a:pt x="2383205" y="140195"/>
                  </a:lnTo>
                  <a:lnTo>
                    <a:pt x="2490317" y="120116"/>
                  </a:lnTo>
                  <a:lnTo>
                    <a:pt x="2550020" y="135051"/>
                  </a:lnTo>
                  <a:lnTo>
                    <a:pt x="2550020" y="113792"/>
                  </a:lnTo>
                  <a:lnTo>
                    <a:pt x="2538869" y="111010"/>
                  </a:lnTo>
                  <a:lnTo>
                    <a:pt x="2760294" y="69481"/>
                  </a:lnTo>
                  <a:lnTo>
                    <a:pt x="2760294" y="38836"/>
                  </a:lnTo>
                  <a:lnTo>
                    <a:pt x="2538158" y="67221"/>
                  </a:lnTo>
                  <a:lnTo>
                    <a:pt x="2538158" y="88938"/>
                  </a:lnTo>
                  <a:lnTo>
                    <a:pt x="2488031" y="98336"/>
                  </a:lnTo>
                  <a:lnTo>
                    <a:pt x="2480106" y="96367"/>
                  </a:lnTo>
                  <a:lnTo>
                    <a:pt x="2538158" y="88938"/>
                  </a:lnTo>
                  <a:lnTo>
                    <a:pt x="2538158" y="67221"/>
                  </a:lnTo>
                  <a:lnTo>
                    <a:pt x="2439606" y="79819"/>
                  </a:lnTo>
                  <a:lnTo>
                    <a:pt x="2439606" y="107429"/>
                  </a:lnTo>
                  <a:lnTo>
                    <a:pt x="2372322" y="120040"/>
                  </a:lnTo>
                  <a:lnTo>
                    <a:pt x="2372322" y="192112"/>
                  </a:lnTo>
                  <a:lnTo>
                    <a:pt x="2347811" y="195478"/>
                  </a:lnTo>
                  <a:lnTo>
                    <a:pt x="2347811" y="216382"/>
                  </a:lnTo>
                  <a:lnTo>
                    <a:pt x="2337905" y="219913"/>
                  </a:lnTo>
                  <a:lnTo>
                    <a:pt x="2329751" y="218871"/>
                  </a:lnTo>
                  <a:lnTo>
                    <a:pt x="2347811" y="216382"/>
                  </a:lnTo>
                  <a:lnTo>
                    <a:pt x="2347811" y="195478"/>
                  </a:lnTo>
                  <a:lnTo>
                    <a:pt x="2293023" y="202984"/>
                  </a:lnTo>
                  <a:lnTo>
                    <a:pt x="2293023" y="235902"/>
                  </a:lnTo>
                  <a:lnTo>
                    <a:pt x="2264727" y="245973"/>
                  </a:lnTo>
                  <a:lnTo>
                    <a:pt x="2217712" y="241173"/>
                  </a:lnTo>
                  <a:lnTo>
                    <a:pt x="2217712" y="262724"/>
                  </a:lnTo>
                  <a:lnTo>
                    <a:pt x="2181707" y="275539"/>
                  </a:lnTo>
                  <a:lnTo>
                    <a:pt x="2141423" y="268236"/>
                  </a:lnTo>
                  <a:lnTo>
                    <a:pt x="2141423" y="289890"/>
                  </a:lnTo>
                  <a:lnTo>
                    <a:pt x="1906219" y="373646"/>
                  </a:lnTo>
                  <a:lnTo>
                    <a:pt x="1998865" y="264414"/>
                  </a:lnTo>
                  <a:lnTo>
                    <a:pt x="2000465" y="264198"/>
                  </a:lnTo>
                  <a:lnTo>
                    <a:pt x="2141423" y="289890"/>
                  </a:lnTo>
                  <a:lnTo>
                    <a:pt x="2141423" y="268236"/>
                  </a:lnTo>
                  <a:lnTo>
                    <a:pt x="2067991" y="254901"/>
                  </a:lnTo>
                  <a:lnTo>
                    <a:pt x="2099183" y="250609"/>
                  </a:lnTo>
                  <a:lnTo>
                    <a:pt x="2217712" y="262724"/>
                  </a:lnTo>
                  <a:lnTo>
                    <a:pt x="2217712" y="241173"/>
                  </a:lnTo>
                  <a:lnTo>
                    <a:pt x="2189061" y="238239"/>
                  </a:lnTo>
                  <a:lnTo>
                    <a:pt x="2247938" y="230136"/>
                  </a:lnTo>
                  <a:lnTo>
                    <a:pt x="2293023" y="235902"/>
                  </a:lnTo>
                  <a:lnTo>
                    <a:pt x="2293023" y="202984"/>
                  </a:lnTo>
                  <a:lnTo>
                    <a:pt x="2250744" y="208775"/>
                  </a:lnTo>
                  <a:lnTo>
                    <a:pt x="2168741" y="198285"/>
                  </a:lnTo>
                  <a:lnTo>
                    <a:pt x="2168741" y="220014"/>
                  </a:lnTo>
                  <a:lnTo>
                    <a:pt x="2101202" y="229260"/>
                  </a:lnTo>
                  <a:lnTo>
                    <a:pt x="2034463" y="222440"/>
                  </a:lnTo>
                  <a:lnTo>
                    <a:pt x="2044280" y="210870"/>
                  </a:lnTo>
                  <a:lnTo>
                    <a:pt x="2073135" y="207784"/>
                  </a:lnTo>
                  <a:lnTo>
                    <a:pt x="2168741" y="220014"/>
                  </a:lnTo>
                  <a:lnTo>
                    <a:pt x="2168741" y="198285"/>
                  </a:lnTo>
                  <a:lnTo>
                    <a:pt x="2165591" y="197878"/>
                  </a:lnTo>
                  <a:lnTo>
                    <a:pt x="2313317" y="182067"/>
                  </a:lnTo>
                  <a:lnTo>
                    <a:pt x="2372322" y="192112"/>
                  </a:lnTo>
                  <a:lnTo>
                    <a:pt x="2372322" y="120040"/>
                  </a:lnTo>
                  <a:lnTo>
                    <a:pt x="2366264" y="121183"/>
                  </a:lnTo>
                  <a:lnTo>
                    <a:pt x="2366264" y="154736"/>
                  </a:lnTo>
                  <a:lnTo>
                    <a:pt x="2314689" y="160261"/>
                  </a:lnTo>
                  <a:lnTo>
                    <a:pt x="2294509" y="156819"/>
                  </a:lnTo>
                  <a:lnTo>
                    <a:pt x="2351773" y="146088"/>
                  </a:lnTo>
                  <a:lnTo>
                    <a:pt x="2366264" y="154736"/>
                  </a:lnTo>
                  <a:lnTo>
                    <a:pt x="2366264" y="121183"/>
                  </a:lnTo>
                  <a:lnTo>
                    <a:pt x="2354897" y="123304"/>
                  </a:lnTo>
                  <a:lnTo>
                    <a:pt x="2339810" y="114300"/>
                  </a:lnTo>
                  <a:lnTo>
                    <a:pt x="2424061" y="103530"/>
                  </a:lnTo>
                  <a:lnTo>
                    <a:pt x="2439606" y="107429"/>
                  </a:lnTo>
                  <a:lnTo>
                    <a:pt x="2439606" y="79819"/>
                  </a:lnTo>
                  <a:lnTo>
                    <a:pt x="2422487" y="82003"/>
                  </a:lnTo>
                  <a:lnTo>
                    <a:pt x="2366594" y="68084"/>
                  </a:lnTo>
                  <a:lnTo>
                    <a:pt x="2366594" y="89154"/>
                  </a:lnTo>
                  <a:lnTo>
                    <a:pt x="2323465" y="94665"/>
                  </a:lnTo>
                  <a:lnTo>
                    <a:pt x="2323465" y="129197"/>
                  </a:lnTo>
                  <a:lnTo>
                    <a:pt x="2235263" y="145745"/>
                  </a:lnTo>
                  <a:lnTo>
                    <a:pt x="2235263" y="168770"/>
                  </a:lnTo>
                  <a:lnTo>
                    <a:pt x="2224862" y="169875"/>
                  </a:lnTo>
                  <a:lnTo>
                    <a:pt x="2232926" y="168363"/>
                  </a:lnTo>
                  <a:lnTo>
                    <a:pt x="2235263" y="168770"/>
                  </a:lnTo>
                  <a:lnTo>
                    <a:pt x="2235263" y="145745"/>
                  </a:lnTo>
                  <a:lnTo>
                    <a:pt x="2232507" y="146253"/>
                  </a:lnTo>
                  <a:lnTo>
                    <a:pt x="2171357" y="135826"/>
                  </a:lnTo>
                  <a:lnTo>
                    <a:pt x="2305786" y="118643"/>
                  </a:lnTo>
                  <a:lnTo>
                    <a:pt x="2323465" y="129197"/>
                  </a:lnTo>
                  <a:lnTo>
                    <a:pt x="2323465" y="94665"/>
                  </a:lnTo>
                  <a:lnTo>
                    <a:pt x="2309825" y="96405"/>
                  </a:lnTo>
                  <a:lnTo>
                    <a:pt x="2275802" y="76111"/>
                  </a:lnTo>
                  <a:lnTo>
                    <a:pt x="2275802" y="100749"/>
                  </a:lnTo>
                  <a:lnTo>
                    <a:pt x="2235860" y="105854"/>
                  </a:lnTo>
                  <a:lnTo>
                    <a:pt x="2247049" y="87071"/>
                  </a:lnTo>
                  <a:lnTo>
                    <a:pt x="2253996" y="92964"/>
                  </a:lnTo>
                  <a:lnTo>
                    <a:pt x="2255113" y="88404"/>
                  </a:lnTo>
                  <a:lnTo>
                    <a:pt x="2275802" y="100749"/>
                  </a:lnTo>
                  <a:lnTo>
                    <a:pt x="2275802" y="76111"/>
                  </a:lnTo>
                  <a:lnTo>
                    <a:pt x="2260384" y="66903"/>
                  </a:lnTo>
                  <a:lnTo>
                    <a:pt x="2261298" y="63169"/>
                  </a:lnTo>
                  <a:lnTo>
                    <a:pt x="2261489" y="62852"/>
                  </a:lnTo>
                  <a:lnTo>
                    <a:pt x="2366594" y="89154"/>
                  </a:lnTo>
                  <a:lnTo>
                    <a:pt x="2366594" y="68084"/>
                  </a:lnTo>
                  <a:lnTo>
                    <a:pt x="2272360" y="44602"/>
                  </a:lnTo>
                  <a:lnTo>
                    <a:pt x="2275319" y="39624"/>
                  </a:lnTo>
                  <a:lnTo>
                    <a:pt x="2267229" y="38963"/>
                  </a:lnTo>
                  <a:lnTo>
                    <a:pt x="2273808" y="12192"/>
                  </a:lnTo>
                  <a:lnTo>
                    <a:pt x="2182368" y="32004"/>
                  </a:lnTo>
                  <a:lnTo>
                    <a:pt x="2229701" y="106641"/>
                  </a:lnTo>
                  <a:lnTo>
                    <a:pt x="2170900" y="114160"/>
                  </a:lnTo>
                  <a:lnTo>
                    <a:pt x="2170900" y="157810"/>
                  </a:lnTo>
                  <a:lnTo>
                    <a:pt x="2073846" y="175996"/>
                  </a:lnTo>
                  <a:lnTo>
                    <a:pt x="2099589" y="145656"/>
                  </a:lnTo>
                  <a:lnTo>
                    <a:pt x="2170900" y="157810"/>
                  </a:lnTo>
                  <a:lnTo>
                    <a:pt x="2170900" y="114160"/>
                  </a:lnTo>
                  <a:lnTo>
                    <a:pt x="2161514" y="115354"/>
                  </a:lnTo>
                  <a:lnTo>
                    <a:pt x="2170544" y="79248"/>
                  </a:lnTo>
                  <a:lnTo>
                    <a:pt x="2182342" y="32029"/>
                  </a:lnTo>
                  <a:lnTo>
                    <a:pt x="2151342" y="23075"/>
                  </a:lnTo>
                  <a:lnTo>
                    <a:pt x="2151342" y="116662"/>
                  </a:lnTo>
                  <a:lnTo>
                    <a:pt x="2120874" y="120548"/>
                  </a:lnTo>
                  <a:lnTo>
                    <a:pt x="2135428" y="103390"/>
                  </a:lnTo>
                  <a:lnTo>
                    <a:pt x="2151342" y="116662"/>
                  </a:lnTo>
                  <a:lnTo>
                    <a:pt x="2151342" y="23075"/>
                  </a:lnTo>
                  <a:lnTo>
                    <a:pt x="2118385" y="13576"/>
                  </a:lnTo>
                  <a:lnTo>
                    <a:pt x="2118385" y="91732"/>
                  </a:lnTo>
                  <a:lnTo>
                    <a:pt x="2092274" y="122351"/>
                  </a:lnTo>
                  <a:lnTo>
                    <a:pt x="2069693" y="118503"/>
                  </a:lnTo>
                  <a:lnTo>
                    <a:pt x="2069693" y="148818"/>
                  </a:lnTo>
                  <a:lnTo>
                    <a:pt x="2041385" y="182003"/>
                  </a:lnTo>
                  <a:lnTo>
                    <a:pt x="2013991" y="178511"/>
                  </a:lnTo>
                  <a:lnTo>
                    <a:pt x="2013991" y="214109"/>
                  </a:lnTo>
                  <a:lnTo>
                    <a:pt x="2009101" y="219849"/>
                  </a:lnTo>
                  <a:lnTo>
                    <a:pt x="1992198" y="218135"/>
                  </a:lnTo>
                  <a:lnTo>
                    <a:pt x="1992198" y="239687"/>
                  </a:lnTo>
                  <a:lnTo>
                    <a:pt x="1991106" y="240957"/>
                  </a:lnTo>
                  <a:lnTo>
                    <a:pt x="1973554" y="237782"/>
                  </a:lnTo>
                  <a:lnTo>
                    <a:pt x="1992198" y="239687"/>
                  </a:lnTo>
                  <a:lnTo>
                    <a:pt x="1992198" y="218135"/>
                  </a:lnTo>
                  <a:lnTo>
                    <a:pt x="1984209" y="217309"/>
                  </a:lnTo>
                  <a:lnTo>
                    <a:pt x="2013991" y="214109"/>
                  </a:lnTo>
                  <a:lnTo>
                    <a:pt x="2013991" y="178511"/>
                  </a:lnTo>
                  <a:lnTo>
                    <a:pt x="1972767" y="173240"/>
                  </a:lnTo>
                  <a:lnTo>
                    <a:pt x="1972767" y="194957"/>
                  </a:lnTo>
                  <a:lnTo>
                    <a:pt x="1948726" y="199453"/>
                  </a:lnTo>
                  <a:lnTo>
                    <a:pt x="1934286" y="201002"/>
                  </a:lnTo>
                  <a:lnTo>
                    <a:pt x="1934286" y="252133"/>
                  </a:lnTo>
                  <a:lnTo>
                    <a:pt x="1383766" y="327571"/>
                  </a:lnTo>
                  <a:lnTo>
                    <a:pt x="1859153" y="238442"/>
                  </a:lnTo>
                  <a:lnTo>
                    <a:pt x="1934286" y="252133"/>
                  </a:lnTo>
                  <a:lnTo>
                    <a:pt x="1934286" y="201002"/>
                  </a:lnTo>
                  <a:lnTo>
                    <a:pt x="1880806" y="206730"/>
                  </a:lnTo>
                  <a:lnTo>
                    <a:pt x="1757578" y="194144"/>
                  </a:lnTo>
                  <a:lnTo>
                    <a:pt x="1757578" y="219938"/>
                  </a:lnTo>
                  <a:lnTo>
                    <a:pt x="1679422" y="228307"/>
                  </a:lnTo>
                  <a:lnTo>
                    <a:pt x="1679422" y="249948"/>
                  </a:lnTo>
                  <a:lnTo>
                    <a:pt x="1147610" y="349656"/>
                  </a:lnTo>
                  <a:lnTo>
                    <a:pt x="1374152" y="282638"/>
                  </a:lnTo>
                  <a:lnTo>
                    <a:pt x="1679422" y="249948"/>
                  </a:lnTo>
                  <a:lnTo>
                    <a:pt x="1679422" y="228307"/>
                  </a:lnTo>
                  <a:lnTo>
                    <a:pt x="1488897" y="248704"/>
                  </a:lnTo>
                  <a:lnTo>
                    <a:pt x="1640763" y="203771"/>
                  </a:lnTo>
                  <a:lnTo>
                    <a:pt x="1704721" y="210312"/>
                  </a:lnTo>
                  <a:lnTo>
                    <a:pt x="1757578" y="219938"/>
                  </a:lnTo>
                  <a:lnTo>
                    <a:pt x="1757578" y="194144"/>
                  </a:lnTo>
                  <a:lnTo>
                    <a:pt x="1733994" y="191731"/>
                  </a:lnTo>
                  <a:lnTo>
                    <a:pt x="1840826" y="178079"/>
                  </a:lnTo>
                  <a:lnTo>
                    <a:pt x="1972767" y="194957"/>
                  </a:lnTo>
                  <a:lnTo>
                    <a:pt x="1972767" y="173240"/>
                  </a:lnTo>
                  <a:lnTo>
                    <a:pt x="1925789" y="167220"/>
                  </a:lnTo>
                  <a:lnTo>
                    <a:pt x="2069693" y="148818"/>
                  </a:lnTo>
                  <a:lnTo>
                    <a:pt x="2069693" y="118503"/>
                  </a:lnTo>
                  <a:lnTo>
                    <a:pt x="2024532" y="110807"/>
                  </a:lnTo>
                  <a:lnTo>
                    <a:pt x="2024532" y="132867"/>
                  </a:lnTo>
                  <a:lnTo>
                    <a:pt x="1840788" y="156349"/>
                  </a:lnTo>
                  <a:lnTo>
                    <a:pt x="1813064" y="152806"/>
                  </a:lnTo>
                  <a:lnTo>
                    <a:pt x="1933105" y="117297"/>
                  </a:lnTo>
                  <a:lnTo>
                    <a:pt x="2024532" y="132867"/>
                  </a:lnTo>
                  <a:lnTo>
                    <a:pt x="2024532" y="110807"/>
                  </a:lnTo>
                  <a:lnTo>
                    <a:pt x="1980463" y="103289"/>
                  </a:lnTo>
                  <a:lnTo>
                    <a:pt x="2101443" y="67500"/>
                  </a:lnTo>
                  <a:lnTo>
                    <a:pt x="2095487" y="70104"/>
                  </a:lnTo>
                  <a:lnTo>
                    <a:pt x="2104326" y="77482"/>
                  </a:lnTo>
                  <a:lnTo>
                    <a:pt x="2106155" y="88392"/>
                  </a:lnTo>
                  <a:lnTo>
                    <a:pt x="2110448" y="85217"/>
                  </a:lnTo>
                  <a:lnTo>
                    <a:pt x="2113788" y="96024"/>
                  </a:lnTo>
                  <a:lnTo>
                    <a:pt x="2118385" y="91732"/>
                  </a:lnTo>
                  <a:lnTo>
                    <a:pt x="2118385" y="13576"/>
                  </a:lnTo>
                  <a:lnTo>
                    <a:pt x="2092439" y="6096"/>
                  </a:lnTo>
                  <a:lnTo>
                    <a:pt x="2094357" y="17589"/>
                  </a:lnTo>
                  <a:lnTo>
                    <a:pt x="2089404" y="16776"/>
                  </a:lnTo>
                  <a:lnTo>
                    <a:pt x="2095436" y="36398"/>
                  </a:lnTo>
                  <a:lnTo>
                    <a:pt x="2011070" y="50761"/>
                  </a:lnTo>
                  <a:lnTo>
                    <a:pt x="2011070" y="72605"/>
                  </a:lnTo>
                  <a:lnTo>
                    <a:pt x="1934083" y="95389"/>
                  </a:lnTo>
                  <a:lnTo>
                    <a:pt x="1905711" y="90551"/>
                  </a:lnTo>
                  <a:lnTo>
                    <a:pt x="2011070" y="72605"/>
                  </a:lnTo>
                  <a:lnTo>
                    <a:pt x="2011070" y="50761"/>
                  </a:lnTo>
                  <a:lnTo>
                    <a:pt x="1886712" y="71945"/>
                  </a:lnTo>
                  <a:lnTo>
                    <a:pt x="1886712" y="109397"/>
                  </a:lnTo>
                  <a:lnTo>
                    <a:pt x="1762036" y="146278"/>
                  </a:lnTo>
                  <a:lnTo>
                    <a:pt x="1710778" y="139738"/>
                  </a:lnTo>
                  <a:lnTo>
                    <a:pt x="1710778" y="161455"/>
                  </a:lnTo>
                  <a:lnTo>
                    <a:pt x="1650771" y="179197"/>
                  </a:lnTo>
                  <a:lnTo>
                    <a:pt x="1545717" y="160134"/>
                  </a:lnTo>
                  <a:lnTo>
                    <a:pt x="1545717" y="194068"/>
                  </a:lnTo>
                  <a:lnTo>
                    <a:pt x="1512963" y="198259"/>
                  </a:lnTo>
                  <a:lnTo>
                    <a:pt x="1512963" y="219964"/>
                  </a:lnTo>
                  <a:lnTo>
                    <a:pt x="1374343" y="260972"/>
                  </a:lnTo>
                  <a:lnTo>
                    <a:pt x="1259611" y="273265"/>
                  </a:lnTo>
                  <a:lnTo>
                    <a:pt x="1259611" y="294906"/>
                  </a:lnTo>
                  <a:lnTo>
                    <a:pt x="951471" y="386067"/>
                  </a:lnTo>
                  <a:lnTo>
                    <a:pt x="839851" y="339864"/>
                  </a:lnTo>
                  <a:lnTo>
                    <a:pt x="1259611" y="294906"/>
                  </a:lnTo>
                  <a:lnTo>
                    <a:pt x="1259611" y="273265"/>
                  </a:lnTo>
                  <a:lnTo>
                    <a:pt x="798271" y="322668"/>
                  </a:lnTo>
                  <a:lnTo>
                    <a:pt x="777290" y="313982"/>
                  </a:lnTo>
                  <a:lnTo>
                    <a:pt x="1512963" y="219964"/>
                  </a:lnTo>
                  <a:lnTo>
                    <a:pt x="1512963" y="198259"/>
                  </a:lnTo>
                  <a:lnTo>
                    <a:pt x="754595" y="295160"/>
                  </a:lnTo>
                  <a:lnTo>
                    <a:pt x="754595" y="327342"/>
                  </a:lnTo>
                  <a:lnTo>
                    <a:pt x="248958" y="381495"/>
                  </a:lnTo>
                  <a:lnTo>
                    <a:pt x="735317" y="319341"/>
                  </a:lnTo>
                  <a:lnTo>
                    <a:pt x="754595" y="327342"/>
                  </a:lnTo>
                  <a:lnTo>
                    <a:pt x="754595" y="295160"/>
                  </a:lnTo>
                  <a:lnTo>
                    <a:pt x="737184" y="297383"/>
                  </a:lnTo>
                  <a:lnTo>
                    <a:pt x="723607" y="291769"/>
                  </a:lnTo>
                  <a:lnTo>
                    <a:pt x="1390700" y="178219"/>
                  </a:lnTo>
                  <a:lnTo>
                    <a:pt x="1545717" y="194068"/>
                  </a:lnTo>
                  <a:lnTo>
                    <a:pt x="1545717" y="160134"/>
                  </a:lnTo>
                  <a:lnTo>
                    <a:pt x="1522107" y="155841"/>
                  </a:lnTo>
                  <a:lnTo>
                    <a:pt x="1584236" y="145275"/>
                  </a:lnTo>
                  <a:lnTo>
                    <a:pt x="1710778" y="161455"/>
                  </a:lnTo>
                  <a:lnTo>
                    <a:pt x="1710778" y="139738"/>
                  </a:lnTo>
                  <a:lnTo>
                    <a:pt x="1657108" y="132867"/>
                  </a:lnTo>
                  <a:lnTo>
                    <a:pt x="1840865" y="101587"/>
                  </a:lnTo>
                  <a:lnTo>
                    <a:pt x="1886712" y="109397"/>
                  </a:lnTo>
                  <a:lnTo>
                    <a:pt x="1886712" y="71945"/>
                  </a:lnTo>
                  <a:lnTo>
                    <a:pt x="1841588" y="79616"/>
                  </a:lnTo>
                  <a:lnTo>
                    <a:pt x="1584579" y="35801"/>
                  </a:lnTo>
                  <a:lnTo>
                    <a:pt x="1584960" y="33528"/>
                  </a:lnTo>
                  <a:lnTo>
                    <a:pt x="1589532" y="6096"/>
                  </a:lnTo>
                  <a:lnTo>
                    <a:pt x="1499616" y="32004"/>
                  </a:lnTo>
                  <a:lnTo>
                    <a:pt x="1575816" y="88392"/>
                  </a:lnTo>
                  <a:lnTo>
                    <a:pt x="1580984" y="57315"/>
                  </a:lnTo>
                  <a:lnTo>
                    <a:pt x="1776717" y="90665"/>
                  </a:lnTo>
                  <a:lnTo>
                    <a:pt x="1583829" y="123494"/>
                  </a:lnTo>
                  <a:lnTo>
                    <a:pt x="1510957" y="114185"/>
                  </a:lnTo>
                  <a:lnTo>
                    <a:pt x="1510957" y="135902"/>
                  </a:lnTo>
                  <a:lnTo>
                    <a:pt x="1459966" y="144576"/>
                  </a:lnTo>
                  <a:lnTo>
                    <a:pt x="1400035" y="133705"/>
                  </a:lnTo>
                  <a:lnTo>
                    <a:pt x="1400035" y="154774"/>
                  </a:lnTo>
                  <a:lnTo>
                    <a:pt x="1389710" y="156540"/>
                  </a:lnTo>
                  <a:lnTo>
                    <a:pt x="1310462" y="148437"/>
                  </a:lnTo>
                  <a:lnTo>
                    <a:pt x="1310462" y="170027"/>
                  </a:lnTo>
                  <a:lnTo>
                    <a:pt x="695286" y="274726"/>
                  </a:lnTo>
                  <a:lnTo>
                    <a:pt x="695286" y="302729"/>
                  </a:lnTo>
                  <a:lnTo>
                    <a:pt x="550379" y="321246"/>
                  </a:lnTo>
                  <a:lnTo>
                    <a:pt x="684784" y="298373"/>
                  </a:lnTo>
                  <a:lnTo>
                    <a:pt x="695286" y="302729"/>
                  </a:lnTo>
                  <a:lnTo>
                    <a:pt x="695286" y="274726"/>
                  </a:lnTo>
                  <a:lnTo>
                    <a:pt x="686181" y="276275"/>
                  </a:lnTo>
                  <a:lnTo>
                    <a:pt x="647433" y="260235"/>
                  </a:lnTo>
                  <a:lnTo>
                    <a:pt x="647433" y="282867"/>
                  </a:lnTo>
                  <a:lnTo>
                    <a:pt x="362178" y="331419"/>
                  </a:lnTo>
                  <a:lnTo>
                    <a:pt x="611797" y="268084"/>
                  </a:lnTo>
                  <a:lnTo>
                    <a:pt x="647433" y="282867"/>
                  </a:lnTo>
                  <a:lnTo>
                    <a:pt x="647433" y="260235"/>
                  </a:lnTo>
                  <a:lnTo>
                    <a:pt x="645655" y="259499"/>
                  </a:lnTo>
                  <a:lnTo>
                    <a:pt x="1087920" y="147294"/>
                  </a:lnTo>
                  <a:lnTo>
                    <a:pt x="1310462" y="170027"/>
                  </a:lnTo>
                  <a:lnTo>
                    <a:pt x="1310462" y="148437"/>
                  </a:lnTo>
                  <a:lnTo>
                    <a:pt x="1148613" y="131889"/>
                  </a:lnTo>
                  <a:lnTo>
                    <a:pt x="1201204" y="118541"/>
                  </a:lnTo>
                  <a:lnTo>
                    <a:pt x="1400035" y="154774"/>
                  </a:lnTo>
                  <a:lnTo>
                    <a:pt x="1400035" y="133705"/>
                  </a:lnTo>
                  <a:lnTo>
                    <a:pt x="1249286" y="106337"/>
                  </a:lnTo>
                  <a:lnTo>
                    <a:pt x="1259509" y="103746"/>
                  </a:lnTo>
                  <a:lnTo>
                    <a:pt x="1510957" y="135902"/>
                  </a:lnTo>
                  <a:lnTo>
                    <a:pt x="1510957" y="114185"/>
                  </a:lnTo>
                  <a:lnTo>
                    <a:pt x="1316431" y="89306"/>
                  </a:lnTo>
                  <a:lnTo>
                    <a:pt x="1421257" y="62699"/>
                  </a:lnTo>
                  <a:lnTo>
                    <a:pt x="1429512" y="94488"/>
                  </a:lnTo>
                  <a:lnTo>
                    <a:pt x="1491056" y="39624"/>
                  </a:lnTo>
                  <a:lnTo>
                    <a:pt x="1499616" y="32004"/>
                  </a:lnTo>
                  <a:lnTo>
                    <a:pt x="1408176" y="12192"/>
                  </a:lnTo>
                  <a:lnTo>
                    <a:pt x="1416151" y="43002"/>
                  </a:lnTo>
                  <a:lnTo>
                    <a:pt x="1260995" y="82219"/>
                  </a:lnTo>
                  <a:lnTo>
                    <a:pt x="1203921" y="74930"/>
                  </a:lnTo>
                  <a:lnTo>
                    <a:pt x="1203921" y="96647"/>
                  </a:lnTo>
                  <a:lnTo>
                    <a:pt x="1200518" y="97497"/>
                  </a:lnTo>
                  <a:lnTo>
                    <a:pt x="1176274" y="93103"/>
                  </a:lnTo>
                  <a:lnTo>
                    <a:pt x="1203921" y="96647"/>
                  </a:lnTo>
                  <a:lnTo>
                    <a:pt x="1203921" y="74930"/>
                  </a:lnTo>
                  <a:lnTo>
                    <a:pt x="870394" y="32270"/>
                  </a:lnTo>
                  <a:lnTo>
                    <a:pt x="874763" y="6096"/>
                  </a:lnTo>
                  <a:lnTo>
                    <a:pt x="872578" y="6731"/>
                  </a:lnTo>
                  <a:lnTo>
                    <a:pt x="873252" y="1524"/>
                  </a:lnTo>
                  <a:lnTo>
                    <a:pt x="784923" y="31991"/>
                  </a:lnTo>
                  <a:lnTo>
                    <a:pt x="861047" y="88392"/>
                  </a:lnTo>
                  <a:lnTo>
                    <a:pt x="861656" y="84721"/>
                  </a:lnTo>
                  <a:lnTo>
                    <a:pt x="862584" y="85344"/>
                  </a:lnTo>
                  <a:lnTo>
                    <a:pt x="865886" y="59359"/>
                  </a:lnTo>
                  <a:lnTo>
                    <a:pt x="866203" y="57480"/>
                  </a:lnTo>
                  <a:lnTo>
                    <a:pt x="1152423" y="109651"/>
                  </a:lnTo>
                  <a:lnTo>
                    <a:pt x="1088669" y="125768"/>
                  </a:lnTo>
                  <a:lnTo>
                    <a:pt x="1027798" y="119557"/>
                  </a:lnTo>
                  <a:lnTo>
                    <a:pt x="1027798" y="141147"/>
                  </a:lnTo>
                  <a:lnTo>
                    <a:pt x="612940" y="245960"/>
                  </a:lnTo>
                  <a:lnTo>
                    <a:pt x="579081" y="231952"/>
                  </a:lnTo>
                  <a:lnTo>
                    <a:pt x="579081" y="254508"/>
                  </a:lnTo>
                  <a:lnTo>
                    <a:pt x="94094" y="377050"/>
                  </a:lnTo>
                  <a:lnTo>
                    <a:pt x="48437" y="384822"/>
                  </a:lnTo>
                  <a:lnTo>
                    <a:pt x="73380" y="117513"/>
                  </a:lnTo>
                  <a:lnTo>
                    <a:pt x="105156" y="120396"/>
                  </a:lnTo>
                  <a:lnTo>
                    <a:pt x="97637" y="100584"/>
                  </a:lnTo>
                  <a:lnTo>
                    <a:pt x="71628" y="32042"/>
                  </a:lnTo>
                  <a:lnTo>
                    <a:pt x="132575" y="103644"/>
                  </a:lnTo>
                  <a:lnTo>
                    <a:pt x="143332" y="77533"/>
                  </a:lnTo>
                  <a:lnTo>
                    <a:pt x="150863" y="82296"/>
                  </a:lnTo>
                  <a:lnTo>
                    <a:pt x="151345" y="77012"/>
                  </a:lnTo>
                  <a:lnTo>
                    <a:pt x="579081" y="254508"/>
                  </a:lnTo>
                  <a:lnTo>
                    <a:pt x="579081" y="231952"/>
                  </a:lnTo>
                  <a:lnTo>
                    <a:pt x="153327" y="55740"/>
                  </a:lnTo>
                  <a:lnTo>
                    <a:pt x="153619" y="52527"/>
                  </a:lnTo>
                  <a:lnTo>
                    <a:pt x="153898" y="51854"/>
                  </a:lnTo>
                  <a:lnTo>
                    <a:pt x="1027798" y="141147"/>
                  </a:lnTo>
                  <a:lnTo>
                    <a:pt x="1027798" y="119557"/>
                  </a:lnTo>
                  <a:lnTo>
                    <a:pt x="162445" y="31089"/>
                  </a:lnTo>
                  <a:lnTo>
                    <a:pt x="164579" y="25920"/>
                  </a:lnTo>
                  <a:lnTo>
                    <a:pt x="156032" y="26492"/>
                  </a:lnTo>
                  <a:lnTo>
                    <a:pt x="158483" y="0"/>
                  </a:lnTo>
                  <a:lnTo>
                    <a:pt x="71628" y="32004"/>
                  </a:lnTo>
                  <a:lnTo>
                    <a:pt x="21336" y="112776"/>
                  </a:lnTo>
                  <a:lnTo>
                    <a:pt x="51943" y="115570"/>
                  </a:lnTo>
                  <a:lnTo>
                    <a:pt x="26085" y="394220"/>
                  </a:lnTo>
                  <a:lnTo>
                    <a:pt x="0" y="400812"/>
                  </a:lnTo>
                  <a:lnTo>
                    <a:pt x="4572" y="422148"/>
                  </a:lnTo>
                  <a:lnTo>
                    <a:pt x="69278" y="405752"/>
                  </a:lnTo>
                  <a:lnTo>
                    <a:pt x="71628" y="422148"/>
                  </a:lnTo>
                  <a:lnTo>
                    <a:pt x="796086" y="344563"/>
                  </a:lnTo>
                  <a:lnTo>
                    <a:pt x="946391" y="406920"/>
                  </a:lnTo>
                  <a:lnTo>
                    <a:pt x="950087" y="397268"/>
                  </a:lnTo>
                  <a:lnTo>
                    <a:pt x="952487" y="408432"/>
                  </a:lnTo>
                  <a:lnTo>
                    <a:pt x="1967395" y="268744"/>
                  </a:lnTo>
                  <a:lnTo>
                    <a:pt x="1863839" y="390144"/>
                  </a:lnTo>
                  <a:lnTo>
                    <a:pt x="1872018" y="396862"/>
                  </a:lnTo>
                  <a:lnTo>
                    <a:pt x="1874507" y="408432"/>
                  </a:lnTo>
                  <a:lnTo>
                    <a:pt x="2300922" y="318947"/>
                  </a:lnTo>
                  <a:lnTo>
                    <a:pt x="2791955" y="408432"/>
                  </a:lnTo>
                  <a:lnTo>
                    <a:pt x="2794228" y="397789"/>
                  </a:lnTo>
                  <a:lnTo>
                    <a:pt x="2795130" y="398043"/>
                  </a:lnTo>
                  <a:lnTo>
                    <a:pt x="2799575" y="406920"/>
                  </a:lnTo>
                  <a:lnTo>
                    <a:pt x="2953537" y="337908"/>
                  </a:lnTo>
                  <a:lnTo>
                    <a:pt x="3636353" y="407670"/>
                  </a:lnTo>
                  <a:lnTo>
                    <a:pt x="3642360" y="408432"/>
                  </a:lnTo>
                  <a:lnTo>
                    <a:pt x="3643871" y="408432"/>
                  </a:lnTo>
                  <a:lnTo>
                    <a:pt x="3644608" y="397903"/>
                  </a:lnTo>
                  <a:lnTo>
                    <a:pt x="3644811" y="396951"/>
                  </a:lnTo>
                  <a:lnTo>
                    <a:pt x="3654539" y="396240"/>
                  </a:lnTo>
                  <a:lnTo>
                    <a:pt x="3631628" y="149250"/>
                  </a:lnTo>
                  <a:lnTo>
                    <a:pt x="3631628" y="380390"/>
                  </a:lnTo>
                  <a:lnTo>
                    <a:pt x="3548303" y="339572"/>
                  </a:lnTo>
                  <a:lnTo>
                    <a:pt x="3548303" y="362546"/>
                  </a:lnTo>
                  <a:lnTo>
                    <a:pt x="3368624" y="317779"/>
                  </a:lnTo>
                  <a:lnTo>
                    <a:pt x="3368624" y="339928"/>
                  </a:lnTo>
                  <a:lnTo>
                    <a:pt x="3130918" y="299415"/>
                  </a:lnTo>
                  <a:lnTo>
                    <a:pt x="3130918" y="321322"/>
                  </a:lnTo>
                  <a:lnTo>
                    <a:pt x="3021711" y="307352"/>
                  </a:lnTo>
                  <a:lnTo>
                    <a:pt x="3029204" y="303999"/>
                  </a:lnTo>
                  <a:lnTo>
                    <a:pt x="3130918" y="321322"/>
                  </a:lnTo>
                  <a:lnTo>
                    <a:pt x="3130918" y="299415"/>
                  </a:lnTo>
                  <a:lnTo>
                    <a:pt x="3064649" y="288112"/>
                  </a:lnTo>
                  <a:lnTo>
                    <a:pt x="3099371" y="272542"/>
                  </a:lnTo>
                  <a:lnTo>
                    <a:pt x="3368624" y="339928"/>
                  </a:lnTo>
                  <a:lnTo>
                    <a:pt x="3368624" y="317779"/>
                  </a:lnTo>
                  <a:lnTo>
                    <a:pt x="3130740" y="258483"/>
                  </a:lnTo>
                  <a:lnTo>
                    <a:pt x="3237166" y="210781"/>
                  </a:lnTo>
                  <a:lnTo>
                    <a:pt x="3548303" y="362546"/>
                  </a:lnTo>
                  <a:lnTo>
                    <a:pt x="3548303" y="339572"/>
                  </a:lnTo>
                  <a:lnTo>
                    <a:pt x="3262388" y="199466"/>
                  </a:lnTo>
                  <a:lnTo>
                    <a:pt x="3532047" y="78574"/>
                  </a:lnTo>
                  <a:lnTo>
                    <a:pt x="3532632" y="83820"/>
                  </a:lnTo>
                  <a:lnTo>
                    <a:pt x="3533813" y="83058"/>
                  </a:lnTo>
                  <a:lnTo>
                    <a:pt x="3534156" y="85344"/>
                  </a:lnTo>
                  <a:lnTo>
                    <a:pt x="3535718" y="84264"/>
                  </a:lnTo>
                  <a:lnTo>
                    <a:pt x="3537191" y="91440"/>
                  </a:lnTo>
                  <a:lnTo>
                    <a:pt x="3543719" y="86245"/>
                  </a:lnTo>
                  <a:lnTo>
                    <a:pt x="3552431" y="105168"/>
                  </a:lnTo>
                  <a:lnTo>
                    <a:pt x="3595776" y="51828"/>
                  </a:lnTo>
                  <a:lnTo>
                    <a:pt x="3611842" y="32029"/>
                  </a:lnTo>
                  <a:lnTo>
                    <a:pt x="3576815" y="120396"/>
                  </a:lnTo>
                  <a:lnTo>
                    <a:pt x="3608527" y="117525"/>
                  </a:lnTo>
                  <a:lnTo>
                    <a:pt x="3631628" y="380390"/>
                  </a:lnTo>
                  <a:lnTo>
                    <a:pt x="3631628" y="149250"/>
                  </a:lnTo>
                  <a:lnTo>
                    <a:pt x="3628517" y="115697"/>
                  </a:lnTo>
                  <a:lnTo>
                    <a:pt x="3660635" y="112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39903" y="4477696"/>
            <a:ext cx="7549963" cy="1197363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3287421">
              <a:spcBef>
                <a:spcPts val="405"/>
              </a:spcBef>
              <a:tabLst>
                <a:tab pos="4100451" algn="l"/>
                <a:tab pos="4914041" algn="l"/>
                <a:tab pos="5727632" algn="l"/>
                <a:tab pos="6496957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5</a:t>
            </a:r>
            <a:endParaRPr sz="2316" baseline="-19047">
              <a:latin typeface="Calibri"/>
              <a:cs typeface="Calibri"/>
            </a:endParaRPr>
          </a:p>
          <a:p>
            <a:pPr marL="355245" indent="-333393">
              <a:spcBef>
                <a:spcPts val="335"/>
              </a:spcBef>
              <a:buFont typeface="Arial MT"/>
              <a:buChar char="•"/>
              <a:tabLst>
                <a:tab pos="355245" algn="l"/>
                <a:tab pos="355806" algn="l"/>
              </a:tabLst>
            </a:pPr>
            <a:r>
              <a:rPr sz="2427" i="1" spc="-13" dirty="0">
                <a:latin typeface="Calibri"/>
                <a:cs typeface="Calibri"/>
              </a:rPr>
              <a:t>Any </a:t>
            </a:r>
            <a:r>
              <a:rPr sz="2427" i="1" spc="-4" dirty="0">
                <a:latin typeface="Calibri"/>
                <a:cs typeface="Calibri"/>
              </a:rPr>
              <a:t>truth</a:t>
            </a:r>
            <a:r>
              <a:rPr sz="2427" i="1" spc="-13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table</a:t>
            </a:r>
            <a:r>
              <a:rPr sz="2427" i="1" spc="-18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can</a:t>
            </a:r>
            <a:r>
              <a:rPr sz="2427" i="1" spc="-26" dirty="0">
                <a:latin typeface="Calibri"/>
                <a:cs typeface="Calibri"/>
              </a:rPr>
              <a:t> </a:t>
            </a:r>
            <a:r>
              <a:rPr sz="2427" i="1" spc="4" dirty="0">
                <a:latin typeface="Calibri"/>
                <a:cs typeface="Calibri"/>
              </a:rPr>
              <a:t>be</a:t>
            </a:r>
            <a:r>
              <a:rPr sz="2427" i="1" spc="-18" dirty="0">
                <a:latin typeface="Calibri"/>
                <a:cs typeface="Calibri"/>
              </a:rPr>
              <a:t> </a:t>
            </a:r>
            <a:r>
              <a:rPr sz="2427" i="1" spc="-9" dirty="0">
                <a:latin typeface="Calibri"/>
                <a:cs typeface="Calibri"/>
              </a:rPr>
              <a:t>expressed</a:t>
            </a:r>
            <a:r>
              <a:rPr sz="2427" i="1" spc="35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in</a:t>
            </a:r>
            <a:r>
              <a:rPr sz="2427" i="1" spc="-9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this</a:t>
            </a:r>
            <a:r>
              <a:rPr sz="2427" i="1" spc="4" dirty="0">
                <a:latin typeface="Calibri"/>
                <a:cs typeface="Calibri"/>
              </a:rPr>
              <a:t> </a:t>
            </a:r>
            <a:r>
              <a:rPr sz="2427" i="1" spc="-4" dirty="0">
                <a:latin typeface="Calibri"/>
                <a:cs typeface="Calibri"/>
              </a:rPr>
              <a:t>manner!</a:t>
            </a:r>
            <a:endParaRPr sz="2427">
              <a:latin typeface="Calibri"/>
              <a:cs typeface="Calibri"/>
            </a:endParaRPr>
          </a:p>
          <a:p>
            <a:pPr marL="355245" indent="-333393">
              <a:buFont typeface="Arial MT"/>
              <a:buChar char="•"/>
              <a:tabLst>
                <a:tab pos="355245" algn="l"/>
                <a:tab pos="355806" algn="l"/>
              </a:tabLst>
            </a:pP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13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427" b="1" spc="4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MLP</a:t>
            </a:r>
            <a:r>
              <a:rPr sz="2427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427" b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427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2427" b="1" spc="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427" b="1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27" b="1" spc="-4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427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48321" y="6072165"/>
            <a:ext cx="6456829" cy="55046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1600"/>
              </a:lnSpc>
              <a:spcBef>
                <a:spcPts val="79"/>
              </a:spcBef>
            </a:pP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But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what</a:t>
            </a:r>
            <a:r>
              <a:rPr sz="1721" spc="26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is</a:t>
            </a:r>
            <a:r>
              <a:rPr sz="1721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the</a:t>
            </a:r>
            <a:r>
              <a:rPr sz="1721" spc="18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largest</a:t>
            </a:r>
            <a:r>
              <a:rPr sz="1721" spc="22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number</a:t>
            </a:r>
            <a:r>
              <a:rPr sz="1721" spc="-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of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perceptrons</a:t>
            </a:r>
            <a:r>
              <a:rPr sz="1721" spc="18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required</a:t>
            </a:r>
            <a:r>
              <a:rPr sz="1721" spc="18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in</a:t>
            </a:r>
            <a:r>
              <a:rPr sz="1721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sz="1721" spc="-499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single</a:t>
            </a:r>
            <a:r>
              <a:rPr sz="1721" spc="-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hidden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layer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for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an</a:t>
            </a:r>
            <a:r>
              <a:rPr sz="1721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N-input-variable</a:t>
            </a:r>
            <a:r>
              <a:rPr sz="1721" spc="3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function?</a:t>
            </a:r>
            <a:endParaRPr sz="1721" dirty="0">
              <a:latin typeface="Comic Sans MS"/>
              <a:cs typeface="Comic Sans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5496" y="2446020"/>
            <a:ext cx="120771" cy="14791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632077" y="2499809"/>
            <a:ext cx="133910" cy="15128"/>
          </a:xfrm>
          <a:custGeom>
            <a:avLst/>
            <a:gdLst/>
            <a:ahLst/>
            <a:cxnLst/>
            <a:rect l="l" t="t" r="r" b="b"/>
            <a:pathLst>
              <a:path w="151764" h="17144">
                <a:moveTo>
                  <a:pt x="151257" y="16764"/>
                </a:moveTo>
                <a:lnTo>
                  <a:pt x="0" y="16764"/>
                </a:lnTo>
                <a:lnTo>
                  <a:pt x="0" y="0"/>
                </a:lnTo>
                <a:lnTo>
                  <a:pt x="151257" y="0"/>
                </a:lnTo>
                <a:lnTo>
                  <a:pt x="151257" y="1676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5" name="object 35"/>
          <p:cNvGrpSpPr/>
          <p:nvPr/>
        </p:nvGrpSpPr>
        <p:grpSpPr>
          <a:xfrm>
            <a:off x="5842271" y="2412403"/>
            <a:ext cx="143996" cy="181535"/>
            <a:chOff x="4741640" y="2734056"/>
            <a:chExt cx="163195" cy="20574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1640" y="2772156"/>
              <a:ext cx="162877" cy="1676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7945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073560" y="2412403"/>
            <a:ext cx="143996" cy="181535"/>
            <a:chOff x="5003768" y="2734056"/>
            <a:chExt cx="163195" cy="20574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3768" y="2772156"/>
              <a:ext cx="162877" cy="1676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566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10229" y="2446020"/>
            <a:ext cx="143715" cy="1479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46897" y="2446020"/>
            <a:ext cx="143715" cy="147917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6783565" y="2412403"/>
            <a:ext cx="143996" cy="181535"/>
            <a:chOff x="5808440" y="2734056"/>
            <a:chExt cx="163195" cy="20574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8440" y="2772156"/>
              <a:ext cx="162877" cy="1676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61303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5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6" name="object 46"/>
          <p:cNvSpPr/>
          <p:nvPr/>
        </p:nvSpPr>
        <p:spPr>
          <a:xfrm>
            <a:off x="7088382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7" name="object 47"/>
          <p:cNvGrpSpPr/>
          <p:nvPr/>
        </p:nvGrpSpPr>
        <p:grpSpPr>
          <a:xfrm>
            <a:off x="7285140" y="2412403"/>
            <a:ext cx="143996" cy="181535"/>
            <a:chOff x="6376892" y="2734056"/>
            <a:chExt cx="163195" cy="20574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6892" y="2772156"/>
              <a:ext cx="162877" cy="1676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29755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16430" y="2446020"/>
            <a:ext cx="143715" cy="147917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7753098" y="2412403"/>
            <a:ext cx="143996" cy="181535"/>
            <a:chOff x="6907244" y="2734056"/>
            <a:chExt cx="163195" cy="205740"/>
          </a:xfrm>
        </p:grpSpPr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7244" y="2772156"/>
              <a:ext cx="162877" cy="1676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60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9766" y="2446020"/>
            <a:ext cx="143715" cy="14791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6435" y="2446020"/>
            <a:ext cx="143715" cy="14791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8531251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7" name="object 57"/>
          <p:cNvGrpSpPr/>
          <p:nvPr/>
        </p:nvGrpSpPr>
        <p:grpSpPr>
          <a:xfrm>
            <a:off x="8729354" y="2412403"/>
            <a:ext cx="143996" cy="181535"/>
            <a:chOff x="8013668" y="2734056"/>
            <a:chExt cx="163195" cy="20574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3668" y="2772156"/>
              <a:ext cx="162877" cy="16763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0665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60644" y="2446020"/>
            <a:ext cx="143715" cy="147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7312" y="2446020"/>
            <a:ext cx="143715" cy="147917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9433980" y="2412403"/>
            <a:ext cx="143996" cy="181535"/>
            <a:chOff x="8812244" y="2734056"/>
            <a:chExt cx="163195" cy="205740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12244" y="2772156"/>
              <a:ext cx="162877" cy="16763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865107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9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9" y="0"/>
                  </a:lnTo>
                  <a:lnTo>
                    <a:pt x="108109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670648" y="2412403"/>
            <a:ext cx="143996" cy="181535"/>
            <a:chOff x="9080468" y="2734056"/>
            <a:chExt cx="163195" cy="205740"/>
          </a:xfrm>
        </p:grpSpPr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0468" y="2772156"/>
              <a:ext cx="162877" cy="16763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133332" y="2734056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10810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108108" y="0"/>
                  </a:lnTo>
                  <a:lnTo>
                    <a:pt x="10810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8" name="object 68"/>
          <p:cNvSpPr/>
          <p:nvPr/>
        </p:nvSpPr>
        <p:spPr>
          <a:xfrm>
            <a:off x="9975477" y="2461271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9" name="object 6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39582" y="2706892"/>
            <a:ext cx="143715" cy="14791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70870" y="2706892"/>
            <a:ext cx="143715" cy="14791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07539" y="2706892"/>
            <a:ext cx="143715" cy="14791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44208" y="2706892"/>
            <a:ext cx="143715" cy="14791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0876" y="2706892"/>
            <a:ext cx="143715" cy="147917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5958431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85693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4" h="156210">
                <a:moveTo>
                  <a:pt x="151257" y="69850"/>
                </a:moveTo>
                <a:lnTo>
                  <a:pt x="84302" y="69850"/>
                </a:lnTo>
                <a:lnTo>
                  <a:pt x="84302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302" y="156210"/>
                </a:lnTo>
                <a:lnTo>
                  <a:pt x="84302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6" name="object 7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82451" y="2706892"/>
            <a:ext cx="143715" cy="14791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5085" y="2706892"/>
            <a:ext cx="143715" cy="14791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51753" y="2706892"/>
            <a:ext cx="143715" cy="14791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88422" y="2706892"/>
            <a:ext cx="143715" cy="14791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5090" y="2706892"/>
            <a:ext cx="143715" cy="147917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7401275" y="2399866"/>
            <a:ext cx="1065119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5129">
              <a:spcBef>
                <a:spcPts val="609"/>
              </a:spcBef>
              <a:tabLst>
                <a:tab pos="488042" algn="l"/>
                <a:tab pos="723378" algn="l"/>
                <a:tab pos="960395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1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2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8784" algn="l"/>
                <a:tab pos="485801" algn="l"/>
                <a:tab pos="722258" algn="l"/>
                <a:tab pos="95871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529918" y="2722132"/>
            <a:ext cx="133910" cy="137832"/>
          </a:xfrm>
          <a:custGeom>
            <a:avLst/>
            <a:gdLst/>
            <a:ahLst/>
            <a:cxnLst/>
            <a:rect l="l" t="t" r="r" b="b"/>
            <a:pathLst>
              <a:path w="151765" h="156210">
                <a:moveTo>
                  <a:pt x="151257" y="69850"/>
                </a:moveTo>
                <a:lnTo>
                  <a:pt x="84289" y="69850"/>
                </a:lnTo>
                <a:lnTo>
                  <a:pt x="84289" y="0"/>
                </a:lnTo>
                <a:lnTo>
                  <a:pt x="66865" y="0"/>
                </a:lnTo>
                <a:lnTo>
                  <a:pt x="66865" y="69850"/>
                </a:lnTo>
                <a:lnTo>
                  <a:pt x="0" y="69850"/>
                </a:lnTo>
                <a:lnTo>
                  <a:pt x="0" y="86360"/>
                </a:lnTo>
                <a:lnTo>
                  <a:pt x="66865" y="86360"/>
                </a:lnTo>
                <a:lnTo>
                  <a:pt x="66865" y="156210"/>
                </a:lnTo>
                <a:lnTo>
                  <a:pt x="84289" y="156210"/>
                </a:lnTo>
                <a:lnTo>
                  <a:pt x="84289" y="86360"/>
                </a:lnTo>
                <a:lnTo>
                  <a:pt x="151257" y="86360"/>
                </a:lnTo>
                <a:lnTo>
                  <a:pt x="151257" y="698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3" name="object 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6665" y="2706892"/>
            <a:ext cx="143715" cy="14791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7955" y="2706892"/>
            <a:ext cx="143715" cy="147917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94622" y="2706892"/>
            <a:ext cx="143715" cy="14791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31291" y="2706892"/>
            <a:ext cx="143715" cy="14791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67959" y="2706892"/>
            <a:ext cx="143715" cy="147917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8845526" y="2399866"/>
            <a:ext cx="1066800" cy="535894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13448">
              <a:spcBef>
                <a:spcPts val="609"/>
              </a:spcBef>
              <a:tabLst>
                <a:tab pos="250465" algn="l"/>
                <a:tab pos="961516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79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3</a:t>
            </a:r>
            <a:r>
              <a:rPr sz="1279" spc="124" dirty="0">
                <a:solidFill>
                  <a:srgbClr val="0000CC"/>
                </a:solidFill>
                <a:latin typeface="Cambria Math"/>
                <a:cs typeface="Cambria Math"/>
              </a:rPr>
              <a:t> </a:t>
            </a:r>
            <a:r>
              <a:rPr sz="1279" u="sng" spc="-4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u="sng" spc="93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4</a:t>
            </a:r>
            <a:r>
              <a:rPr sz="1279" dirty="0">
                <a:solidFill>
                  <a:srgbClr val="0000CC"/>
                </a:solidFill>
                <a:latin typeface="Cambria Math"/>
                <a:cs typeface="Cambria Math"/>
              </a:rPr>
              <a:t>	</a:t>
            </a: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 marL="11206">
              <a:spcBef>
                <a:spcPts val="516"/>
              </a:spcBef>
              <a:tabLst>
                <a:tab pos="247663" algn="l"/>
                <a:tab pos="485801" algn="l"/>
                <a:tab pos="722258" algn="l"/>
                <a:tab pos="957594" algn="l"/>
              </a:tabLst>
            </a:pPr>
            <a:r>
              <a:rPr sz="1279" spc="26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279">
              <a:latin typeface="Cambria Math"/>
              <a:cs typeface="Cambria Math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2741632" y="2313567"/>
          <a:ext cx="2440638" cy="251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381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700" b="1" spc="15" baseline="-21367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700" baseline="-21367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80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137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81">
                <a:tc>
                  <a:txBody>
                    <a:bodyPr/>
                    <a:lstStyle/>
                    <a:p>
                      <a:pPr marR="1250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3249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" name="object 91"/>
          <p:cNvSpPr txBox="1"/>
          <p:nvPr/>
        </p:nvSpPr>
        <p:spPr>
          <a:xfrm>
            <a:off x="5620871" y="2337986"/>
            <a:ext cx="2112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199475" algn="l"/>
              </a:tabLst>
            </a:pPr>
            <a:r>
              <a:rPr sz="1721" u="heavy" spc="4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72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3283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0588" y="362933"/>
            <a:ext cx="652910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Reducing</a:t>
            </a:r>
            <a:r>
              <a:rPr sz="4236" spc="-4" dirty="0"/>
              <a:t> </a:t>
            </a:r>
            <a:r>
              <a:rPr sz="4236" spc="13" dirty="0"/>
              <a:t>a</a:t>
            </a:r>
            <a:r>
              <a:rPr sz="4236" dirty="0"/>
              <a:t> </a:t>
            </a:r>
            <a:r>
              <a:rPr sz="4236" spc="13" dirty="0"/>
              <a:t>Boolean</a:t>
            </a:r>
            <a:r>
              <a:rPr sz="4236" spc="-13" dirty="0"/>
              <a:t> </a:t>
            </a:r>
            <a:r>
              <a:rPr sz="4236" spc="9" dirty="0"/>
              <a:t>Function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598009"/>
            <a:ext cx="4081743" cy="1593797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DNF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form: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4" dirty="0">
                <a:latin typeface="Calibri"/>
                <a:cs typeface="Calibri"/>
              </a:rPr>
              <a:t>Find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groups</a:t>
            </a:r>
            <a:endParaRPr sz="2691">
              <a:latin typeface="Calibri"/>
              <a:cs typeface="Calibri"/>
            </a:endParaRPr>
          </a:p>
          <a:p>
            <a:pPr marL="731783" lvl="1" indent="-277921">
              <a:spcBef>
                <a:spcPts val="679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4" dirty="0">
                <a:latin typeface="Calibri"/>
                <a:cs typeface="Calibri"/>
              </a:rPr>
              <a:t>Express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reduced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DNF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9750" y="1777230"/>
            <a:ext cx="4456019" cy="2698330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This is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72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“Karnaugh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Map”</a:t>
            </a:r>
            <a:endParaRPr sz="1721">
              <a:latin typeface="Comic Sans MS"/>
              <a:cs typeface="Comic Sans MS"/>
            </a:endParaRPr>
          </a:p>
          <a:p>
            <a:pPr marL="11206" marR="122711">
              <a:lnSpc>
                <a:spcPct val="101499"/>
              </a:lnSpc>
              <a:spcBef>
                <a:spcPts val="2096"/>
              </a:spcBef>
            </a:pP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It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represents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a truth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 as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a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grid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Filled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boxes represent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input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combinations </a:t>
            </a:r>
            <a:r>
              <a:rPr sz="1721" spc="-503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for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which output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is 1;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blank boxes have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 output</a:t>
            </a:r>
            <a:r>
              <a:rPr sz="1721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endParaRPr sz="1721">
              <a:latin typeface="Comic Sans MS"/>
              <a:cs typeface="Comic Sans MS"/>
            </a:endParaRPr>
          </a:p>
          <a:p>
            <a:pPr marL="11206" marR="4483">
              <a:lnSpc>
                <a:spcPct val="101600"/>
              </a:lnSpc>
              <a:spcBef>
                <a:spcPts val="2096"/>
              </a:spcBef>
            </a:pP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Adjacent</a:t>
            </a:r>
            <a:r>
              <a:rPr sz="1721" spc="5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boxes</a:t>
            </a:r>
            <a:r>
              <a:rPr sz="1721" spc="6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1721" spc="7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be</a:t>
            </a:r>
            <a:r>
              <a:rPr sz="1721" spc="6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“grouped”</a:t>
            </a:r>
            <a:r>
              <a:rPr sz="1721" spc="5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to </a:t>
            </a:r>
            <a:r>
              <a:rPr sz="1721" spc="2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reduce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72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complexity</a:t>
            </a:r>
            <a:r>
              <a:rPr sz="1721" spc="26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721" spc="18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DNF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formula </a:t>
            </a:r>
            <a:r>
              <a:rPr sz="1721" spc="-49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72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72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endParaRPr sz="1721">
              <a:latin typeface="Comic Sans MS"/>
              <a:cs typeface="Comic Sans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71887" y="1814008"/>
          <a:ext cx="2662516" cy="266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985315" y="1395313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81509" y="2621702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1509" y="3240241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1509" y="3944873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18360" y="1160481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1803722" y="1098120"/>
            <a:ext cx="98835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29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544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0588" y="555038"/>
            <a:ext cx="652910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Reducing</a:t>
            </a:r>
            <a:r>
              <a:rPr sz="4236" spc="-4" dirty="0"/>
              <a:t> </a:t>
            </a:r>
            <a:r>
              <a:rPr sz="4236" spc="13" dirty="0"/>
              <a:t>a</a:t>
            </a:r>
            <a:r>
              <a:rPr sz="4236" dirty="0"/>
              <a:t> </a:t>
            </a:r>
            <a:r>
              <a:rPr sz="4236" spc="13" dirty="0"/>
              <a:t>Boolean</a:t>
            </a:r>
            <a:r>
              <a:rPr sz="4236" spc="-13" dirty="0"/>
              <a:t> </a:t>
            </a:r>
            <a:r>
              <a:rPr sz="4236" spc="9" dirty="0"/>
              <a:t>Function</a:t>
            </a:r>
            <a:endParaRPr sz="423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1887" y="1814008"/>
          <a:ext cx="2662516" cy="266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985315" y="1395313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1509" y="2621702"/>
            <a:ext cx="323290" cy="169827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206">
              <a:latin typeface="Calibri"/>
              <a:cs typeface="Calibri"/>
            </a:endParaRPr>
          </a:p>
          <a:p>
            <a:pPr marL="11206"/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18360" y="1160481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803722" y="1098120"/>
            <a:ext cx="98835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29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2624" y="2030091"/>
            <a:ext cx="405765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Basic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18" dirty="0">
                <a:solidFill>
                  <a:srgbClr val="0000CC"/>
                </a:solidFill>
                <a:latin typeface="Comic Sans MS"/>
                <a:cs typeface="Comic Sans MS"/>
              </a:rPr>
              <a:t>DNF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 formula</a:t>
            </a:r>
            <a:r>
              <a:rPr sz="1721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will</a:t>
            </a:r>
            <a:r>
              <a:rPr sz="1721" spc="-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require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13" dirty="0">
                <a:solidFill>
                  <a:srgbClr val="0000CC"/>
                </a:solidFill>
                <a:latin typeface="Comic Sans MS"/>
                <a:cs typeface="Comic Sans MS"/>
              </a:rPr>
              <a:t>7</a:t>
            </a:r>
            <a:r>
              <a:rPr sz="1721" spc="4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721" spc="9" dirty="0">
                <a:solidFill>
                  <a:srgbClr val="0000CC"/>
                </a:solidFill>
                <a:latin typeface="Comic Sans MS"/>
                <a:cs typeface="Comic Sans MS"/>
              </a:rPr>
              <a:t>terms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00824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0588" y="555038"/>
            <a:ext cx="652910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Reducing</a:t>
            </a:r>
            <a:r>
              <a:rPr sz="4236" spc="-4" dirty="0"/>
              <a:t> </a:t>
            </a:r>
            <a:r>
              <a:rPr sz="4236" spc="13" dirty="0"/>
              <a:t>a</a:t>
            </a:r>
            <a:r>
              <a:rPr sz="4236" dirty="0"/>
              <a:t> </a:t>
            </a:r>
            <a:r>
              <a:rPr sz="4236" spc="13" dirty="0"/>
              <a:t>Boolean</a:t>
            </a:r>
            <a:r>
              <a:rPr sz="4236" spc="-13" dirty="0"/>
              <a:t> </a:t>
            </a:r>
            <a:r>
              <a:rPr sz="4236" spc="9" dirty="0"/>
              <a:t>Function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5890179" y="1721223"/>
            <a:ext cx="188259" cy="235324"/>
          </a:xfrm>
          <a:custGeom>
            <a:avLst/>
            <a:gdLst/>
            <a:ahLst/>
            <a:cxnLst/>
            <a:rect l="l" t="t" r="r" b="b"/>
            <a:pathLst>
              <a:path w="213360" h="266700">
                <a:moveTo>
                  <a:pt x="78196" y="266700"/>
                </a:moveTo>
                <a:lnTo>
                  <a:pt x="30994" y="254805"/>
                </a:lnTo>
                <a:lnTo>
                  <a:pt x="4985" y="219527"/>
                </a:lnTo>
                <a:lnTo>
                  <a:pt x="0" y="184225"/>
                </a:lnTo>
                <a:lnTo>
                  <a:pt x="602" y="169610"/>
                </a:lnTo>
                <a:lnTo>
                  <a:pt x="9616" y="119729"/>
                </a:lnTo>
                <a:lnTo>
                  <a:pt x="28931" y="70464"/>
                </a:lnTo>
                <a:lnTo>
                  <a:pt x="57587" y="31908"/>
                </a:lnTo>
                <a:lnTo>
                  <a:pt x="94133" y="8090"/>
                </a:lnTo>
                <a:lnTo>
                  <a:pt x="136299" y="0"/>
                </a:lnTo>
                <a:lnTo>
                  <a:pt x="153731" y="1393"/>
                </a:lnTo>
                <a:lnTo>
                  <a:pt x="169029" y="5429"/>
                </a:lnTo>
                <a:lnTo>
                  <a:pt x="182202" y="12108"/>
                </a:lnTo>
                <a:lnTo>
                  <a:pt x="187723" y="16764"/>
                </a:lnTo>
                <a:lnTo>
                  <a:pt x="134203" y="16764"/>
                </a:lnTo>
                <a:lnTo>
                  <a:pt x="124079" y="17744"/>
                </a:lnTo>
                <a:lnTo>
                  <a:pt x="87062" y="39725"/>
                </a:lnTo>
                <a:lnTo>
                  <a:pt x="64385" y="73533"/>
                </a:lnTo>
                <a:lnTo>
                  <a:pt x="47535" y="117493"/>
                </a:lnTo>
                <a:lnTo>
                  <a:pt x="37810" y="164175"/>
                </a:lnTo>
                <a:lnTo>
                  <a:pt x="35905" y="190976"/>
                </a:lnTo>
                <a:lnTo>
                  <a:pt x="38601" y="216838"/>
                </a:lnTo>
                <a:lnTo>
                  <a:pt x="46680" y="235279"/>
                </a:lnTo>
                <a:lnTo>
                  <a:pt x="60136" y="246309"/>
                </a:lnTo>
                <a:lnTo>
                  <a:pt x="78958" y="249936"/>
                </a:lnTo>
                <a:lnTo>
                  <a:pt x="136028" y="249936"/>
                </a:lnTo>
                <a:lnTo>
                  <a:pt x="129822" y="253745"/>
                </a:lnTo>
                <a:lnTo>
                  <a:pt x="117375" y="259466"/>
                </a:lnTo>
                <a:lnTo>
                  <a:pt x="104616" y="263509"/>
                </a:lnTo>
                <a:lnTo>
                  <a:pt x="91554" y="265908"/>
                </a:lnTo>
                <a:lnTo>
                  <a:pt x="78196" y="266700"/>
                </a:lnTo>
                <a:close/>
              </a:path>
              <a:path w="213360" h="266700">
                <a:moveTo>
                  <a:pt x="136028" y="249936"/>
                </a:moveTo>
                <a:lnTo>
                  <a:pt x="78958" y="249936"/>
                </a:lnTo>
                <a:lnTo>
                  <a:pt x="91819" y="248490"/>
                </a:lnTo>
                <a:lnTo>
                  <a:pt x="104116" y="244018"/>
                </a:lnTo>
                <a:lnTo>
                  <a:pt x="137546" y="212812"/>
                </a:lnTo>
                <a:lnTo>
                  <a:pt x="155483" y="179093"/>
                </a:lnTo>
                <a:lnTo>
                  <a:pt x="169080" y="137088"/>
                </a:lnTo>
                <a:lnTo>
                  <a:pt x="176015" y="95369"/>
                </a:lnTo>
                <a:lnTo>
                  <a:pt x="176875" y="75152"/>
                </a:lnTo>
                <a:lnTo>
                  <a:pt x="174213" y="49647"/>
                </a:lnTo>
                <a:lnTo>
                  <a:pt x="166219" y="31420"/>
                </a:lnTo>
                <a:lnTo>
                  <a:pt x="152886" y="20462"/>
                </a:lnTo>
                <a:lnTo>
                  <a:pt x="134203" y="16764"/>
                </a:lnTo>
                <a:lnTo>
                  <a:pt x="187723" y="16764"/>
                </a:lnTo>
                <a:lnTo>
                  <a:pt x="211930" y="64266"/>
                </a:lnTo>
                <a:lnTo>
                  <a:pt x="213166" y="83248"/>
                </a:lnTo>
                <a:lnTo>
                  <a:pt x="212539" y="98539"/>
                </a:lnTo>
                <a:lnTo>
                  <a:pt x="203069" y="149733"/>
                </a:lnTo>
                <a:lnTo>
                  <a:pt x="182803" y="199574"/>
                </a:lnTo>
                <a:lnTo>
                  <a:pt x="153170" y="237232"/>
                </a:lnTo>
                <a:lnTo>
                  <a:pt x="141840" y="246368"/>
                </a:lnTo>
                <a:lnTo>
                  <a:pt x="136028" y="249936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230050" y="1808629"/>
            <a:ext cx="207869" cy="22971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230050" y="1879898"/>
            <a:ext cx="207869" cy="22971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574715" y="1668779"/>
            <a:ext cx="410135" cy="285190"/>
          </a:xfrm>
          <a:custGeom>
            <a:avLst/>
            <a:gdLst/>
            <a:ahLst/>
            <a:cxnLst/>
            <a:rect l="l" t="t" r="r" b="b"/>
            <a:pathLst>
              <a:path w="464820" h="323214">
                <a:moveTo>
                  <a:pt x="198970" y="0"/>
                </a:moveTo>
                <a:lnTo>
                  <a:pt x="30467" y="0"/>
                </a:lnTo>
                <a:lnTo>
                  <a:pt x="30467" y="19812"/>
                </a:lnTo>
                <a:lnTo>
                  <a:pt x="198970" y="19812"/>
                </a:lnTo>
                <a:lnTo>
                  <a:pt x="198970" y="0"/>
                </a:lnTo>
                <a:close/>
              </a:path>
              <a:path w="464820" h="323214">
                <a:moveTo>
                  <a:pt x="213258" y="62484"/>
                </a:moveTo>
                <a:lnTo>
                  <a:pt x="141541" y="62484"/>
                </a:lnTo>
                <a:lnTo>
                  <a:pt x="139446" y="71628"/>
                </a:lnTo>
                <a:lnTo>
                  <a:pt x="144018" y="72199"/>
                </a:lnTo>
                <a:lnTo>
                  <a:pt x="147535" y="73444"/>
                </a:lnTo>
                <a:lnTo>
                  <a:pt x="152488" y="77254"/>
                </a:lnTo>
                <a:lnTo>
                  <a:pt x="153631" y="80010"/>
                </a:lnTo>
                <a:lnTo>
                  <a:pt x="153631" y="88201"/>
                </a:lnTo>
                <a:lnTo>
                  <a:pt x="83248" y="190500"/>
                </a:lnTo>
                <a:lnTo>
                  <a:pt x="62953" y="118872"/>
                </a:lnTo>
                <a:lnTo>
                  <a:pt x="60629" y="109943"/>
                </a:lnTo>
                <a:lnTo>
                  <a:pt x="58966" y="101892"/>
                </a:lnTo>
                <a:lnTo>
                  <a:pt x="57962" y="94703"/>
                </a:lnTo>
                <a:lnTo>
                  <a:pt x="57619" y="88392"/>
                </a:lnTo>
                <a:lnTo>
                  <a:pt x="57619" y="83058"/>
                </a:lnTo>
                <a:lnTo>
                  <a:pt x="59055" y="79057"/>
                </a:lnTo>
                <a:lnTo>
                  <a:pt x="64668" y="73825"/>
                </a:lnTo>
                <a:lnTo>
                  <a:pt x="68668" y="72199"/>
                </a:lnTo>
                <a:lnTo>
                  <a:pt x="74002" y="71628"/>
                </a:lnTo>
                <a:lnTo>
                  <a:pt x="76200" y="62484"/>
                </a:lnTo>
                <a:lnTo>
                  <a:pt x="2184" y="62484"/>
                </a:lnTo>
                <a:lnTo>
                  <a:pt x="0" y="71628"/>
                </a:lnTo>
                <a:lnTo>
                  <a:pt x="4572" y="72390"/>
                </a:lnTo>
                <a:lnTo>
                  <a:pt x="8191" y="73825"/>
                </a:lnTo>
                <a:lnTo>
                  <a:pt x="56286" y="213360"/>
                </a:lnTo>
                <a:lnTo>
                  <a:pt x="43141" y="274535"/>
                </a:lnTo>
                <a:lnTo>
                  <a:pt x="24003" y="312331"/>
                </a:lnTo>
                <a:lnTo>
                  <a:pt x="15138" y="313944"/>
                </a:lnTo>
                <a:lnTo>
                  <a:pt x="13042" y="323088"/>
                </a:lnTo>
                <a:lnTo>
                  <a:pt x="93535" y="323088"/>
                </a:lnTo>
                <a:lnTo>
                  <a:pt x="95631" y="313944"/>
                </a:lnTo>
                <a:lnTo>
                  <a:pt x="89433" y="313563"/>
                </a:lnTo>
                <a:lnTo>
                  <a:pt x="85051" y="312801"/>
                </a:lnTo>
                <a:lnTo>
                  <a:pt x="80010" y="310807"/>
                </a:lnTo>
                <a:lnTo>
                  <a:pt x="78105" y="309181"/>
                </a:lnTo>
                <a:lnTo>
                  <a:pt x="75438" y="304711"/>
                </a:lnTo>
                <a:lnTo>
                  <a:pt x="74764" y="301561"/>
                </a:lnTo>
                <a:lnTo>
                  <a:pt x="74955" y="292138"/>
                </a:lnTo>
                <a:lnTo>
                  <a:pt x="90678" y="213360"/>
                </a:lnTo>
                <a:lnTo>
                  <a:pt x="165061" y="116967"/>
                </a:lnTo>
                <a:lnTo>
                  <a:pt x="192786" y="83058"/>
                </a:lnTo>
                <a:lnTo>
                  <a:pt x="211162" y="71628"/>
                </a:lnTo>
                <a:lnTo>
                  <a:pt x="213258" y="62484"/>
                </a:lnTo>
                <a:close/>
              </a:path>
              <a:path w="464820" h="323214">
                <a:moveTo>
                  <a:pt x="451764" y="62496"/>
                </a:moveTo>
                <a:lnTo>
                  <a:pt x="286131" y="62496"/>
                </a:lnTo>
                <a:lnTo>
                  <a:pt x="272034" y="126504"/>
                </a:lnTo>
                <a:lnTo>
                  <a:pt x="290322" y="126504"/>
                </a:lnTo>
                <a:lnTo>
                  <a:pt x="297751" y="112331"/>
                </a:lnTo>
                <a:lnTo>
                  <a:pt x="301066" y="106591"/>
                </a:lnTo>
                <a:lnTo>
                  <a:pt x="331470" y="80022"/>
                </a:lnTo>
                <a:lnTo>
                  <a:pt x="402996" y="79260"/>
                </a:lnTo>
                <a:lnTo>
                  <a:pt x="229362" y="313766"/>
                </a:lnTo>
                <a:lnTo>
                  <a:pt x="227457" y="323100"/>
                </a:lnTo>
                <a:lnTo>
                  <a:pt x="397090" y="323100"/>
                </a:lnTo>
                <a:lnTo>
                  <a:pt x="411759" y="254520"/>
                </a:lnTo>
                <a:lnTo>
                  <a:pt x="393382" y="254520"/>
                </a:lnTo>
                <a:lnTo>
                  <a:pt x="387451" y="267665"/>
                </a:lnTo>
                <a:lnTo>
                  <a:pt x="384746" y="272948"/>
                </a:lnTo>
                <a:lnTo>
                  <a:pt x="360133" y="302145"/>
                </a:lnTo>
                <a:lnTo>
                  <a:pt x="343369" y="306425"/>
                </a:lnTo>
                <a:lnTo>
                  <a:pt x="275653" y="306336"/>
                </a:lnTo>
                <a:lnTo>
                  <a:pt x="449668" y="71729"/>
                </a:lnTo>
                <a:lnTo>
                  <a:pt x="451764" y="62496"/>
                </a:lnTo>
                <a:close/>
              </a:path>
              <a:path w="464820" h="323214">
                <a:moveTo>
                  <a:pt x="464820" y="0"/>
                </a:moveTo>
                <a:lnTo>
                  <a:pt x="323088" y="0"/>
                </a:lnTo>
                <a:lnTo>
                  <a:pt x="323088" y="19812"/>
                </a:lnTo>
                <a:lnTo>
                  <a:pt x="464820" y="19812"/>
                </a:lnTo>
                <a:lnTo>
                  <a:pt x="464820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7089312" y="1746559"/>
            <a:ext cx="207869" cy="216274"/>
          </a:xfrm>
          <a:custGeom>
            <a:avLst/>
            <a:gdLst/>
            <a:ahLst/>
            <a:cxnLst/>
            <a:rect l="l" t="t" r="r" b="b"/>
            <a:pathLst>
              <a:path w="235585" h="245110">
                <a:moveTo>
                  <a:pt x="235546" y="110490"/>
                </a:moveTo>
                <a:lnTo>
                  <a:pt x="131343" y="110490"/>
                </a:lnTo>
                <a:lnTo>
                  <a:pt x="131343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43" y="245110"/>
                </a:lnTo>
                <a:lnTo>
                  <a:pt x="131343" y="135890"/>
                </a:lnTo>
                <a:lnTo>
                  <a:pt x="235546" y="135890"/>
                </a:lnTo>
                <a:lnTo>
                  <a:pt x="235546" y="11049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415313" y="1668779"/>
            <a:ext cx="760879" cy="287991"/>
          </a:xfrm>
          <a:custGeom>
            <a:avLst/>
            <a:gdLst/>
            <a:ahLst/>
            <a:cxnLst/>
            <a:rect l="l" t="t" r="r" b="b"/>
            <a:pathLst>
              <a:path w="862329" h="326389">
                <a:moveTo>
                  <a:pt x="296519" y="0"/>
                </a:moveTo>
                <a:lnTo>
                  <a:pt x="74485" y="0"/>
                </a:lnTo>
                <a:lnTo>
                  <a:pt x="74485" y="19812"/>
                </a:lnTo>
                <a:lnTo>
                  <a:pt x="296519" y="19812"/>
                </a:lnTo>
                <a:lnTo>
                  <a:pt x="296519" y="0"/>
                </a:lnTo>
                <a:close/>
              </a:path>
              <a:path w="862329" h="326389">
                <a:moveTo>
                  <a:pt x="349097" y="62496"/>
                </a:moveTo>
                <a:lnTo>
                  <a:pt x="270891" y="62496"/>
                </a:lnTo>
                <a:lnTo>
                  <a:pt x="268706" y="71640"/>
                </a:lnTo>
                <a:lnTo>
                  <a:pt x="277088" y="74066"/>
                </a:lnTo>
                <a:lnTo>
                  <a:pt x="283070" y="78066"/>
                </a:lnTo>
                <a:lnTo>
                  <a:pt x="286651" y="83642"/>
                </a:lnTo>
                <a:lnTo>
                  <a:pt x="287845" y="90779"/>
                </a:lnTo>
                <a:lnTo>
                  <a:pt x="287845" y="96405"/>
                </a:lnTo>
                <a:lnTo>
                  <a:pt x="286232" y="102971"/>
                </a:lnTo>
                <a:lnTo>
                  <a:pt x="279755" y="118122"/>
                </a:lnTo>
                <a:lnTo>
                  <a:pt x="276707" y="124790"/>
                </a:lnTo>
                <a:lnTo>
                  <a:pt x="196215" y="280327"/>
                </a:lnTo>
                <a:lnTo>
                  <a:pt x="194310" y="280327"/>
                </a:lnTo>
                <a:lnTo>
                  <a:pt x="195072" y="252768"/>
                </a:lnTo>
                <a:lnTo>
                  <a:pt x="195922" y="207657"/>
                </a:lnTo>
                <a:lnTo>
                  <a:pt x="196024" y="62496"/>
                </a:lnTo>
                <a:lnTo>
                  <a:pt x="167170" y="62496"/>
                </a:lnTo>
                <a:lnTo>
                  <a:pt x="61442" y="280327"/>
                </a:lnTo>
                <a:lnTo>
                  <a:pt x="59537" y="280327"/>
                </a:lnTo>
                <a:lnTo>
                  <a:pt x="59728" y="240233"/>
                </a:lnTo>
                <a:lnTo>
                  <a:pt x="59651" y="205117"/>
                </a:lnTo>
                <a:lnTo>
                  <a:pt x="57823" y="124498"/>
                </a:lnTo>
                <a:lnTo>
                  <a:pt x="57632" y="101638"/>
                </a:lnTo>
                <a:lnTo>
                  <a:pt x="79819" y="71640"/>
                </a:lnTo>
                <a:lnTo>
                  <a:pt x="81915" y="62496"/>
                </a:lnTo>
                <a:lnTo>
                  <a:pt x="2197" y="62496"/>
                </a:lnTo>
                <a:lnTo>
                  <a:pt x="0" y="71920"/>
                </a:lnTo>
                <a:lnTo>
                  <a:pt x="5435" y="72783"/>
                </a:lnTo>
                <a:lnTo>
                  <a:pt x="9626" y="74498"/>
                </a:lnTo>
                <a:lnTo>
                  <a:pt x="31813" y="326148"/>
                </a:lnTo>
                <a:lnTo>
                  <a:pt x="61823" y="326148"/>
                </a:lnTo>
                <a:lnTo>
                  <a:pt x="164122" y="115163"/>
                </a:lnTo>
                <a:lnTo>
                  <a:pt x="166027" y="115163"/>
                </a:lnTo>
                <a:lnTo>
                  <a:pt x="165277" y="133527"/>
                </a:lnTo>
                <a:lnTo>
                  <a:pt x="164744" y="151460"/>
                </a:lnTo>
                <a:lnTo>
                  <a:pt x="164414" y="168998"/>
                </a:lnTo>
                <a:lnTo>
                  <a:pt x="164312" y="186131"/>
                </a:lnTo>
                <a:lnTo>
                  <a:pt x="164312" y="326148"/>
                </a:lnTo>
                <a:lnTo>
                  <a:pt x="193738" y="326148"/>
                </a:lnTo>
                <a:lnTo>
                  <a:pt x="308711" y="114592"/>
                </a:lnTo>
                <a:lnTo>
                  <a:pt x="315087" y="103289"/>
                </a:lnTo>
                <a:lnTo>
                  <a:pt x="341096" y="72491"/>
                </a:lnTo>
                <a:lnTo>
                  <a:pt x="347002" y="71640"/>
                </a:lnTo>
                <a:lnTo>
                  <a:pt x="349097" y="62496"/>
                </a:lnTo>
                <a:close/>
              </a:path>
              <a:path w="862329" h="326389">
                <a:moveTo>
                  <a:pt x="616851" y="62484"/>
                </a:moveTo>
                <a:lnTo>
                  <a:pt x="545503" y="62484"/>
                </a:lnTo>
                <a:lnTo>
                  <a:pt x="543407" y="71628"/>
                </a:lnTo>
                <a:lnTo>
                  <a:pt x="548360" y="72110"/>
                </a:lnTo>
                <a:lnTo>
                  <a:pt x="551891" y="73533"/>
                </a:lnTo>
                <a:lnTo>
                  <a:pt x="555980" y="78397"/>
                </a:lnTo>
                <a:lnTo>
                  <a:pt x="556933" y="81343"/>
                </a:lnTo>
                <a:lnTo>
                  <a:pt x="556933" y="87350"/>
                </a:lnTo>
                <a:lnTo>
                  <a:pt x="500164" y="166789"/>
                </a:lnTo>
                <a:lnTo>
                  <a:pt x="484263" y="120586"/>
                </a:lnTo>
                <a:lnTo>
                  <a:pt x="481507" y="111760"/>
                </a:lnTo>
                <a:lnTo>
                  <a:pt x="479539" y="103670"/>
                </a:lnTo>
                <a:lnTo>
                  <a:pt x="478358" y="96367"/>
                </a:lnTo>
                <a:lnTo>
                  <a:pt x="477977" y="89827"/>
                </a:lnTo>
                <a:lnTo>
                  <a:pt x="477977" y="84493"/>
                </a:lnTo>
                <a:lnTo>
                  <a:pt x="479691" y="80302"/>
                </a:lnTo>
                <a:lnTo>
                  <a:pt x="486168" y="74485"/>
                </a:lnTo>
                <a:lnTo>
                  <a:pt x="490550" y="72580"/>
                </a:lnTo>
                <a:lnTo>
                  <a:pt x="495973" y="71628"/>
                </a:lnTo>
                <a:lnTo>
                  <a:pt x="498068" y="62484"/>
                </a:lnTo>
                <a:lnTo>
                  <a:pt x="420827" y="62484"/>
                </a:lnTo>
                <a:lnTo>
                  <a:pt x="418731" y="71920"/>
                </a:lnTo>
                <a:lnTo>
                  <a:pt x="422821" y="72771"/>
                </a:lnTo>
                <a:lnTo>
                  <a:pt x="426161" y="74206"/>
                </a:lnTo>
                <a:lnTo>
                  <a:pt x="476072" y="192316"/>
                </a:lnTo>
                <a:lnTo>
                  <a:pt x="406565" y="274929"/>
                </a:lnTo>
                <a:lnTo>
                  <a:pt x="379006" y="305943"/>
                </a:lnTo>
                <a:lnTo>
                  <a:pt x="365010" y="313753"/>
                </a:lnTo>
                <a:lnTo>
                  <a:pt x="363004" y="323088"/>
                </a:lnTo>
                <a:lnTo>
                  <a:pt x="434162" y="323088"/>
                </a:lnTo>
                <a:lnTo>
                  <a:pt x="436257" y="313753"/>
                </a:lnTo>
                <a:lnTo>
                  <a:pt x="431965" y="313372"/>
                </a:lnTo>
                <a:lnTo>
                  <a:pt x="428637" y="312229"/>
                </a:lnTo>
                <a:lnTo>
                  <a:pt x="423964" y="308521"/>
                </a:lnTo>
                <a:lnTo>
                  <a:pt x="422732" y="305092"/>
                </a:lnTo>
                <a:lnTo>
                  <a:pt x="422732" y="296418"/>
                </a:lnTo>
                <a:lnTo>
                  <a:pt x="424256" y="292036"/>
                </a:lnTo>
                <a:lnTo>
                  <a:pt x="430060" y="281660"/>
                </a:lnTo>
                <a:lnTo>
                  <a:pt x="434822" y="274993"/>
                </a:lnTo>
                <a:lnTo>
                  <a:pt x="484835" y="212407"/>
                </a:lnTo>
                <a:lnTo>
                  <a:pt x="504736" y="270611"/>
                </a:lnTo>
                <a:lnTo>
                  <a:pt x="506742" y="277380"/>
                </a:lnTo>
                <a:lnTo>
                  <a:pt x="508165" y="283819"/>
                </a:lnTo>
                <a:lnTo>
                  <a:pt x="509028" y="289915"/>
                </a:lnTo>
                <a:lnTo>
                  <a:pt x="509308" y="295656"/>
                </a:lnTo>
                <a:lnTo>
                  <a:pt x="509308" y="300710"/>
                </a:lnTo>
                <a:lnTo>
                  <a:pt x="507784" y="304800"/>
                </a:lnTo>
                <a:lnTo>
                  <a:pt x="501599" y="310997"/>
                </a:lnTo>
                <a:lnTo>
                  <a:pt x="497116" y="312991"/>
                </a:lnTo>
                <a:lnTo>
                  <a:pt x="491210" y="313753"/>
                </a:lnTo>
                <a:lnTo>
                  <a:pt x="489305" y="323088"/>
                </a:lnTo>
                <a:lnTo>
                  <a:pt x="566559" y="323088"/>
                </a:lnTo>
                <a:lnTo>
                  <a:pt x="568464" y="313753"/>
                </a:lnTo>
                <a:lnTo>
                  <a:pt x="564273" y="312610"/>
                </a:lnTo>
                <a:lnTo>
                  <a:pt x="561314" y="311378"/>
                </a:lnTo>
                <a:lnTo>
                  <a:pt x="508927" y="186880"/>
                </a:lnTo>
                <a:lnTo>
                  <a:pt x="565988" y="118872"/>
                </a:lnTo>
                <a:lnTo>
                  <a:pt x="596557" y="83731"/>
                </a:lnTo>
                <a:lnTo>
                  <a:pt x="614756" y="71628"/>
                </a:lnTo>
                <a:lnTo>
                  <a:pt x="616851" y="62484"/>
                </a:lnTo>
                <a:close/>
              </a:path>
              <a:path w="862329" h="326389">
                <a:moveTo>
                  <a:pt x="848017" y="0"/>
                </a:moveTo>
                <a:lnTo>
                  <a:pt x="679526" y="0"/>
                </a:lnTo>
                <a:lnTo>
                  <a:pt x="679526" y="19812"/>
                </a:lnTo>
                <a:lnTo>
                  <a:pt x="848017" y="19812"/>
                </a:lnTo>
                <a:lnTo>
                  <a:pt x="848017" y="0"/>
                </a:lnTo>
                <a:close/>
              </a:path>
              <a:path w="862329" h="326389">
                <a:moveTo>
                  <a:pt x="862304" y="62484"/>
                </a:moveTo>
                <a:lnTo>
                  <a:pt x="790575" y="62484"/>
                </a:lnTo>
                <a:lnTo>
                  <a:pt x="788479" y="71628"/>
                </a:lnTo>
                <a:lnTo>
                  <a:pt x="793051" y="72199"/>
                </a:lnTo>
                <a:lnTo>
                  <a:pt x="796582" y="73444"/>
                </a:lnTo>
                <a:lnTo>
                  <a:pt x="801535" y="77254"/>
                </a:lnTo>
                <a:lnTo>
                  <a:pt x="802678" y="80010"/>
                </a:lnTo>
                <a:lnTo>
                  <a:pt x="802678" y="88201"/>
                </a:lnTo>
                <a:lnTo>
                  <a:pt x="732282" y="190500"/>
                </a:lnTo>
                <a:lnTo>
                  <a:pt x="712000" y="118872"/>
                </a:lnTo>
                <a:lnTo>
                  <a:pt x="709676" y="109943"/>
                </a:lnTo>
                <a:lnTo>
                  <a:pt x="708012" y="101892"/>
                </a:lnTo>
                <a:lnTo>
                  <a:pt x="707009" y="94703"/>
                </a:lnTo>
                <a:lnTo>
                  <a:pt x="706666" y="88392"/>
                </a:lnTo>
                <a:lnTo>
                  <a:pt x="706666" y="83058"/>
                </a:lnTo>
                <a:lnTo>
                  <a:pt x="708088" y="79057"/>
                </a:lnTo>
                <a:lnTo>
                  <a:pt x="713714" y="73825"/>
                </a:lnTo>
                <a:lnTo>
                  <a:pt x="717715" y="72199"/>
                </a:lnTo>
                <a:lnTo>
                  <a:pt x="723049" y="71628"/>
                </a:lnTo>
                <a:lnTo>
                  <a:pt x="725233" y="62484"/>
                </a:lnTo>
                <a:lnTo>
                  <a:pt x="651230" y="62484"/>
                </a:lnTo>
                <a:lnTo>
                  <a:pt x="649033" y="71628"/>
                </a:lnTo>
                <a:lnTo>
                  <a:pt x="653605" y="72390"/>
                </a:lnTo>
                <a:lnTo>
                  <a:pt x="657225" y="73825"/>
                </a:lnTo>
                <a:lnTo>
                  <a:pt x="705332" y="213360"/>
                </a:lnTo>
                <a:lnTo>
                  <a:pt x="692188" y="274535"/>
                </a:lnTo>
                <a:lnTo>
                  <a:pt x="673036" y="312331"/>
                </a:lnTo>
                <a:lnTo>
                  <a:pt x="664184" y="313944"/>
                </a:lnTo>
                <a:lnTo>
                  <a:pt x="662089" y="323088"/>
                </a:lnTo>
                <a:lnTo>
                  <a:pt x="742569" y="323088"/>
                </a:lnTo>
                <a:lnTo>
                  <a:pt x="744664" y="313944"/>
                </a:lnTo>
                <a:lnTo>
                  <a:pt x="738479" y="313563"/>
                </a:lnTo>
                <a:lnTo>
                  <a:pt x="734098" y="312801"/>
                </a:lnTo>
                <a:lnTo>
                  <a:pt x="729043" y="310807"/>
                </a:lnTo>
                <a:lnTo>
                  <a:pt x="727138" y="309181"/>
                </a:lnTo>
                <a:lnTo>
                  <a:pt x="724471" y="304711"/>
                </a:lnTo>
                <a:lnTo>
                  <a:pt x="723811" y="301561"/>
                </a:lnTo>
                <a:lnTo>
                  <a:pt x="724001" y="292138"/>
                </a:lnTo>
                <a:lnTo>
                  <a:pt x="739711" y="213360"/>
                </a:lnTo>
                <a:lnTo>
                  <a:pt x="814108" y="116967"/>
                </a:lnTo>
                <a:lnTo>
                  <a:pt x="841819" y="83058"/>
                </a:lnTo>
                <a:lnTo>
                  <a:pt x="860209" y="71628"/>
                </a:lnTo>
                <a:lnTo>
                  <a:pt x="862304" y="6248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8288790" y="1746559"/>
            <a:ext cx="207869" cy="216274"/>
          </a:xfrm>
          <a:custGeom>
            <a:avLst/>
            <a:gdLst/>
            <a:ahLst/>
            <a:cxnLst/>
            <a:rect l="l" t="t" r="r" b="b"/>
            <a:pathLst>
              <a:path w="235584" h="245110">
                <a:moveTo>
                  <a:pt x="235559" y="110490"/>
                </a:moveTo>
                <a:lnTo>
                  <a:pt x="131356" y="110490"/>
                </a:lnTo>
                <a:lnTo>
                  <a:pt x="131356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56" y="245110"/>
                </a:lnTo>
                <a:lnTo>
                  <a:pt x="131356" y="135890"/>
                </a:lnTo>
                <a:lnTo>
                  <a:pt x="235559" y="135890"/>
                </a:lnTo>
                <a:lnTo>
                  <a:pt x="235559" y="11049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593534" y="1668779"/>
            <a:ext cx="661707" cy="285190"/>
          </a:xfrm>
          <a:custGeom>
            <a:avLst/>
            <a:gdLst/>
            <a:ahLst/>
            <a:cxnLst/>
            <a:rect l="l" t="t" r="r" b="b"/>
            <a:pathLst>
              <a:path w="749934" h="323214">
                <a:moveTo>
                  <a:pt x="250317" y="0"/>
                </a:moveTo>
                <a:lnTo>
                  <a:pt x="81826" y="0"/>
                </a:lnTo>
                <a:lnTo>
                  <a:pt x="81826" y="19812"/>
                </a:lnTo>
                <a:lnTo>
                  <a:pt x="250317" y="19812"/>
                </a:lnTo>
                <a:lnTo>
                  <a:pt x="250317" y="0"/>
                </a:lnTo>
                <a:close/>
              </a:path>
              <a:path w="749934" h="323214">
                <a:moveTo>
                  <a:pt x="253834" y="62484"/>
                </a:moveTo>
                <a:lnTo>
                  <a:pt x="182499" y="62484"/>
                </a:lnTo>
                <a:lnTo>
                  <a:pt x="180403" y="71628"/>
                </a:lnTo>
                <a:lnTo>
                  <a:pt x="185356" y="72110"/>
                </a:lnTo>
                <a:lnTo>
                  <a:pt x="188874" y="73533"/>
                </a:lnTo>
                <a:lnTo>
                  <a:pt x="192976" y="78397"/>
                </a:lnTo>
                <a:lnTo>
                  <a:pt x="193929" y="81343"/>
                </a:lnTo>
                <a:lnTo>
                  <a:pt x="193929" y="87350"/>
                </a:lnTo>
                <a:lnTo>
                  <a:pt x="137160" y="166789"/>
                </a:lnTo>
                <a:lnTo>
                  <a:pt x="121246" y="120586"/>
                </a:lnTo>
                <a:lnTo>
                  <a:pt x="118503" y="111760"/>
                </a:lnTo>
                <a:lnTo>
                  <a:pt x="116535" y="103670"/>
                </a:lnTo>
                <a:lnTo>
                  <a:pt x="115354" y="96367"/>
                </a:lnTo>
                <a:lnTo>
                  <a:pt x="114960" y="89827"/>
                </a:lnTo>
                <a:lnTo>
                  <a:pt x="114960" y="84493"/>
                </a:lnTo>
                <a:lnTo>
                  <a:pt x="116674" y="80302"/>
                </a:lnTo>
                <a:lnTo>
                  <a:pt x="123151" y="74485"/>
                </a:lnTo>
                <a:lnTo>
                  <a:pt x="127533" y="72580"/>
                </a:lnTo>
                <a:lnTo>
                  <a:pt x="132969" y="71628"/>
                </a:lnTo>
                <a:lnTo>
                  <a:pt x="135064" y="62484"/>
                </a:lnTo>
                <a:lnTo>
                  <a:pt x="57810" y="62484"/>
                </a:lnTo>
                <a:lnTo>
                  <a:pt x="55714" y="71920"/>
                </a:lnTo>
                <a:lnTo>
                  <a:pt x="59817" y="72771"/>
                </a:lnTo>
                <a:lnTo>
                  <a:pt x="63144" y="74206"/>
                </a:lnTo>
                <a:lnTo>
                  <a:pt x="113055" y="192316"/>
                </a:lnTo>
                <a:lnTo>
                  <a:pt x="43548" y="274929"/>
                </a:lnTo>
                <a:lnTo>
                  <a:pt x="16002" y="305943"/>
                </a:lnTo>
                <a:lnTo>
                  <a:pt x="1993" y="313753"/>
                </a:lnTo>
                <a:lnTo>
                  <a:pt x="0" y="323088"/>
                </a:lnTo>
                <a:lnTo>
                  <a:pt x="71145" y="323088"/>
                </a:lnTo>
                <a:lnTo>
                  <a:pt x="73240" y="313753"/>
                </a:lnTo>
                <a:lnTo>
                  <a:pt x="68961" y="313372"/>
                </a:lnTo>
                <a:lnTo>
                  <a:pt x="65620" y="312229"/>
                </a:lnTo>
                <a:lnTo>
                  <a:pt x="60960" y="308521"/>
                </a:lnTo>
                <a:lnTo>
                  <a:pt x="59715" y="305092"/>
                </a:lnTo>
                <a:lnTo>
                  <a:pt x="59715" y="296418"/>
                </a:lnTo>
                <a:lnTo>
                  <a:pt x="61239" y="292036"/>
                </a:lnTo>
                <a:lnTo>
                  <a:pt x="67056" y="281660"/>
                </a:lnTo>
                <a:lnTo>
                  <a:pt x="71818" y="274993"/>
                </a:lnTo>
                <a:lnTo>
                  <a:pt x="121818" y="212407"/>
                </a:lnTo>
                <a:lnTo>
                  <a:pt x="141732" y="270611"/>
                </a:lnTo>
                <a:lnTo>
                  <a:pt x="143725" y="277380"/>
                </a:lnTo>
                <a:lnTo>
                  <a:pt x="145161" y="283819"/>
                </a:lnTo>
                <a:lnTo>
                  <a:pt x="146011" y="289915"/>
                </a:lnTo>
                <a:lnTo>
                  <a:pt x="146304" y="295656"/>
                </a:lnTo>
                <a:lnTo>
                  <a:pt x="146304" y="300710"/>
                </a:lnTo>
                <a:lnTo>
                  <a:pt x="144780" y="304800"/>
                </a:lnTo>
                <a:lnTo>
                  <a:pt x="138582" y="310997"/>
                </a:lnTo>
                <a:lnTo>
                  <a:pt x="134112" y="312991"/>
                </a:lnTo>
                <a:lnTo>
                  <a:pt x="128206" y="313753"/>
                </a:lnTo>
                <a:lnTo>
                  <a:pt x="126301" y="323088"/>
                </a:lnTo>
                <a:lnTo>
                  <a:pt x="203542" y="323088"/>
                </a:lnTo>
                <a:lnTo>
                  <a:pt x="205447" y="313753"/>
                </a:lnTo>
                <a:lnTo>
                  <a:pt x="201256" y="312610"/>
                </a:lnTo>
                <a:lnTo>
                  <a:pt x="198310" y="311378"/>
                </a:lnTo>
                <a:lnTo>
                  <a:pt x="145923" y="186880"/>
                </a:lnTo>
                <a:lnTo>
                  <a:pt x="202971" y="118872"/>
                </a:lnTo>
                <a:lnTo>
                  <a:pt x="233553" y="83731"/>
                </a:lnTo>
                <a:lnTo>
                  <a:pt x="251739" y="71628"/>
                </a:lnTo>
                <a:lnTo>
                  <a:pt x="253834" y="62484"/>
                </a:lnTo>
                <a:close/>
              </a:path>
              <a:path w="749934" h="323214">
                <a:moveTo>
                  <a:pt x="499300" y="62484"/>
                </a:moveTo>
                <a:lnTo>
                  <a:pt x="427583" y="62484"/>
                </a:lnTo>
                <a:lnTo>
                  <a:pt x="425488" y="71628"/>
                </a:lnTo>
                <a:lnTo>
                  <a:pt x="430060" y="72199"/>
                </a:lnTo>
                <a:lnTo>
                  <a:pt x="433578" y="73444"/>
                </a:lnTo>
                <a:lnTo>
                  <a:pt x="438531" y="77254"/>
                </a:lnTo>
                <a:lnTo>
                  <a:pt x="439674" y="80010"/>
                </a:lnTo>
                <a:lnTo>
                  <a:pt x="439674" y="88201"/>
                </a:lnTo>
                <a:lnTo>
                  <a:pt x="369290" y="190500"/>
                </a:lnTo>
                <a:lnTo>
                  <a:pt x="348996" y="118872"/>
                </a:lnTo>
                <a:lnTo>
                  <a:pt x="346671" y="109943"/>
                </a:lnTo>
                <a:lnTo>
                  <a:pt x="345008" y="101892"/>
                </a:lnTo>
                <a:lnTo>
                  <a:pt x="344004" y="94703"/>
                </a:lnTo>
                <a:lnTo>
                  <a:pt x="343662" y="88392"/>
                </a:lnTo>
                <a:lnTo>
                  <a:pt x="343662" y="83058"/>
                </a:lnTo>
                <a:lnTo>
                  <a:pt x="345097" y="79057"/>
                </a:lnTo>
                <a:lnTo>
                  <a:pt x="350710" y="73825"/>
                </a:lnTo>
                <a:lnTo>
                  <a:pt x="354711" y="72199"/>
                </a:lnTo>
                <a:lnTo>
                  <a:pt x="360045" y="71628"/>
                </a:lnTo>
                <a:lnTo>
                  <a:pt x="362242" y="62484"/>
                </a:lnTo>
                <a:lnTo>
                  <a:pt x="288226" y="62484"/>
                </a:lnTo>
                <a:lnTo>
                  <a:pt x="286042" y="71628"/>
                </a:lnTo>
                <a:lnTo>
                  <a:pt x="290614" y="72390"/>
                </a:lnTo>
                <a:lnTo>
                  <a:pt x="294233" y="73825"/>
                </a:lnTo>
                <a:lnTo>
                  <a:pt x="342328" y="213360"/>
                </a:lnTo>
                <a:lnTo>
                  <a:pt x="329184" y="274535"/>
                </a:lnTo>
                <a:lnTo>
                  <a:pt x="310045" y="312331"/>
                </a:lnTo>
                <a:lnTo>
                  <a:pt x="301180" y="313944"/>
                </a:lnTo>
                <a:lnTo>
                  <a:pt x="299085" y="323088"/>
                </a:lnTo>
                <a:lnTo>
                  <a:pt x="379577" y="323088"/>
                </a:lnTo>
                <a:lnTo>
                  <a:pt x="381673" y="313944"/>
                </a:lnTo>
                <a:lnTo>
                  <a:pt x="375475" y="313563"/>
                </a:lnTo>
                <a:lnTo>
                  <a:pt x="371094" y="312801"/>
                </a:lnTo>
                <a:lnTo>
                  <a:pt x="366052" y="310807"/>
                </a:lnTo>
                <a:lnTo>
                  <a:pt x="364147" y="309181"/>
                </a:lnTo>
                <a:lnTo>
                  <a:pt x="361480" y="304711"/>
                </a:lnTo>
                <a:lnTo>
                  <a:pt x="360807" y="301561"/>
                </a:lnTo>
                <a:lnTo>
                  <a:pt x="360997" y="292138"/>
                </a:lnTo>
                <a:lnTo>
                  <a:pt x="376720" y="213360"/>
                </a:lnTo>
                <a:lnTo>
                  <a:pt x="451104" y="116967"/>
                </a:lnTo>
                <a:lnTo>
                  <a:pt x="478828" y="83058"/>
                </a:lnTo>
                <a:lnTo>
                  <a:pt x="497205" y="71628"/>
                </a:lnTo>
                <a:lnTo>
                  <a:pt x="499300" y="62484"/>
                </a:lnTo>
                <a:close/>
              </a:path>
              <a:path w="749934" h="323214">
                <a:moveTo>
                  <a:pt x="736282" y="62496"/>
                </a:moveTo>
                <a:lnTo>
                  <a:pt x="570636" y="62496"/>
                </a:lnTo>
                <a:lnTo>
                  <a:pt x="556539" y="126504"/>
                </a:lnTo>
                <a:lnTo>
                  <a:pt x="574827" y="126504"/>
                </a:lnTo>
                <a:lnTo>
                  <a:pt x="582269" y="112331"/>
                </a:lnTo>
                <a:lnTo>
                  <a:pt x="585584" y="106591"/>
                </a:lnTo>
                <a:lnTo>
                  <a:pt x="615975" y="80022"/>
                </a:lnTo>
                <a:lnTo>
                  <a:pt x="687514" y="79260"/>
                </a:lnTo>
                <a:lnTo>
                  <a:pt x="513867" y="313766"/>
                </a:lnTo>
                <a:lnTo>
                  <a:pt x="511962" y="323100"/>
                </a:lnTo>
                <a:lnTo>
                  <a:pt x="681609" y="323100"/>
                </a:lnTo>
                <a:lnTo>
                  <a:pt x="696277" y="254520"/>
                </a:lnTo>
                <a:lnTo>
                  <a:pt x="677887" y="254520"/>
                </a:lnTo>
                <a:lnTo>
                  <a:pt x="671969" y="267665"/>
                </a:lnTo>
                <a:lnTo>
                  <a:pt x="669264" y="272948"/>
                </a:lnTo>
                <a:lnTo>
                  <a:pt x="644652" y="302145"/>
                </a:lnTo>
                <a:lnTo>
                  <a:pt x="627888" y="306425"/>
                </a:lnTo>
                <a:lnTo>
                  <a:pt x="560158" y="306336"/>
                </a:lnTo>
                <a:lnTo>
                  <a:pt x="734187" y="71729"/>
                </a:lnTo>
                <a:lnTo>
                  <a:pt x="736282" y="62496"/>
                </a:lnTo>
                <a:close/>
              </a:path>
              <a:path w="749934" h="323214">
                <a:moveTo>
                  <a:pt x="749338" y="0"/>
                </a:moveTo>
                <a:lnTo>
                  <a:pt x="607606" y="0"/>
                </a:lnTo>
                <a:lnTo>
                  <a:pt x="607606" y="19812"/>
                </a:lnTo>
                <a:lnTo>
                  <a:pt x="749338" y="19812"/>
                </a:lnTo>
                <a:lnTo>
                  <a:pt x="749338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1" name="object 11"/>
          <p:cNvGrpSpPr/>
          <p:nvPr/>
        </p:nvGrpSpPr>
        <p:grpSpPr>
          <a:xfrm>
            <a:off x="2771662" y="1813784"/>
            <a:ext cx="2687171" cy="2687171"/>
            <a:chOff x="1261617" y="2055622"/>
            <a:chExt cx="3045460" cy="3045460"/>
          </a:xfrm>
        </p:grpSpPr>
        <p:sp>
          <p:nvSpPr>
            <p:cNvPr id="12" name="object 12"/>
            <p:cNvSpPr/>
            <p:nvPr/>
          </p:nvSpPr>
          <p:spPr>
            <a:xfrm>
              <a:off x="127558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80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5587" y="206959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80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2263140" h="754380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2263140" h="754380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872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3872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558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558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996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9967" y="282397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226314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  <a:path w="2263140" h="754379">
                  <a:moveTo>
                    <a:pt x="1508759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59" y="754379"/>
                  </a:lnTo>
                  <a:lnTo>
                    <a:pt x="1508759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5587" y="3578351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5587" y="3578351"/>
              <a:ext cx="3017520" cy="754380"/>
            </a:xfrm>
            <a:custGeom>
              <a:avLst/>
              <a:gdLst/>
              <a:ahLst/>
              <a:cxnLst/>
              <a:rect l="l" t="t" r="r" b="b"/>
              <a:pathLst>
                <a:path w="301752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3017520" h="754379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3017520" h="754379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  <a:path w="3017520" h="754379">
                  <a:moveTo>
                    <a:pt x="2263139" y="0"/>
                  </a:moveTo>
                  <a:lnTo>
                    <a:pt x="3017520" y="0"/>
                  </a:lnTo>
                  <a:lnTo>
                    <a:pt x="3017520" y="754380"/>
                  </a:lnTo>
                  <a:lnTo>
                    <a:pt x="2263139" y="754380"/>
                  </a:lnTo>
                  <a:lnTo>
                    <a:pt x="2263139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558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5587" y="433273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2263140" h="754379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2263140" h="754379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53872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53872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85315" y="1395313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79777" y="2621702"/>
            <a:ext cx="4081743" cy="357500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12923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01</a:t>
            </a:r>
            <a:endParaRPr sz="2338">
              <a:latin typeface="Calibri"/>
              <a:cs typeface="Calibri"/>
            </a:endParaRPr>
          </a:p>
          <a:p>
            <a:pPr marL="212923"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206">
              <a:latin typeface="Calibri"/>
              <a:cs typeface="Calibri"/>
            </a:endParaRPr>
          </a:p>
          <a:p>
            <a:pPr marL="212923"/>
            <a:r>
              <a:rPr sz="2338" spc="-4" dirty="0">
                <a:latin typeface="Calibri"/>
                <a:cs typeface="Calibri"/>
              </a:rPr>
              <a:t>10</a:t>
            </a:r>
            <a:endParaRPr sz="2338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9">
              <a:latin typeface="Calibri"/>
              <a:cs typeface="Calibri"/>
            </a:endParaRPr>
          </a:p>
          <a:p>
            <a:pPr marL="344599" indent="-333953"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i="1" spc="-9" dirty="0">
                <a:latin typeface="Calibri"/>
                <a:cs typeface="Calibri"/>
              </a:rPr>
              <a:t>Reduced</a:t>
            </a:r>
            <a:r>
              <a:rPr sz="3088" i="1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DNF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form: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4" dirty="0">
                <a:latin typeface="Calibri"/>
                <a:cs typeface="Calibri"/>
              </a:rPr>
              <a:t>Find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groups</a:t>
            </a:r>
            <a:endParaRPr sz="2691">
              <a:latin typeface="Calibri"/>
              <a:cs typeface="Calibri"/>
            </a:endParaRPr>
          </a:p>
          <a:p>
            <a:pPr marL="731783" lvl="1" indent="-277921">
              <a:spcBef>
                <a:spcPts val="679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4" dirty="0">
                <a:latin typeface="Calibri"/>
                <a:cs typeface="Calibri"/>
              </a:rPr>
              <a:t>Express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reduced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DNF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18360" y="1160481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1803722" y="1098120"/>
            <a:ext cx="98835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29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41450" y="1637851"/>
            <a:ext cx="2879912" cy="3060886"/>
            <a:chOff x="1114044" y="1856231"/>
            <a:chExt cx="3263900" cy="3469004"/>
          </a:xfrm>
        </p:grpSpPr>
        <p:sp>
          <p:nvSpPr>
            <p:cNvPr id="31" name="object 31"/>
            <p:cNvSpPr/>
            <p:nvPr/>
          </p:nvSpPr>
          <p:spPr>
            <a:xfrm>
              <a:off x="1191768" y="1869947"/>
              <a:ext cx="925194" cy="3441700"/>
            </a:xfrm>
            <a:custGeom>
              <a:avLst/>
              <a:gdLst/>
              <a:ahLst/>
              <a:cxnLst/>
              <a:rect l="l" t="t" r="r" b="b"/>
              <a:pathLst>
                <a:path w="925194" h="3441700">
                  <a:moveTo>
                    <a:pt x="0" y="1720595"/>
                  </a:moveTo>
                  <a:lnTo>
                    <a:pt x="406" y="1647922"/>
                  </a:lnTo>
                  <a:lnTo>
                    <a:pt x="1613" y="1576013"/>
                  </a:lnTo>
                  <a:lnTo>
                    <a:pt x="3607" y="1504926"/>
                  </a:lnTo>
                  <a:lnTo>
                    <a:pt x="6369" y="1434723"/>
                  </a:lnTo>
                  <a:lnTo>
                    <a:pt x="9886" y="1365463"/>
                  </a:lnTo>
                  <a:lnTo>
                    <a:pt x="14139" y="1297207"/>
                  </a:lnTo>
                  <a:lnTo>
                    <a:pt x="19114" y="1230013"/>
                  </a:lnTo>
                  <a:lnTo>
                    <a:pt x="24795" y="1163943"/>
                  </a:lnTo>
                  <a:lnTo>
                    <a:pt x="31165" y="1099055"/>
                  </a:lnTo>
                  <a:lnTo>
                    <a:pt x="38208" y="1035411"/>
                  </a:lnTo>
                  <a:lnTo>
                    <a:pt x="45909" y="973070"/>
                  </a:lnTo>
                  <a:lnTo>
                    <a:pt x="54250" y="912092"/>
                  </a:lnTo>
                  <a:lnTo>
                    <a:pt x="63217" y="852536"/>
                  </a:lnTo>
                  <a:lnTo>
                    <a:pt x="72793" y="794464"/>
                  </a:lnTo>
                  <a:lnTo>
                    <a:pt x="82963" y="737935"/>
                  </a:lnTo>
                  <a:lnTo>
                    <a:pt x="93709" y="683008"/>
                  </a:lnTo>
                  <a:lnTo>
                    <a:pt x="105017" y="629744"/>
                  </a:lnTo>
                  <a:lnTo>
                    <a:pt x="116870" y="578203"/>
                  </a:lnTo>
                  <a:lnTo>
                    <a:pt x="129251" y="528445"/>
                  </a:lnTo>
                  <a:lnTo>
                    <a:pt x="142146" y="480529"/>
                  </a:lnTo>
                  <a:lnTo>
                    <a:pt x="155538" y="434516"/>
                  </a:lnTo>
                  <a:lnTo>
                    <a:pt x="169410" y="390466"/>
                  </a:lnTo>
                  <a:lnTo>
                    <a:pt x="183748" y="348438"/>
                  </a:lnTo>
                  <a:lnTo>
                    <a:pt x="198534" y="308493"/>
                  </a:lnTo>
                  <a:lnTo>
                    <a:pt x="213754" y="270691"/>
                  </a:lnTo>
                  <a:lnTo>
                    <a:pt x="229390" y="235091"/>
                  </a:lnTo>
                  <a:lnTo>
                    <a:pt x="261848" y="170738"/>
                  </a:lnTo>
                  <a:lnTo>
                    <a:pt x="295782" y="115914"/>
                  </a:lnTo>
                  <a:lnTo>
                    <a:pt x="331062" y="71100"/>
                  </a:lnTo>
                  <a:lnTo>
                    <a:pt x="367560" y="36775"/>
                  </a:lnTo>
                  <a:lnTo>
                    <a:pt x="405149" y="13419"/>
                  </a:lnTo>
                  <a:lnTo>
                    <a:pt x="443700" y="1511"/>
                  </a:lnTo>
                  <a:lnTo>
                    <a:pt x="463295" y="0"/>
                  </a:lnTo>
                  <a:lnTo>
                    <a:pt x="482777" y="1511"/>
                  </a:lnTo>
                  <a:lnTo>
                    <a:pt x="521117" y="13419"/>
                  </a:lnTo>
                  <a:lnTo>
                    <a:pt x="558516" y="36775"/>
                  </a:lnTo>
                  <a:lnTo>
                    <a:pt x="594847" y="71100"/>
                  </a:lnTo>
                  <a:lnTo>
                    <a:pt x="629979" y="115914"/>
                  </a:lnTo>
                  <a:lnTo>
                    <a:pt x="663783" y="170738"/>
                  </a:lnTo>
                  <a:lnTo>
                    <a:pt x="696129" y="235091"/>
                  </a:lnTo>
                  <a:lnTo>
                    <a:pt x="711715" y="270691"/>
                  </a:lnTo>
                  <a:lnTo>
                    <a:pt x="726888" y="308493"/>
                  </a:lnTo>
                  <a:lnTo>
                    <a:pt x="741632" y="348438"/>
                  </a:lnTo>
                  <a:lnTo>
                    <a:pt x="755930" y="390466"/>
                  </a:lnTo>
                  <a:lnTo>
                    <a:pt x="769767" y="434516"/>
                  </a:lnTo>
                  <a:lnTo>
                    <a:pt x="783127" y="480529"/>
                  </a:lnTo>
                  <a:lnTo>
                    <a:pt x="795992" y="528445"/>
                  </a:lnTo>
                  <a:lnTo>
                    <a:pt x="808347" y="578203"/>
                  </a:lnTo>
                  <a:lnTo>
                    <a:pt x="820176" y="629744"/>
                  </a:lnTo>
                  <a:lnTo>
                    <a:pt x="831463" y="683008"/>
                  </a:lnTo>
                  <a:lnTo>
                    <a:pt x="842191" y="737935"/>
                  </a:lnTo>
                  <a:lnTo>
                    <a:pt x="852344" y="794464"/>
                  </a:lnTo>
                  <a:lnTo>
                    <a:pt x="861906" y="852536"/>
                  </a:lnTo>
                  <a:lnTo>
                    <a:pt x="870861" y="912092"/>
                  </a:lnTo>
                  <a:lnTo>
                    <a:pt x="879193" y="973070"/>
                  </a:lnTo>
                  <a:lnTo>
                    <a:pt x="886885" y="1035411"/>
                  </a:lnTo>
                  <a:lnTo>
                    <a:pt x="893921" y="1099055"/>
                  </a:lnTo>
                  <a:lnTo>
                    <a:pt x="900285" y="1163943"/>
                  </a:lnTo>
                  <a:lnTo>
                    <a:pt x="905961" y="1230013"/>
                  </a:lnTo>
                  <a:lnTo>
                    <a:pt x="910933" y="1297207"/>
                  </a:lnTo>
                  <a:lnTo>
                    <a:pt x="915185" y="1365463"/>
                  </a:lnTo>
                  <a:lnTo>
                    <a:pt x="918699" y="1434723"/>
                  </a:lnTo>
                  <a:lnTo>
                    <a:pt x="921461" y="1504926"/>
                  </a:lnTo>
                  <a:lnTo>
                    <a:pt x="923454" y="1576013"/>
                  </a:lnTo>
                  <a:lnTo>
                    <a:pt x="924661" y="1647922"/>
                  </a:lnTo>
                  <a:lnTo>
                    <a:pt x="925068" y="1720595"/>
                  </a:lnTo>
                  <a:lnTo>
                    <a:pt x="924661" y="1793380"/>
                  </a:lnTo>
                  <a:lnTo>
                    <a:pt x="923454" y="1865389"/>
                  </a:lnTo>
                  <a:lnTo>
                    <a:pt x="921461" y="1936564"/>
                  </a:lnTo>
                  <a:lnTo>
                    <a:pt x="918699" y="2006846"/>
                  </a:lnTo>
                  <a:lnTo>
                    <a:pt x="915185" y="2076173"/>
                  </a:lnTo>
                  <a:lnTo>
                    <a:pt x="910933" y="2144488"/>
                  </a:lnTo>
                  <a:lnTo>
                    <a:pt x="905961" y="2211730"/>
                  </a:lnTo>
                  <a:lnTo>
                    <a:pt x="900285" y="2277841"/>
                  </a:lnTo>
                  <a:lnTo>
                    <a:pt x="893921" y="2342760"/>
                  </a:lnTo>
                  <a:lnTo>
                    <a:pt x="886885" y="2406428"/>
                  </a:lnTo>
                  <a:lnTo>
                    <a:pt x="879193" y="2468786"/>
                  </a:lnTo>
                  <a:lnTo>
                    <a:pt x="870861" y="2529774"/>
                  </a:lnTo>
                  <a:lnTo>
                    <a:pt x="861906" y="2589332"/>
                  </a:lnTo>
                  <a:lnTo>
                    <a:pt x="852344" y="2647401"/>
                  </a:lnTo>
                  <a:lnTo>
                    <a:pt x="842191" y="2703922"/>
                  </a:lnTo>
                  <a:lnTo>
                    <a:pt x="831463" y="2758835"/>
                  </a:lnTo>
                  <a:lnTo>
                    <a:pt x="820176" y="2812081"/>
                  </a:lnTo>
                  <a:lnTo>
                    <a:pt x="808347" y="2863600"/>
                  </a:lnTo>
                  <a:lnTo>
                    <a:pt x="795992" y="2913332"/>
                  </a:lnTo>
                  <a:lnTo>
                    <a:pt x="783127" y="2961218"/>
                  </a:lnTo>
                  <a:lnTo>
                    <a:pt x="769767" y="3007199"/>
                  </a:lnTo>
                  <a:lnTo>
                    <a:pt x="755930" y="3051215"/>
                  </a:lnTo>
                  <a:lnTo>
                    <a:pt x="741632" y="3093206"/>
                  </a:lnTo>
                  <a:lnTo>
                    <a:pt x="726888" y="3133114"/>
                  </a:lnTo>
                  <a:lnTo>
                    <a:pt x="711715" y="3170878"/>
                  </a:lnTo>
                  <a:lnTo>
                    <a:pt x="696129" y="3206439"/>
                  </a:lnTo>
                  <a:lnTo>
                    <a:pt x="663783" y="3270714"/>
                  </a:lnTo>
                  <a:lnTo>
                    <a:pt x="629979" y="3325464"/>
                  </a:lnTo>
                  <a:lnTo>
                    <a:pt x="594847" y="3370212"/>
                  </a:lnTo>
                  <a:lnTo>
                    <a:pt x="558516" y="3404481"/>
                  </a:lnTo>
                  <a:lnTo>
                    <a:pt x="521117" y="3427797"/>
                  </a:lnTo>
                  <a:lnTo>
                    <a:pt x="482777" y="3439683"/>
                  </a:lnTo>
                  <a:lnTo>
                    <a:pt x="463295" y="3441191"/>
                  </a:lnTo>
                  <a:lnTo>
                    <a:pt x="443700" y="3439683"/>
                  </a:lnTo>
                  <a:lnTo>
                    <a:pt x="405149" y="3427797"/>
                  </a:lnTo>
                  <a:lnTo>
                    <a:pt x="367560" y="3404481"/>
                  </a:lnTo>
                  <a:lnTo>
                    <a:pt x="331062" y="3370212"/>
                  </a:lnTo>
                  <a:lnTo>
                    <a:pt x="295782" y="3325464"/>
                  </a:lnTo>
                  <a:lnTo>
                    <a:pt x="261848" y="3270714"/>
                  </a:lnTo>
                  <a:lnTo>
                    <a:pt x="229390" y="3206439"/>
                  </a:lnTo>
                  <a:lnTo>
                    <a:pt x="213754" y="3170878"/>
                  </a:lnTo>
                  <a:lnTo>
                    <a:pt x="198534" y="3133114"/>
                  </a:lnTo>
                  <a:lnTo>
                    <a:pt x="183748" y="3093206"/>
                  </a:lnTo>
                  <a:lnTo>
                    <a:pt x="169410" y="3051215"/>
                  </a:lnTo>
                  <a:lnTo>
                    <a:pt x="155538" y="3007199"/>
                  </a:lnTo>
                  <a:lnTo>
                    <a:pt x="142146" y="2961218"/>
                  </a:lnTo>
                  <a:lnTo>
                    <a:pt x="129251" y="2913332"/>
                  </a:lnTo>
                  <a:lnTo>
                    <a:pt x="116870" y="2863600"/>
                  </a:lnTo>
                  <a:lnTo>
                    <a:pt x="105017" y="2812081"/>
                  </a:lnTo>
                  <a:lnTo>
                    <a:pt x="93709" y="2758835"/>
                  </a:lnTo>
                  <a:lnTo>
                    <a:pt x="82963" y="2703922"/>
                  </a:lnTo>
                  <a:lnTo>
                    <a:pt x="72793" y="2647401"/>
                  </a:lnTo>
                  <a:lnTo>
                    <a:pt x="63217" y="2589332"/>
                  </a:lnTo>
                  <a:lnTo>
                    <a:pt x="54250" y="2529774"/>
                  </a:lnTo>
                  <a:lnTo>
                    <a:pt x="45909" y="2468786"/>
                  </a:lnTo>
                  <a:lnTo>
                    <a:pt x="38208" y="2406428"/>
                  </a:lnTo>
                  <a:lnTo>
                    <a:pt x="31165" y="2342760"/>
                  </a:lnTo>
                  <a:lnTo>
                    <a:pt x="24795" y="2277841"/>
                  </a:lnTo>
                  <a:lnTo>
                    <a:pt x="19114" y="2211730"/>
                  </a:lnTo>
                  <a:lnTo>
                    <a:pt x="14139" y="2144488"/>
                  </a:lnTo>
                  <a:lnTo>
                    <a:pt x="9886" y="2076173"/>
                  </a:lnTo>
                  <a:lnTo>
                    <a:pt x="6369" y="2006846"/>
                  </a:lnTo>
                  <a:lnTo>
                    <a:pt x="3607" y="1936564"/>
                  </a:lnTo>
                  <a:lnTo>
                    <a:pt x="1613" y="1865389"/>
                  </a:lnTo>
                  <a:lnTo>
                    <a:pt x="406" y="1793380"/>
                  </a:lnTo>
                  <a:lnTo>
                    <a:pt x="0" y="1720595"/>
                  </a:lnTo>
                </a:path>
              </a:pathLst>
            </a:custGeom>
            <a:ln w="27431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27760" y="2758439"/>
              <a:ext cx="1824355" cy="876300"/>
            </a:xfrm>
            <a:custGeom>
              <a:avLst/>
              <a:gdLst/>
              <a:ahLst/>
              <a:cxnLst/>
              <a:rect l="l" t="t" r="r" b="b"/>
              <a:pathLst>
                <a:path w="1824355" h="876300">
                  <a:moveTo>
                    <a:pt x="0" y="438912"/>
                  </a:moveTo>
                  <a:lnTo>
                    <a:pt x="8327" y="379372"/>
                  </a:lnTo>
                  <a:lnTo>
                    <a:pt x="32582" y="322262"/>
                  </a:lnTo>
                  <a:lnTo>
                    <a:pt x="71675" y="268104"/>
                  </a:lnTo>
                  <a:lnTo>
                    <a:pt x="124516" y="217424"/>
                  </a:lnTo>
                  <a:lnTo>
                    <a:pt x="155751" y="193550"/>
                  </a:lnTo>
                  <a:lnTo>
                    <a:pt x="190014" y="170743"/>
                  </a:lnTo>
                  <a:lnTo>
                    <a:pt x="227170" y="149067"/>
                  </a:lnTo>
                  <a:lnTo>
                    <a:pt x="267081" y="128587"/>
                  </a:lnTo>
                  <a:lnTo>
                    <a:pt x="309611" y="109369"/>
                  </a:lnTo>
                  <a:lnTo>
                    <a:pt x="354624" y="91479"/>
                  </a:lnTo>
                  <a:lnTo>
                    <a:pt x="401984" y="74982"/>
                  </a:lnTo>
                  <a:lnTo>
                    <a:pt x="451555" y="59944"/>
                  </a:lnTo>
                  <a:lnTo>
                    <a:pt x="503200" y="46429"/>
                  </a:lnTo>
                  <a:lnTo>
                    <a:pt x="556783" y="34504"/>
                  </a:lnTo>
                  <a:lnTo>
                    <a:pt x="612168" y="24234"/>
                  </a:lnTo>
                  <a:lnTo>
                    <a:pt x="669219" y="15684"/>
                  </a:lnTo>
                  <a:lnTo>
                    <a:pt x="727799" y="8920"/>
                  </a:lnTo>
                  <a:lnTo>
                    <a:pt x="787772" y="4008"/>
                  </a:lnTo>
                  <a:lnTo>
                    <a:pt x="849001" y="1013"/>
                  </a:lnTo>
                  <a:lnTo>
                    <a:pt x="911352" y="0"/>
                  </a:lnTo>
                  <a:lnTo>
                    <a:pt x="973884" y="1013"/>
                  </a:lnTo>
                  <a:lnTo>
                    <a:pt x="1035281" y="4008"/>
                  </a:lnTo>
                  <a:lnTo>
                    <a:pt x="1095407" y="8920"/>
                  </a:lnTo>
                  <a:lnTo>
                    <a:pt x="1154126" y="15684"/>
                  </a:lnTo>
                  <a:lnTo>
                    <a:pt x="1211302" y="24234"/>
                  </a:lnTo>
                  <a:lnTo>
                    <a:pt x="1266801" y="34504"/>
                  </a:lnTo>
                  <a:lnTo>
                    <a:pt x="1320485" y="46429"/>
                  </a:lnTo>
                  <a:lnTo>
                    <a:pt x="1372220" y="59944"/>
                  </a:lnTo>
                  <a:lnTo>
                    <a:pt x="1421871" y="74982"/>
                  </a:lnTo>
                  <a:lnTo>
                    <a:pt x="1469300" y="91479"/>
                  </a:lnTo>
                  <a:lnTo>
                    <a:pt x="1514374" y="109369"/>
                  </a:lnTo>
                  <a:lnTo>
                    <a:pt x="1556956" y="128587"/>
                  </a:lnTo>
                  <a:lnTo>
                    <a:pt x="1596911" y="149067"/>
                  </a:lnTo>
                  <a:lnTo>
                    <a:pt x="1634102" y="170743"/>
                  </a:lnTo>
                  <a:lnTo>
                    <a:pt x="1668396" y="193550"/>
                  </a:lnTo>
                  <a:lnTo>
                    <a:pt x="1699655" y="217424"/>
                  </a:lnTo>
                  <a:lnTo>
                    <a:pt x="1752528" y="268104"/>
                  </a:lnTo>
                  <a:lnTo>
                    <a:pt x="1791638" y="322262"/>
                  </a:lnTo>
                  <a:lnTo>
                    <a:pt x="1815899" y="379372"/>
                  </a:lnTo>
                  <a:lnTo>
                    <a:pt x="1824228" y="438912"/>
                  </a:lnTo>
                  <a:lnTo>
                    <a:pt x="1822123" y="468944"/>
                  </a:lnTo>
                  <a:lnTo>
                    <a:pt x="1805692" y="527277"/>
                  </a:lnTo>
                  <a:lnTo>
                    <a:pt x="1773871" y="582871"/>
                  </a:lnTo>
                  <a:lnTo>
                    <a:pt x="1727744" y="635213"/>
                  </a:lnTo>
                  <a:lnTo>
                    <a:pt x="1668396" y="683790"/>
                  </a:lnTo>
                  <a:lnTo>
                    <a:pt x="1634102" y="706507"/>
                  </a:lnTo>
                  <a:lnTo>
                    <a:pt x="1596911" y="728089"/>
                  </a:lnTo>
                  <a:lnTo>
                    <a:pt x="1556956" y="748474"/>
                  </a:lnTo>
                  <a:lnTo>
                    <a:pt x="1514374" y="767597"/>
                  </a:lnTo>
                  <a:lnTo>
                    <a:pt x="1469300" y="785393"/>
                  </a:lnTo>
                  <a:lnTo>
                    <a:pt x="1421871" y="801799"/>
                  </a:lnTo>
                  <a:lnTo>
                    <a:pt x="1372220" y="816751"/>
                  </a:lnTo>
                  <a:lnTo>
                    <a:pt x="1320485" y="830183"/>
                  </a:lnTo>
                  <a:lnTo>
                    <a:pt x="1266801" y="842033"/>
                  </a:lnTo>
                  <a:lnTo>
                    <a:pt x="1211302" y="852236"/>
                  </a:lnTo>
                  <a:lnTo>
                    <a:pt x="1154126" y="860728"/>
                  </a:lnTo>
                  <a:lnTo>
                    <a:pt x="1095407" y="867444"/>
                  </a:lnTo>
                  <a:lnTo>
                    <a:pt x="1035281" y="872321"/>
                  </a:lnTo>
                  <a:lnTo>
                    <a:pt x="973884" y="875294"/>
                  </a:lnTo>
                  <a:lnTo>
                    <a:pt x="911352" y="876300"/>
                  </a:lnTo>
                  <a:lnTo>
                    <a:pt x="849001" y="875294"/>
                  </a:lnTo>
                  <a:lnTo>
                    <a:pt x="787772" y="872321"/>
                  </a:lnTo>
                  <a:lnTo>
                    <a:pt x="727799" y="867444"/>
                  </a:lnTo>
                  <a:lnTo>
                    <a:pt x="669219" y="860728"/>
                  </a:lnTo>
                  <a:lnTo>
                    <a:pt x="612168" y="852236"/>
                  </a:lnTo>
                  <a:lnTo>
                    <a:pt x="556783" y="842033"/>
                  </a:lnTo>
                  <a:lnTo>
                    <a:pt x="503200" y="830183"/>
                  </a:lnTo>
                  <a:lnTo>
                    <a:pt x="451555" y="816751"/>
                  </a:lnTo>
                  <a:lnTo>
                    <a:pt x="401984" y="801799"/>
                  </a:lnTo>
                  <a:lnTo>
                    <a:pt x="354624" y="785393"/>
                  </a:lnTo>
                  <a:lnTo>
                    <a:pt x="309611" y="767597"/>
                  </a:lnTo>
                  <a:lnTo>
                    <a:pt x="267081" y="748474"/>
                  </a:lnTo>
                  <a:lnTo>
                    <a:pt x="227170" y="728089"/>
                  </a:lnTo>
                  <a:lnTo>
                    <a:pt x="190014" y="706507"/>
                  </a:lnTo>
                  <a:lnTo>
                    <a:pt x="155751" y="683790"/>
                  </a:lnTo>
                  <a:lnTo>
                    <a:pt x="124516" y="660004"/>
                  </a:lnTo>
                  <a:lnTo>
                    <a:pt x="71675" y="609480"/>
                  </a:lnTo>
                  <a:lnTo>
                    <a:pt x="32582" y="555448"/>
                  </a:lnTo>
                  <a:lnTo>
                    <a:pt x="8327" y="498421"/>
                  </a:lnTo>
                  <a:lnTo>
                    <a:pt x="0" y="438912"/>
                  </a:lnTo>
                </a:path>
              </a:pathLst>
            </a:custGeom>
            <a:ln w="27432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3441191" y="2014727"/>
              <a:ext cx="923290" cy="864235"/>
            </a:xfrm>
            <a:custGeom>
              <a:avLst/>
              <a:gdLst/>
              <a:ahLst/>
              <a:cxnLst/>
              <a:rect l="l" t="t" r="r" b="b"/>
              <a:pathLst>
                <a:path w="923289" h="864235">
                  <a:moveTo>
                    <a:pt x="0" y="0"/>
                  </a:moveTo>
                  <a:lnTo>
                    <a:pt x="4057" y="57781"/>
                  </a:lnTo>
                  <a:lnTo>
                    <a:pt x="8254" y="115317"/>
                  </a:lnTo>
                  <a:lnTo>
                    <a:pt x="12730" y="172361"/>
                  </a:lnTo>
                  <a:lnTo>
                    <a:pt x="17625" y="228668"/>
                  </a:lnTo>
                  <a:lnTo>
                    <a:pt x="23078" y="283993"/>
                  </a:lnTo>
                  <a:lnTo>
                    <a:pt x="29229" y="338089"/>
                  </a:lnTo>
                  <a:lnTo>
                    <a:pt x="36218" y="390711"/>
                  </a:lnTo>
                  <a:lnTo>
                    <a:pt x="44184" y="441614"/>
                  </a:lnTo>
                  <a:lnTo>
                    <a:pt x="53267" y="490551"/>
                  </a:lnTo>
                  <a:lnTo>
                    <a:pt x="63605" y="537277"/>
                  </a:lnTo>
                  <a:lnTo>
                    <a:pt x="75340" y="581546"/>
                  </a:lnTo>
                  <a:lnTo>
                    <a:pt x="88611" y="623113"/>
                  </a:lnTo>
                  <a:lnTo>
                    <a:pt x="103556" y="661732"/>
                  </a:lnTo>
                  <a:lnTo>
                    <a:pt x="120316" y="697156"/>
                  </a:lnTo>
                  <a:lnTo>
                    <a:pt x="159838" y="757442"/>
                  </a:lnTo>
                  <a:lnTo>
                    <a:pt x="213452" y="804827"/>
                  </a:lnTo>
                  <a:lnTo>
                    <a:pt x="249701" y="823938"/>
                  </a:lnTo>
                  <a:lnTo>
                    <a:pt x="290718" y="839224"/>
                  </a:lnTo>
                  <a:lnTo>
                    <a:pt x="335596" y="850762"/>
                  </a:lnTo>
                  <a:lnTo>
                    <a:pt x="383427" y="858632"/>
                  </a:lnTo>
                  <a:lnTo>
                    <a:pt x="433303" y="862913"/>
                  </a:lnTo>
                  <a:lnTo>
                    <a:pt x="484318" y="863682"/>
                  </a:lnTo>
                  <a:lnTo>
                    <a:pt x="535562" y="861018"/>
                  </a:lnTo>
                  <a:lnTo>
                    <a:pt x="586130" y="855000"/>
                  </a:lnTo>
                  <a:lnTo>
                    <a:pt x="635112" y="845707"/>
                  </a:lnTo>
                  <a:lnTo>
                    <a:pt x="681602" y="833216"/>
                  </a:lnTo>
                  <a:lnTo>
                    <a:pt x="724692" y="817607"/>
                  </a:lnTo>
                  <a:lnTo>
                    <a:pt x="763474" y="798958"/>
                  </a:lnTo>
                  <a:lnTo>
                    <a:pt x="797040" y="777348"/>
                  </a:lnTo>
                  <a:lnTo>
                    <a:pt x="845735" y="726469"/>
                  </a:lnTo>
                  <a:lnTo>
                    <a:pt x="879200" y="661917"/>
                  </a:lnTo>
                  <a:lnTo>
                    <a:pt x="891825" y="624292"/>
                  </a:lnTo>
                  <a:lnTo>
                    <a:pt x="901986" y="583461"/>
                  </a:lnTo>
                  <a:lnTo>
                    <a:pt x="909887" y="539695"/>
                  </a:lnTo>
                  <a:lnTo>
                    <a:pt x="915734" y="493263"/>
                  </a:lnTo>
                  <a:lnTo>
                    <a:pt x="919734" y="444436"/>
                  </a:lnTo>
                  <a:lnTo>
                    <a:pt x="922089" y="393484"/>
                  </a:lnTo>
                  <a:lnTo>
                    <a:pt x="923008" y="340676"/>
                  </a:lnTo>
                  <a:lnTo>
                    <a:pt x="922694" y="286283"/>
                  </a:lnTo>
                  <a:lnTo>
                    <a:pt x="921353" y="230576"/>
                  </a:lnTo>
                  <a:lnTo>
                    <a:pt x="919190" y="173824"/>
                  </a:lnTo>
                  <a:lnTo>
                    <a:pt x="916412" y="116297"/>
                  </a:lnTo>
                  <a:lnTo>
                    <a:pt x="913222" y="58265"/>
                  </a:lnTo>
                  <a:lnTo>
                    <a:pt x="909827" y="0"/>
                  </a:lnTo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441191" y="4306607"/>
              <a:ext cx="923290" cy="951230"/>
            </a:xfrm>
            <a:custGeom>
              <a:avLst/>
              <a:gdLst/>
              <a:ahLst/>
              <a:cxnLst/>
              <a:rect l="l" t="t" r="r" b="b"/>
              <a:pathLst>
                <a:path w="923289" h="951229">
                  <a:moveTo>
                    <a:pt x="0" y="951192"/>
                  </a:moveTo>
                  <a:lnTo>
                    <a:pt x="3829" y="891032"/>
                  </a:lnTo>
                  <a:lnTo>
                    <a:pt x="7776" y="831101"/>
                  </a:lnTo>
                  <a:lnTo>
                    <a:pt x="11959" y="771628"/>
                  </a:lnTo>
                  <a:lnTo>
                    <a:pt x="16494" y="712842"/>
                  </a:lnTo>
                  <a:lnTo>
                    <a:pt x="21499" y="654971"/>
                  </a:lnTo>
                  <a:lnTo>
                    <a:pt x="27093" y="598245"/>
                  </a:lnTo>
                  <a:lnTo>
                    <a:pt x="33392" y="542893"/>
                  </a:lnTo>
                  <a:lnTo>
                    <a:pt x="40514" y="489142"/>
                  </a:lnTo>
                  <a:lnTo>
                    <a:pt x="48577" y="437223"/>
                  </a:lnTo>
                  <a:lnTo>
                    <a:pt x="57698" y="387365"/>
                  </a:lnTo>
                  <a:lnTo>
                    <a:pt x="67995" y="339795"/>
                  </a:lnTo>
                  <a:lnTo>
                    <a:pt x="79586" y="294743"/>
                  </a:lnTo>
                  <a:lnTo>
                    <a:pt x="92588" y="252439"/>
                  </a:lnTo>
                  <a:lnTo>
                    <a:pt x="107119" y="213110"/>
                  </a:lnTo>
                  <a:lnTo>
                    <a:pt x="123295" y="176986"/>
                  </a:lnTo>
                  <a:lnTo>
                    <a:pt x="161058" y="115268"/>
                  </a:lnTo>
                  <a:lnTo>
                    <a:pt x="213452" y="64861"/>
                  </a:lnTo>
                  <a:lnTo>
                    <a:pt x="249701" y="43857"/>
                  </a:lnTo>
                  <a:lnTo>
                    <a:pt x="290718" y="27039"/>
                  </a:lnTo>
                  <a:lnTo>
                    <a:pt x="335596" y="14325"/>
                  </a:lnTo>
                  <a:lnTo>
                    <a:pt x="383427" y="5635"/>
                  </a:lnTo>
                  <a:lnTo>
                    <a:pt x="433303" y="887"/>
                  </a:lnTo>
                  <a:lnTo>
                    <a:pt x="484318" y="0"/>
                  </a:lnTo>
                  <a:lnTo>
                    <a:pt x="535562" y="2892"/>
                  </a:lnTo>
                  <a:lnTo>
                    <a:pt x="586130" y="9482"/>
                  </a:lnTo>
                  <a:lnTo>
                    <a:pt x="635112" y="19690"/>
                  </a:lnTo>
                  <a:lnTo>
                    <a:pt x="681602" y="33433"/>
                  </a:lnTo>
                  <a:lnTo>
                    <a:pt x="724692" y="50630"/>
                  </a:lnTo>
                  <a:lnTo>
                    <a:pt x="763474" y="71201"/>
                  </a:lnTo>
                  <a:lnTo>
                    <a:pt x="797040" y="95063"/>
                  </a:lnTo>
                  <a:lnTo>
                    <a:pt x="824483" y="122136"/>
                  </a:lnTo>
                  <a:lnTo>
                    <a:pt x="861921" y="180662"/>
                  </a:lnTo>
                  <a:lnTo>
                    <a:pt x="889084" y="253816"/>
                  </a:lnTo>
                  <a:lnTo>
                    <a:pt x="899241" y="295270"/>
                  </a:lnTo>
                  <a:lnTo>
                    <a:pt x="907343" y="339649"/>
                  </a:lnTo>
                  <a:lnTo>
                    <a:pt x="913562" y="386710"/>
                  </a:lnTo>
                  <a:lnTo>
                    <a:pt x="918069" y="436210"/>
                  </a:lnTo>
                  <a:lnTo>
                    <a:pt x="921034" y="487904"/>
                  </a:lnTo>
                  <a:lnTo>
                    <a:pt x="922630" y="541548"/>
                  </a:lnTo>
                  <a:lnTo>
                    <a:pt x="923027" y="596899"/>
                  </a:lnTo>
                  <a:lnTo>
                    <a:pt x="922397" y="653713"/>
                  </a:lnTo>
                  <a:lnTo>
                    <a:pt x="920910" y="711746"/>
                  </a:lnTo>
                  <a:lnTo>
                    <a:pt x="918739" y="770754"/>
                  </a:lnTo>
                  <a:lnTo>
                    <a:pt x="916054" y="830494"/>
                  </a:lnTo>
                  <a:lnTo>
                    <a:pt x="913026" y="890721"/>
                  </a:lnTo>
                  <a:lnTo>
                    <a:pt x="909827" y="95119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49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1879447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0588" y="555038"/>
            <a:ext cx="652910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Reducing</a:t>
            </a:r>
            <a:r>
              <a:rPr sz="4236" spc="-4" dirty="0"/>
              <a:t> </a:t>
            </a:r>
            <a:r>
              <a:rPr sz="4236" spc="13" dirty="0"/>
              <a:t>a</a:t>
            </a:r>
            <a:r>
              <a:rPr sz="4236" dirty="0"/>
              <a:t> </a:t>
            </a:r>
            <a:r>
              <a:rPr sz="4236" spc="13" dirty="0"/>
              <a:t>Boolean</a:t>
            </a:r>
            <a:r>
              <a:rPr sz="4236" spc="-13" dirty="0"/>
              <a:t> </a:t>
            </a:r>
            <a:r>
              <a:rPr sz="4236" spc="9" dirty="0"/>
              <a:t>Function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83" y="4782309"/>
            <a:ext cx="3104029" cy="113354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44599" indent="-333953">
              <a:spcBef>
                <a:spcPts val="64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i="1" dirty="0">
                <a:latin typeface="Calibri"/>
                <a:cs typeface="Calibri"/>
              </a:rPr>
              <a:t>Reduced</a:t>
            </a:r>
            <a:r>
              <a:rPr sz="2118" i="1" spc="-40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DNF</a:t>
            </a:r>
            <a:r>
              <a:rPr sz="2118" spc="-4" dirty="0">
                <a:latin typeface="Calibri"/>
                <a:cs typeface="Calibri"/>
              </a:rPr>
              <a:t> form: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5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9" dirty="0">
                <a:latin typeface="Calibri"/>
                <a:cs typeface="Calibri"/>
              </a:rPr>
              <a:t>Find </a:t>
            </a:r>
            <a:r>
              <a:rPr sz="1941" spc="-13" dirty="0">
                <a:latin typeface="Calibri"/>
                <a:cs typeface="Calibri"/>
              </a:rPr>
              <a:t>groups</a:t>
            </a:r>
            <a:endParaRPr sz="1941">
              <a:latin typeface="Calibri"/>
              <a:cs typeface="Calibri"/>
            </a:endParaRPr>
          </a:p>
          <a:p>
            <a:pPr marL="731783" lvl="1" indent="-277921">
              <a:spcBef>
                <a:spcPts val="463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9" dirty="0">
                <a:latin typeface="Calibri"/>
                <a:cs typeface="Calibri"/>
              </a:rPr>
              <a:t>Express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as</a:t>
            </a:r>
            <a:r>
              <a:rPr sz="1941" spc="-18" dirty="0">
                <a:latin typeface="Calibri"/>
                <a:cs typeface="Calibri"/>
              </a:rPr>
              <a:t> </a:t>
            </a:r>
            <a:r>
              <a:rPr sz="1941" i="1" spc="-9" dirty="0">
                <a:solidFill>
                  <a:srgbClr val="BF0000"/>
                </a:solidFill>
                <a:latin typeface="Calibri"/>
                <a:cs typeface="Calibri"/>
              </a:rPr>
              <a:t>reduced </a:t>
            </a:r>
            <a:r>
              <a:rPr sz="1941" spc="-4" dirty="0">
                <a:latin typeface="Calibri"/>
                <a:cs typeface="Calibri"/>
              </a:rPr>
              <a:t>DNF</a:t>
            </a:r>
            <a:endParaRPr sz="194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3534" y="5886398"/>
            <a:ext cx="6747622" cy="672978"/>
          </a:xfrm>
          <a:prstGeom prst="rect">
            <a:avLst/>
          </a:prstGeom>
        </p:spPr>
        <p:txBody>
          <a:bodyPr vert="horz" wrap="square" lIns="0" tIns="71157" rIns="0" bIns="0" rtlCol="0">
            <a:spAutoFit/>
          </a:bodyPr>
          <a:lstStyle/>
          <a:p>
            <a:pPr marL="288007" indent="-277360">
              <a:spcBef>
                <a:spcPts val="560"/>
              </a:spcBef>
              <a:buFont typeface="Arial MT"/>
              <a:buChar char="–"/>
              <a:tabLst>
                <a:tab pos="288007" algn="l"/>
                <a:tab pos="288567" algn="l"/>
              </a:tabLst>
            </a:pPr>
            <a:r>
              <a:rPr sz="1941" spc="-4" dirty="0">
                <a:latin typeface="Calibri"/>
                <a:cs typeface="Calibri"/>
              </a:rPr>
              <a:t>Boolean </a:t>
            </a:r>
            <a:r>
              <a:rPr sz="1941" spc="-9" dirty="0">
                <a:latin typeface="Calibri"/>
                <a:cs typeface="Calibri"/>
              </a:rPr>
              <a:t>network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for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this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function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needs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only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3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hidden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units</a:t>
            </a:r>
            <a:endParaRPr sz="1941">
              <a:latin typeface="Calibri"/>
              <a:cs typeface="Calibri"/>
            </a:endParaRPr>
          </a:p>
          <a:p>
            <a:pPr marL="676871" lvl="1" indent="-223008">
              <a:spcBef>
                <a:spcPts val="427"/>
              </a:spcBef>
              <a:buFont typeface="Arial MT"/>
              <a:buChar char="•"/>
              <a:tabLst>
                <a:tab pos="676311" algn="l"/>
                <a:tab pos="677432" algn="l"/>
              </a:tabLst>
            </a:pPr>
            <a:r>
              <a:rPr sz="1632" dirty="0">
                <a:latin typeface="Calibri"/>
                <a:cs typeface="Calibri"/>
              </a:rPr>
              <a:t>Reduction</a:t>
            </a:r>
            <a:r>
              <a:rPr sz="1632" spc="4" dirty="0">
                <a:latin typeface="Calibri"/>
                <a:cs typeface="Calibri"/>
              </a:rPr>
              <a:t> </a:t>
            </a:r>
            <a:r>
              <a:rPr sz="1632" spc="9" dirty="0">
                <a:latin typeface="Calibri"/>
                <a:cs typeface="Calibri"/>
              </a:rPr>
              <a:t>of </a:t>
            </a:r>
            <a:r>
              <a:rPr sz="1632" spc="4" dirty="0">
                <a:latin typeface="Calibri"/>
                <a:cs typeface="Calibri"/>
              </a:rPr>
              <a:t>the</a:t>
            </a:r>
            <a:r>
              <a:rPr sz="1632" spc="18" dirty="0">
                <a:latin typeface="Calibri"/>
                <a:cs typeface="Calibri"/>
              </a:rPr>
              <a:t> </a:t>
            </a:r>
            <a:r>
              <a:rPr sz="1632" spc="9" dirty="0">
                <a:latin typeface="Calibri"/>
                <a:cs typeface="Calibri"/>
              </a:rPr>
              <a:t>DNF</a:t>
            </a:r>
            <a:r>
              <a:rPr sz="1632" spc="18" dirty="0">
                <a:latin typeface="Calibri"/>
                <a:cs typeface="Calibri"/>
              </a:rPr>
              <a:t> </a:t>
            </a:r>
            <a:r>
              <a:rPr sz="1632" dirty="0">
                <a:latin typeface="Calibri"/>
                <a:cs typeface="Calibri"/>
              </a:rPr>
              <a:t>reduces</a:t>
            </a:r>
            <a:r>
              <a:rPr sz="1632" spc="-4" dirty="0">
                <a:latin typeface="Calibri"/>
                <a:cs typeface="Calibri"/>
              </a:rPr>
              <a:t> </a:t>
            </a:r>
            <a:r>
              <a:rPr sz="1632" spc="4" dirty="0">
                <a:latin typeface="Calibri"/>
                <a:cs typeface="Calibri"/>
              </a:rPr>
              <a:t>the</a:t>
            </a:r>
            <a:r>
              <a:rPr sz="1632" spc="22" dirty="0">
                <a:latin typeface="Calibri"/>
                <a:cs typeface="Calibri"/>
              </a:rPr>
              <a:t> </a:t>
            </a:r>
            <a:r>
              <a:rPr sz="1632" spc="-4" dirty="0">
                <a:latin typeface="Calibri"/>
                <a:cs typeface="Calibri"/>
              </a:rPr>
              <a:t>size</a:t>
            </a:r>
            <a:r>
              <a:rPr sz="1632" dirty="0">
                <a:latin typeface="Calibri"/>
                <a:cs typeface="Calibri"/>
              </a:rPr>
              <a:t> </a:t>
            </a:r>
            <a:r>
              <a:rPr sz="1632" spc="9" dirty="0">
                <a:latin typeface="Calibri"/>
                <a:cs typeface="Calibri"/>
              </a:rPr>
              <a:t>of </a:t>
            </a:r>
            <a:r>
              <a:rPr sz="1632" spc="4" dirty="0">
                <a:latin typeface="Calibri"/>
                <a:cs typeface="Calibri"/>
              </a:rPr>
              <a:t>the</a:t>
            </a:r>
            <a:r>
              <a:rPr sz="1632" spc="22" dirty="0">
                <a:latin typeface="Calibri"/>
                <a:cs typeface="Calibri"/>
              </a:rPr>
              <a:t> </a:t>
            </a:r>
            <a:r>
              <a:rPr sz="1632" dirty="0">
                <a:latin typeface="Calibri"/>
                <a:cs typeface="Calibri"/>
              </a:rPr>
              <a:t>one-hidden-layer</a:t>
            </a:r>
            <a:r>
              <a:rPr sz="1632" spc="-35" dirty="0">
                <a:latin typeface="Calibri"/>
                <a:cs typeface="Calibri"/>
              </a:rPr>
              <a:t> </a:t>
            </a:r>
            <a:r>
              <a:rPr sz="1632" spc="4" dirty="0">
                <a:latin typeface="Calibri"/>
                <a:cs typeface="Calibri"/>
              </a:rPr>
              <a:t>network</a:t>
            </a:r>
            <a:endParaRPr sz="16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90179" y="1721223"/>
            <a:ext cx="188259" cy="235324"/>
          </a:xfrm>
          <a:custGeom>
            <a:avLst/>
            <a:gdLst/>
            <a:ahLst/>
            <a:cxnLst/>
            <a:rect l="l" t="t" r="r" b="b"/>
            <a:pathLst>
              <a:path w="213360" h="266700">
                <a:moveTo>
                  <a:pt x="78196" y="266700"/>
                </a:moveTo>
                <a:lnTo>
                  <a:pt x="30994" y="254805"/>
                </a:lnTo>
                <a:lnTo>
                  <a:pt x="4985" y="219527"/>
                </a:lnTo>
                <a:lnTo>
                  <a:pt x="0" y="184225"/>
                </a:lnTo>
                <a:lnTo>
                  <a:pt x="602" y="169610"/>
                </a:lnTo>
                <a:lnTo>
                  <a:pt x="9616" y="119729"/>
                </a:lnTo>
                <a:lnTo>
                  <a:pt x="28931" y="70464"/>
                </a:lnTo>
                <a:lnTo>
                  <a:pt x="57587" y="31908"/>
                </a:lnTo>
                <a:lnTo>
                  <a:pt x="94133" y="8090"/>
                </a:lnTo>
                <a:lnTo>
                  <a:pt x="136299" y="0"/>
                </a:lnTo>
                <a:lnTo>
                  <a:pt x="153731" y="1393"/>
                </a:lnTo>
                <a:lnTo>
                  <a:pt x="169029" y="5429"/>
                </a:lnTo>
                <a:lnTo>
                  <a:pt x="182202" y="12108"/>
                </a:lnTo>
                <a:lnTo>
                  <a:pt x="187723" y="16764"/>
                </a:lnTo>
                <a:lnTo>
                  <a:pt x="134203" y="16764"/>
                </a:lnTo>
                <a:lnTo>
                  <a:pt x="124079" y="17744"/>
                </a:lnTo>
                <a:lnTo>
                  <a:pt x="87062" y="39725"/>
                </a:lnTo>
                <a:lnTo>
                  <a:pt x="64385" y="73533"/>
                </a:lnTo>
                <a:lnTo>
                  <a:pt x="47535" y="117493"/>
                </a:lnTo>
                <a:lnTo>
                  <a:pt x="37810" y="164175"/>
                </a:lnTo>
                <a:lnTo>
                  <a:pt x="35905" y="190976"/>
                </a:lnTo>
                <a:lnTo>
                  <a:pt x="38601" y="216838"/>
                </a:lnTo>
                <a:lnTo>
                  <a:pt x="46680" y="235279"/>
                </a:lnTo>
                <a:lnTo>
                  <a:pt x="60136" y="246309"/>
                </a:lnTo>
                <a:lnTo>
                  <a:pt x="78958" y="249936"/>
                </a:lnTo>
                <a:lnTo>
                  <a:pt x="136028" y="249936"/>
                </a:lnTo>
                <a:lnTo>
                  <a:pt x="129822" y="253745"/>
                </a:lnTo>
                <a:lnTo>
                  <a:pt x="117375" y="259466"/>
                </a:lnTo>
                <a:lnTo>
                  <a:pt x="104616" y="263509"/>
                </a:lnTo>
                <a:lnTo>
                  <a:pt x="91554" y="265908"/>
                </a:lnTo>
                <a:lnTo>
                  <a:pt x="78196" y="266700"/>
                </a:lnTo>
                <a:close/>
              </a:path>
              <a:path w="213360" h="266700">
                <a:moveTo>
                  <a:pt x="136028" y="249936"/>
                </a:moveTo>
                <a:lnTo>
                  <a:pt x="78958" y="249936"/>
                </a:lnTo>
                <a:lnTo>
                  <a:pt x="91819" y="248490"/>
                </a:lnTo>
                <a:lnTo>
                  <a:pt x="104116" y="244018"/>
                </a:lnTo>
                <a:lnTo>
                  <a:pt x="137546" y="212812"/>
                </a:lnTo>
                <a:lnTo>
                  <a:pt x="155483" y="179093"/>
                </a:lnTo>
                <a:lnTo>
                  <a:pt x="169080" y="137088"/>
                </a:lnTo>
                <a:lnTo>
                  <a:pt x="176015" y="95369"/>
                </a:lnTo>
                <a:lnTo>
                  <a:pt x="176875" y="75152"/>
                </a:lnTo>
                <a:lnTo>
                  <a:pt x="174213" y="49647"/>
                </a:lnTo>
                <a:lnTo>
                  <a:pt x="166219" y="31420"/>
                </a:lnTo>
                <a:lnTo>
                  <a:pt x="152886" y="20462"/>
                </a:lnTo>
                <a:lnTo>
                  <a:pt x="134203" y="16764"/>
                </a:lnTo>
                <a:lnTo>
                  <a:pt x="187723" y="16764"/>
                </a:lnTo>
                <a:lnTo>
                  <a:pt x="211930" y="64266"/>
                </a:lnTo>
                <a:lnTo>
                  <a:pt x="213166" y="83248"/>
                </a:lnTo>
                <a:lnTo>
                  <a:pt x="212539" y="98539"/>
                </a:lnTo>
                <a:lnTo>
                  <a:pt x="203069" y="149733"/>
                </a:lnTo>
                <a:lnTo>
                  <a:pt x="182803" y="199574"/>
                </a:lnTo>
                <a:lnTo>
                  <a:pt x="153170" y="237232"/>
                </a:lnTo>
                <a:lnTo>
                  <a:pt x="141840" y="246368"/>
                </a:lnTo>
                <a:lnTo>
                  <a:pt x="136028" y="249936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230050" y="1808629"/>
            <a:ext cx="207869" cy="22971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6230050" y="1879898"/>
            <a:ext cx="207869" cy="22971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6574715" y="1668779"/>
            <a:ext cx="410135" cy="285190"/>
          </a:xfrm>
          <a:custGeom>
            <a:avLst/>
            <a:gdLst/>
            <a:ahLst/>
            <a:cxnLst/>
            <a:rect l="l" t="t" r="r" b="b"/>
            <a:pathLst>
              <a:path w="464820" h="323214">
                <a:moveTo>
                  <a:pt x="198970" y="0"/>
                </a:moveTo>
                <a:lnTo>
                  <a:pt x="30467" y="0"/>
                </a:lnTo>
                <a:lnTo>
                  <a:pt x="30467" y="19812"/>
                </a:lnTo>
                <a:lnTo>
                  <a:pt x="198970" y="19812"/>
                </a:lnTo>
                <a:lnTo>
                  <a:pt x="198970" y="0"/>
                </a:lnTo>
                <a:close/>
              </a:path>
              <a:path w="464820" h="323214">
                <a:moveTo>
                  <a:pt x="213258" y="62484"/>
                </a:moveTo>
                <a:lnTo>
                  <a:pt x="141541" y="62484"/>
                </a:lnTo>
                <a:lnTo>
                  <a:pt x="139446" y="71628"/>
                </a:lnTo>
                <a:lnTo>
                  <a:pt x="144018" y="72199"/>
                </a:lnTo>
                <a:lnTo>
                  <a:pt x="147535" y="73444"/>
                </a:lnTo>
                <a:lnTo>
                  <a:pt x="152488" y="77254"/>
                </a:lnTo>
                <a:lnTo>
                  <a:pt x="153631" y="80010"/>
                </a:lnTo>
                <a:lnTo>
                  <a:pt x="153631" y="88201"/>
                </a:lnTo>
                <a:lnTo>
                  <a:pt x="83248" y="190500"/>
                </a:lnTo>
                <a:lnTo>
                  <a:pt x="62953" y="118872"/>
                </a:lnTo>
                <a:lnTo>
                  <a:pt x="60629" y="109943"/>
                </a:lnTo>
                <a:lnTo>
                  <a:pt x="58966" y="101892"/>
                </a:lnTo>
                <a:lnTo>
                  <a:pt x="57962" y="94703"/>
                </a:lnTo>
                <a:lnTo>
                  <a:pt x="57619" y="88392"/>
                </a:lnTo>
                <a:lnTo>
                  <a:pt x="57619" y="83058"/>
                </a:lnTo>
                <a:lnTo>
                  <a:pt x="59055" y="79057"/>
                </a:lnTo>
                <a:lnTo>
                  <a:pt x="64668" y="73825"/>
                </a:lnTo>
                <a:lnTo>
                  <a:pt x="68668" y="72199"/>
                </a:lnTo>
                <a:lnTo>
                  <a:pt x="74002" y="71628"/>
                </a:lnTo>
                <a:lnTo>
                  <a:pt x="76200" y="62484"/>
                </a:lnTo>
                <a:lnTo>
                  <a:pt x="2184" y="62484"/>
                </a:lnTo>
                <a:lnTo>
                  <a:pt x="0" y="71628"/>
                </a:lnTo>
                <a:lnTo>
                  <a:pt x="4572" y="72390"/>
                </a:lnTo>
                <a:lnTo>
                  <a:pt x="8191" y="73825"/>
                </a:lnTo>
                <a:lnTo>
                  <a:pt x="56286" y="213360"/>
                </a:lnTo>
                <a:lnTo>
                  <a:pt x="43141" y="274535"/>
                </a:lnTo>
                <a:lnTo>
                  <a:pt x="24003" y="312331"/>
                </a:lnTo>
                <a:lnTo>
                  <a:pt x="15138" y="313944"/>
                </a:lnTo>
                <a:lnTo>
                  <a:pt x="13042" y="323088"/>
                </a:lnTo>
                <a:lnTo>
                  <a:pt x="93535" y="323088"/>
                </a:lnTo>
                <a:lnTo>
                  <a:pt x="95631" y="313944"/>
                </a:lnTo>
                <a:lnTo>
                  <a:pt x="89433" y="313563"/>
                </a:lnTo>
                <a:lnTo>
                  <a:pt x="85051" y="312801"/>
                </a:lnTo>
                <a:lnTo>
                  <a:pt x="80010" y="310807"/>
                </a:lnTo>
                <a:lnTo>
                  <a:pt x="78105" y="309181"/>
                </a:lnTo>
                <a:lnTo>
                  <a:pt x="75438" y="304711"/>
                </a:lnTo>
                <a:lnTo>
                  <a:pt x="74764" y="301561"/>
                </a:lnTo>
                <a:lnTo>
                  <a:pt x="74955" y="292138"/>
                </a:lnTo>
                <a:lnTo>
                  <a:pt x="90678" y="213360"/>
                </a:lnTo>
                <a:lnTo>
                  <a:pt x="165061" y="116967"/>
                </a:lnTo>
                <a:lnTo>
                  <a:pt x="192786" y="83058"/>
                </a:lnTo>
                <a:lnTo>
                  <a:pt x="211162" y="71628"/>
                </a:lnTo>
                <a:lnTo>
                  <a:pt x="213258" y="62484"/>
                </a:lnTo>
                <a:close/>
              </a:path>
              <a:path w="464820" h="323214">
                <a:moveTo>
                  <a:pt x="451764" y="62496"/>
                </a:moveTo>
                <a:lnTo>
                  <a:pt x="286131" y="62496"/>
                </a:lnTo>
                <a:lnTo>
                  <a:pt x="272034" y="126504"/>
                </a:lnTo>
                <a:lnTo>
                  <a:pt x="290322" y="126504"/>
                </a:lnTo>
                <a:lnTo>
                  <a:pt x="297751" y="112331"/>
                </a:lnTo>
                <a:lnTo>
                  <a:pt x="301066" y="106591"/>
                </a:lnTo>
                <a:lnTo>
                  <a:pt x="331470" y="80022"/>
                </a:lnTo>
                <a:lnTo>
                  <a:pt x="402996" y="79260"/>
                </a:lnTo>
                <a:lnTo>
                  <a:pt x="229362" y="313766"/>
                </a:lnTo>
                <a:lnTo>
                  <a:pt x="227457" y="323100"/>
                </a:lnTo>
                <a:lnTo>
                  <a:pt x="397090" y="323100"/>
                </a:lnTo>
                <a:lnTo>
                  <a:pt x="411759" y="254520"/>
                </a:lnTo>
                <a:lnTo>
                  <a:pt x="393382" y="254520"/>
                </a:lnTo>
                <a:lnTo>
                  <a:pt x="387451" y="267665"/>
                </a:lnTo>
                <a:lnTo>
                  <a:pt x="384746" y="272948"/>
                </a:lnTo>
                <a:lnTo>
                  <a:pt x="360133" y="302145"/>
                </a:lnTo>
                <a:lnTo>
                  <a:pt x="343369" y="306425"/>
                </a:lnTo>
                <a:lnTo>
                  <a:pt x="275653" y="306336"/>
                </a:lnTo>
                <a:lnTo>
                  <a:pt x="449668" y="71729"/>
                </a:lnTo>
                <a:lnTo>
                  <a:pt x="451764" y="62496"/>
                </a:lnTo>
                <a:close/>
              </a:path>
              <a:path w="464820" h="323214">
                <a:moveTo>
                  <a:pt x="464820" y="0"/>
                </a:moveTo>
                <a:lnTo>
                  <a:pt x="323088" y="0"/>
                </a:lnTo>
                <a:lnTo>
                  <a:pt x="323088" y="19812"/>
                </a:lnTo>
                <a:lnTo>
                  <a:pt x="464820" y="19812"/>
                </a:lnTo>
                <a:lnTo>
                  <a:pt x="464820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089312" y="1746559"/>
            <a:ext cx="207869" cy="216274"/>
          </a:xfrm>
          <a:custGeom>
            <a:avLst/>
            <a:gdLst/>
            <a:ahLst/>
            <a:cxnLst/>
            <a:rect l="l" t="t" r="r" b="b"/>
            <a:pathLst>
              <a:path w="235585" h="245110">
                <a:moveTo>
                  <a:pt x="235546" y="110490"/>
                </a:moveTo>
                <a:lnTo>
                  <a:pt x="131343" y="110490"/>
                </a:lnTo>
                <a:lnTo>
                  <a:pt x="131343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43" y="245110"/>
                </a:lnTo>
                <a:lnTo>
                  <a:pt x="131343" y="135890"/>
                </a:lnTo>
                <a:lnTo>
                  <a:pt x="235546" y="135890"/>
                </a:lnTo>
                <a:lnTo>
                  <a:pt x="235546" y="11049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415313" y="1668779"/>
            <a:ext cx="760879" cy="287991"/>
          </a:xfrm>
          <a:custGeom>
            <a:avLst/>
            <a:gdLst/>
            <a:ahLst/>
            <a:cxnLst/>
            <a:rect l="l" t="t" r="r" b="b"/>
            <a:pathLst>
              <a:path w="862329" h="326389">
                <a:moveTo>
                  <a:pt x="296519" y="0"/>
                </a:moveTo>
                <a:lnTo>
                  <a:pt x="74485" y="0"/>
                </a:lnTo>
                <a:lnTo>
                  <a:pt x="74485" y="19812"/>
                </a:lnTo>
                <a:lnTo>
                  <a:pt x="296519" y="19812"/>
                </a:lnTo>
                <a:lnTo>
                  <a:pt x="296519" y="0"/>
                </a:lnTo>
                <a:close/>
              </a:path>
              <a:path w="862329" h="326389">
                <a:moveTo>
                  <a:pt x="349097" y="62496"/>
                </a:moveTo>
                <a:lnTo>
                  <a:pt x="270891" y="62496"/>
                </a:lnTo>
                <a:lnTo>
                  <a:pt x="268706" y="71640"/>
                </a:lnTo>
                <a:lnTo>
                  <a:pt x="277088" y="74066"/>
                </a:lnTo>
                <a:lnTo>
                  <a:pt x="283070" y="78066"/>
                </a:lnTo>
                <a:lnTo>
                  <a:pt x="286651" y="83642"/>
                </a:lnTo>
                <a:lnTo>
                  <a:pt x="287845" y="90779"/>
                </a:lnTo>
                <a:lnTo>
                  <a:pt x="287845" y="96405"/>
                </a:lnTo>
                <a:lnTo>
                  <a:pt x="286232" y="102971"/>
                </a:lnTo>
                <a:lnTo>
                  <a:pt x="279755" y="118122"/>
                </a:lnTo>
                <a:lnTo>
                  <a:pt x="276707" y="124790"/>
                </a:lnTo>
                <a:lnTo>
                  <a:pt x="196215" y="280327"/>
                </a:lnTo>
                <a:lnTo>
                  <a:pt x="194310" y="280327"/>
                </a:lnTo>
                <a:lnTo>
                  <a:pt x="195072" y="252768"/>
                </a:lnTo>
                <a:lnTo>
                  <a:pt x="195922" y="207657"/>
                </a:lnTo>
                <a:lnTo>
                  <a:pt x="196024" y="62496"/>
                </a:lnTo>
                <a:lnTo>
                  <a:pt x="167170" y="62496"/>
                </a:lnTo>
                <a:lnTo>
                  <a:pt x="61442" y="280327"/>
                </a:lnTo>
                <a:lnTo>
                  <a:pt x="59537" y="280327"/>
                </a:lnTo>
                <a:lnTo>
                  <a:pt x="59728" y="240233"/>
                </a:lnTo>
                <a:lnTo>
                  <a:pt x="59651" y="205117"/>
                </a:lnTo>
                <a:lnTo>
                  <a:pt x="57823" y="124498"/>
                </a:lnTo>
                <a:lnTo>
                  <a:pt x="57632" y="101638"/>
                </a:lnTo>
                <a:lnTo>
                  <a:pt x="79819" y="71640"/>
                </a:lnTo>
                <a:lnTo>
                  <a:pt x="81915" y="62496"/>
                </a:lnTo>
                <a:lnTo>
                  <a:pt x="2197" y="62496"/>
                </a:lnTo>
                <a:lnTo>
                  <a:pt x="0" y="71920"/>
                </a:lnTo>
                <a:lnTo>
                  <a:pt x="5435" y="72783"/>
                </a:lnTo>
                <a:lnTo>
                  <a:pt x="9626" y="74498"/>
                </a:lnTo>
                <a:lnTo>
                  <a:pt x="31813" y="326148"/>
                </a:lnTo>
                <a:lnTo>
                  <a:pt x="61823" y="326148"/>
                </a:lnTo>
                <a:lnTo>
                  <a:pt x="164122" y="115163"/>
                </a:lnTo>
                <a:lnTo>
                  <a:pt x="166027" y="115163"/>
                </a:lnTo>
                <a:lnTo>
                  <a:pt x="165277" y="133527"/>
                </a:lnTo>
                <a:lnTo>
                  <a:pt x="164744" y="151460"/>
                </a:lnTo>
                <a:lnTo>
                  <a:pt x="164414" y="168998"/>
                </a:lnTo>
                <a:lnTo>
                  <a:pt x="164312" y="186131"/>
                </a:lnTo>
                <a:lnTo>
                  <a:pt x="164312" y="326148"/>
                </a:lnTo>
                <a:lnTo>
                  <a:pt x="193738" y="326148"/>
                </a:lnTo>
                <a:lnTo>
                  <a:pt x="308711" y="114592"/>
                </a:lnTo>
                <a:lnTo>
                  <a:pt x="315087" y="103289"/>
                </a:lnTo>
                <a:lnTo>
                  <a:pt x="341096" y="72491"/>
                </a:lnTo>
                <a:lnTo>
                  <a:pt x="347002" y="71640"/>
                </a:lnTo>
                <a:lnTo>
                  <a:pt x="349097" y="62496"/>
                </a:lnTo>
                <a:close/>
              </a:path>
              <a:path w="862329" h="326389">
                <a:moveTo>
                  <a:pt x="616851" y="62484"/>
                </a:moveTo>
                <a:lnTo>
                  <a:pt x="545503" y="62484"/>
                </a:lnTo>
                <a:lnTo>
                  <a:pt x="543407" y="71628"/>
                </a:lnTo>
                <a:lnTo>
                  <a:pt x="548360" y="72110"/>
                </a:lnTo>
                <a:lnTo>
                  <a:pt x="551891" y="73533"/>
                </a:lnTo>
                <a:lnTo>
                  <a:pt x="555980" y="78397"/>
                </a:lnTo>
                <a:lnTo>
                  <a:pt x="556933" y="81343"/>
                </a:lnTo>
                <a:lnTo>
                  <a:pt x="556933" y="87350"/>
                </a:lnTo>
                <a:lnTo>
                  <a:pt x="500164" y="166789"/>
                </a:lnTo>
                <a:lnTo>
                  <a:pt x="484263" y="120586"/>
                </a:lnTo>
                <a:lnTo>
                  <a:pt x="481507" y="111760"/>
                </a:lnTo>
                <a:lnTo>
                  <a:pt x="479539" y="103670"/>
                </a:lnTo>
                <a:lnTo>
                  <a:pt x="478358" y="96367"/>
                </a:lnTo>
                <a:lnTo>
                  <a:pt x="477977" y="89827"/>
                </a:lnTo>
                <a:lnTo>
                  <a:pt x="477977" y="84493"/>
                </a:lnTo>
                <a:lnTo>
                  <a:pt x="479691" y="80302"/>
                </a:lnTo>
                <a:lnTo>
                  <a:pt x="486168" y="74485"/>
                </a:lnTo>
                <a:lnTo>
                  <a:pt x="490550" y="72580"/>
                </a:lnTo>
                <a:lnTo>
                  <a:pt x="495973" y="71628"/>
                </a:lnTo>
                <a:lnTo>
                  <a:pt x="498068" y="62484"/>
                </a:lnTo>
                <a:lnTo>
                  <a:pt x="420827" y="62484"/>
                </a:lnTo>
                <a:lnTo>
                  <a:pt x="418731" y="71920"/>
                </a:lnTo>
                <a:lnTo>
                  <a:pt x="422821" y="72771"/>
                </a:lnTo>
                <a:lnTo>
                  <a:pt x="426161" y="74206"/>
                </a:lnTo>
                <a:lnTo>
                  <a:pt x="476072" y="192316"/>
                </a:lnTo>
                <a:lnTo>
                  <a:pt x="406565" y="274929"/>
                </a:lnTo>
                <a:lnTo>
                  <a:pt x="379006" y="305943"/>
                </a:lnTo>
                <a:lnTo>
                  <a:pt x="365010" y="313753"/>
                </a:lnTo>
                <a:lnTo>
                  <a:pt x="363004" y="323088"/>
                </a:lnTo>
                <a:lnTo>
                  <a:pt x="434162" y="323088"/>
                </a:lnTo>
                <a:lnTo>
                  <a:pt x="436257" y="313753"/>
                </a:lnTo>
                <a:lnTo>
                  <a:pt x="431965" y="313372"/>
                </a:lnTo>
                <a:lnTo>
                  <a:pt x="428637" y="312229"/>
                </a:lnTo>
                <a:lnTo>
                  <a:pt x="423964" y="308521"/>
                </a:lnTo>
                <a:lnTo>
                  <a:pt x="422732" y="305092"/>
                </a:lnTo>
                <a:lnTo>
                  <a:pt x="422732" y="296418"/>
                </a:lnTo>
                <a:lnTo>
                  <a:pt x="424256" y="292036"/>
                </a:lnTo>
                <a:lnTo>
                  <a:pt x="430060" y="281660"/>
                </a:lnTo>
                <a:lnTo>
                  <a:pt x="434822" y="274993"/>
                </a:lnTo>
                <a:lnTo>
                  <a:pt x="484835" y="212407"/>
                </a:lnTo>
                <a:lnTo>
                  <a:pt x="504736" y="270611"/>
                </a:lnTo>
                <a:lnTo>
                  <a:pt x="506742" y="277380"/>
                </a:lnTo>
                <a:lnTo>
                  <a:pt x="508165" y="283819"/>
                </a:lnTo>
                <a:lnTo>
                  <a:pt x="509028" y="289915"/>
                </a:lnTo>
                <a:lnTo>
                  <a:pt x="509308" y="295656"/>
                </a:lnTo>
                <a:lnTo>
                  <a:pt x="509308" y="300710"/>
                </a:lnTo>
                <a:lnTo>
                  <a:pt x="507784" y="304800"/>
                </a:lnTo>
                <a:lnTo>
                  <a:pt x="501599" y="310997"/>
                </a:lnTo>
                <a:lnTo>
                  <a:pt x="497116" y="312991"/>
                </a:lnTo>
                <a:lnTo>
                  <a:pt x="491210" y="313753"/>
                </a:lnTo>
                <a:lnTo>
                  <a:pt x="489305" y="323088"/>
                </a:lnTo>
                <a:lnTo>
                  <a:pt x="566559" y="323088"/>
                </a:lnTo>
                <a:lnTo>
                  <a:pt x="568464" y="313753"/>
                </a:lnTo>
                <a:lnTo>
                  <a:pt x="564273" y="312610"/>
                </a:lnTo>
                <a:lnTo>
                  <a:pt x="561314" y="311378"/>
                </a:lnTo>
                <a:lnTo>
                  <a:pt x="508927" y="186880"/>
                </a:lnTo>
                <a:lnTo>
                  <a:pt x="565988" y="118872"/>
                </a:lnTo>
                <a:lnTo>
                  <a:pt x="596557" y="83731"/>
                </a:lnTo>
                <a:lnTo>
                  <a:pt x="614756" y="71628"/>
                </a:lnTo>
                <a:lnTo>
                  <a:pt x="616851" y="62484"/>
                </a:lnTo>
                <a:close/>
              </a:path>
              <a:path w="862329" h="326389">
                <a:moveTo>
                  <a:pt x="848017" y="0"/>
                </a:moveTo>
                <a:lnTo>
                  <a:pt x="679526" y="0"/>
                </a:lnTo>
                <a:lnTo>
                  <a:pt x="679526" y="19812"/>
                </a:lnTo>
                <a:lnTo>
                  <a:pt x="848017" y="19812"/>
                </a:lnTo>
                <a:lnTo>
                  <a:pt x="848017" y="0"/>
                </a:lnTo>
                <a:close/>
              </a:path>
              <a:path w="862329" h="326389">
                <a:moveTo>
                  <a:pt x="862304" y="62484"/>
                </a:moveTo>
                <a:lnTo>
                  <a:pt x="790575" y="62484"/>
                </a:lnTo>
                <a:lnTo>
                  <a:pt x="788479" y="71628"/>
                </a:lnTo>
                <a:lnTo>
                  <a:pt x="793051" y="72199"/>
                </a:lnTo>
                <a:lnTo>
                  <a:pt x="796582" y="73444"/>
                </a:lnTo>
                <a:lnTo>
                  <a:pt x="801535" y="77254"/>
                </a:lnTo>
                <a:lnTo>
                  <a:pt x="802678" y="80010"/>
                </a:lnTo>
                <a:lnTo>
                  <a:pt x="802678" y="88201"/>
                </a:lnTo>
                <a:lnTo>
                  <a:pt x="732282" y="190500"/>
                </a:lnTo>
                <a:lnTo>
                  <a:pt x="712000" y="118872"/>
                </a:lnTo>
                <a:lnTo>
                  <a:pt x="709676" y="109943"/>
                </a:lnTo>
                <a:lnTo>
                  <a:pt x="708012" y="101892"/>
                </a:lnTo>
                <a:lnTo>
                  <a:pt x="707009" y="94703"/>
                </a:lnTo>
                <a:lnTo>
                  <a:pt x="706666" y="88392"/>
                </a:lnTo>
                <a:lnTo>
                  <a:pt x="706666" y="83058"/>
                </a:lnTo>
                <a:lnTo>
                  <a:pt x="708088" y="79057"/>
                </a:lnTo>
                <a:lnTo>
                  <a:pt x="713714" y="73825"/>
                </a:lnTo>
                <a:lnTo>
                  <a:pt x="717715" y="72199"/>
                </a:lnTo>
                <a:lnTo>
                  <a:pt x="723049" y="71628"/>
                </a:lnTo>
                <a:lnTo>
                  <a:pt x="725233" y="62484"/>
                </a:lnTo>
                <a:lnTo>
                  <a:pt x="651230" y="62484"/>
                </a:lnTo>
                <a:lnTo>
                  <a:pt x="649033" y="71628"/>
                </a:lnTo>
                <a:lnTo>
                  <a:pt x="653605" y="72390"/>
                </a:lnTo>
                <a:lnTo>
                  <a:pt x="657225" y="73825"/>
                </a:lnTo>
                <a:lnTo>
                  <a:pt x="705332" y="213360"/>
                </a:lnTo>
                <a:lnTo>
                  <a:pt x="692188" y="274535"/>
                </a:lnTo>
                <a:lnTo>
                  <a:pt x="673036" y="312331"/>
                </a:lnTo>
                <a:lnTo>
                  <a:pt x="664184" y="313944"/>
                </a:lnTo>
                <a:lnTo>
                  <a:pt x="662089" y="323088"/>
                </a:lnTo>
                <a:lnTo>
                  <a:pt x="742569" y="323088"/>
                </a:lnTo>
                <a:lnTo>
                  <a:pt x="744664" y="313944"/>
                </a:lnTo>
                <a:lnTo>
                  <a:pt x="738479" y="313563"/>
                </a:lnTo>
                <a:lnTo>
                  <a:pt x="734098" y="312801"/>
                </a:lnTo>
                <a:lnTo>
                  <a:pt x="729043" y="310807"/>
                </a:lnTo>
                <a:lnTo>
                  <a:pt x="727138" y="309181"/>
                </a:lnTo>
                <a:lnTo>
                  <a:pt x="724471" y="304711"/>
                </a:lnTo>
                <a:lnTo>
                  <a:pt x="723811" y="301561"/>
                </a:lnTo>
                <a:lnTo>
                  <a:pt x="724001" y="292138"/>
                </a:lnTo>
                <a:lnTo>
                  <a:pt x="739711" y="213360"/>
                </a:lnTo>
                <a:lnTo>
                  <a:pt x="814108" y="116967"/>
                </a:lnTo>
                <a:lnTo>
                  <a:pt x="841819" y="83058"/>
                </a:lnTo>
                <a:lnTo>
                  <a:pt x="860209" y="71628"/>
                </a:lnTo>
                <a:lnTo>
                  <a:pt x="862304" y="62484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288790" y="1746559"/>
            <a:ext cx="207869" cy="216274"/>
          </a:xfrm>
          <a:custGeom>
            <a:avLst/>
            <a:gdLst/>
            <a:ahLst/>
            <a:cxnLst/>
            <a:rect l="l" t="t" r="r" b="b"/>
            <a:pathLst>
              <a:path w="235584" h="245110">
                <a:moveTo>
                  <a:pt x="235559" y="110490"/>
                </a:moveTo>
                <a:lnTo>
                  <a:pt x="131356" y="110490"/>
                </a:lnTo>
                <a:lnTo>
                  <a:pt x="131356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56" y="245110"/>
                </a:lnTo>
                <a:lnTo>
                  <a:pt x="131356" y="135890"/>
                </a:lnTo>
                <a:lnTo>
                  <a:pt x="235559" y="135890"/>
                </a:lnTo>
                <a:lnTo>
                  <a:pt x="235559" y="11049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8593534" y="1668779"/>
            <a:ext cx="661707" cy="285190"/>
          </a:xfrm>
          <a:custGeom>
            <a:avLst/>
            <a:gdLst/>
            <a:ahLst/>
            <a:cxnLst/>
            <a:rect l="l" t="t" r="r" b="b"/>
            <a:pathLst>
              <a:path w="749934" h="323214">
                <a:moveTo>
                  <a:pt x="250317" y="0"/>
                </a:moveTo>
                <a:lnTo>
                  <a:pt x="81826" y="0"/>
                </a:lnTo>
                <a:lnTo>
                  <a:pt x="81826" y="19812"/>
                </a:lnTo>
                <a:lnTo>
                  <a:pt x="250317" y="19812"/>
                </a:lnTo>
                <a:lnTo>
                  <a:pt x="250317" y="0"/>
                </a:lnTo>
                <a:close/>
              </a:path>
              <a:path w="749934" h="323214">
                <a:moveTo>
                  <a:pt x="253834" y="62484"/>
                </a:moveTo>
                <a:lnTo>
                  <a:pt x="182499" y="62484"/>
                </a:lnTo>
                <a:lnTo>
                  <a:pt x="180403" y="71628"/>
                </a:lnTo>
                <a:lnTo>
                  <a:pt x="185356" y="72110"/>
                </a:lnTo>
                <a:lnTo>
                  <a:pt x="188874" y="73533"/>
                </a:lnTo>
                <a:lnTo>
                  <a:pt x="192976" y="78397"/>
                </a:lnTo>
                <a:lnTo>
                  <a:pt x="193929" y="81343"/>
                </a:lnTo>
                <a:lnTo>
                  <a:pt x="193929" y="87350"/>
                </a:lnTo>
                <a:lnTo>
                  <a:pt x="137160" y="166789"/>
                </a:lnTo>
                <a:lnTo>
                  <a:pt x="121246" y="120586"/>
                </a:lnTo>
                <a:lnTo>
                  <a:pt x="118503" y="111760"/>
                </a:lnTo>
                <a:lnTo>
                  <a:pt x="116535" y="103670"/>
                </a:lnTo>
                <a:lnTo>
                  <a:pt x="115354" y="96367"/>
                </a:lnTo>
                <a:lnTo>
                  <a:pt x="114960" y="89827"/>
                </a:lnTo>
                <a:lnTo>
                  <a:pt x="114960" y="84493"/>
                </a:lnTo>
                <a:lnTo>
                  <a:pt x="116674" y="80302"/>
                </a:lnTo>
                <a:lnTo>
                  <a:pt x="123151" y="74485"/>
                </a:lnTo>
                <a:lnTo>
                  <a:pt x="127533" y="72580"/>
                </a:lnTo>
                <a:lnTo>
                  <a:pt x="132969" y="71628"/>
                </a:lnTo>
                <a:lnTo>
                  <a:pt x="135064" y="62484"/>
                </a:lnTo>
                <a:lnTo>
                  <a:pt x="57810" y="62484"/>
                </a:lnTo>
                <a:lnTo>
                  <a:pt x="55714" y="71920"/>
                </a:lnTo>
                <a:lnTo>
                  <a:pt x="59817" y="72771"/>
                </a:lnTo>
                <a:lnTo>
                  <a:pt x="63144" y="74206"/>
                </a:lnTo>
                <a:lnTo>
                  <a:pt x="113055" y="192316"/>
                </a:lnTo>
                <a:lnTo>
                  <a:pt x="43548" y="274929"/>
                </a:lnTo>
                <a:lnTo>
                  <a:pt x="16002" y="305943"/>
                </a:lnTo>
                <a:lnTo>
                  <a:pt x="1993" y="313753"/>
                </a:lnTo>
                <a:lnTo>
                  <a:pt x="0" y="323088"/>
                </a:lnTo>
                <a:lnTo>
                  <a:pt x="71145" y="323088"/>
                </a:lnTo>
                <a:lnTo>
                  <a:pt x="73240" y="313753"/>
                </a:lnTo>
                <a:lnTo>
                  <a:pt x="68961" y="313372"/>
                </a:lnTo>
                <a:lnTo>
                  <a:pt x="65620" y="312229"/>
                </a:lnTo>
                <a:lnTo>
                  <a:pt x="60960" y="308521"/>
                </a:lnTo>
                <a:lnTo>
                  <a:pt x="59715" y="305092"/>
                </a:lnTo>
                <a:lnTo>
                  <a:pt x="59715" y="296418"/>
                </a:lnTo>
                <a:lnTo>
                  <a:pt x="61239" y="292036"/>
                </a:lnTo>
                <a:lnTo>
                  <a:pt x="67056" y="281660"/>
                </a:lnTo>
                <a:lnTo>
                  <a:pt x="71818" y="274993"/>
                </a:lnTo>
                <a:lnTo>
                  <a:pt x="121818" y="212407"/>
                </a:lnTo>
                <a:lnTo>
                  <a:pt x="141732" y="270611"/>
                </a:lnTo>
                <a:lnTo>
                  <a:pt x="143725" y="277380"/>
                </a:lnTo>
                <a:lnTo>
                  <a:pt x="145161" y="283819"/>
                </a:lnTo>
                <a:lnTo>
                  <a:pt x="146011" y="289915"/>
                </a:lnTo>
                <a:lnTo>
                  <a:pt x="146304" y="295656"/>
                </a:lnTo>
                <a:lnTo>
                  <a:pt x="146304" y="300710"/>
                </a:lnTo>
                <a:lnTo>
                  <a:pt x="144780" y="304800"/>
                </a:lnTo>
                <a:lnTo>
                  <a:pt x="138582" y="310997"/>
                </a:lnTo>
                <a:lnTo>
                  <a:pt x="134112" y="312991"/>
                </a:lnTo>
                <a:lnTo>
                  <a:pt x="128206" y="313753"/>
                </a:lnTo>
                <a:lnTo>
                  <a:pt x="126301" y="323088"/>
                </a:lnTo>
                <a:lnTo>
                  <a:pt x="203542" y="323088"/>
                </a:lnTo>
                <a:lnTo>
                  <a:pt x="205447" y="313753"/>
                </a:lnTo>
                <a:lnTo>
                  <a:pt x="201256" y="312610"/>
                </a:lnTo>
                <a:lnTo>
                  <a:pt x="198310" y="311378"/>
                </a:lnTo>
                <a:lnTo>
                  <a:pt x="145923" y="186880"/>
                </a:lnTo>
                <a:lnTo>
                  <a:pt x="202971" y="118872"/>
                </a:lnTo>
                <a:lnTo>
                  <a:pt x="233553" y="83731"/>
                </a:lnTo>
                <a:lnTo>
                  <a:pt x="251739" y="71628"/>
                </a:lnTo>
                <a:lnTo>
                  <a:pt x="253834" y="62484"/>
                </a:lnTo>
                <a:close/>
              </a:path>
              <a:path w="749934" h="323214">
                <a:moveTo>
                  <a:pt x="499300" y="62484"/>
                </a:moveTo>
                <a:lnTo>
                  <a:pt x="427583" y="62484"/>
                </a:lnTo>
                <a:lnTo>
                  <a:pt x="425488" y="71628"/>
                </a:lnTo>
                <a:lnTo>
                  <a:pt x="430060" y="72199"/>
                </a:lnTo>
                <a:lnTo>
                  <a:pt x="433578" y="73444"/>
                </a:lnTo>
                <a:lnTo>
                  <a:pt x="438531" y="77254"/>
                </a:lnTo>
                <a:lnTo>
                  <a:pt x="439674" y="80010"/>
                </a:lnTo>
                <a:lnTo>
                  <a:pt x="439674" y="88201"/>
                </a:lnTo>
                <a:lnTo>
                  <a:pt x="369290" y="190500"/>
                </a:lnTo>
                <a:lnTo>
                  <a:pt x="348996" y="118872"/>
                </a:lnTo>
                <a:lnTo>
                  <a:pt x="346671" y="109943"/>
                </a:lnTo>
                <a:lnTo>
                  <a:pt x="345008" y="101892"/>
                </a:lnTo>
                <a:lnTo>
                  <a:pt x="344004" y="94703"/>
                </a:lnTo>
                <a:lnTo>
                  <a:pt x="343662" y="88392"/>
                </a:lnTo>
                <a:lnTo>
                  <a:pt x="343662" y="83058"/>
                </a:lnTo>
                <a:lnTo>
                  <a:pt x="345097" y="79057"/>
                </a:lnTo>
                <a:lnTo>
                  <a:pt x="350710" y="73825"/>
                </a:lnTo>
                <a:lnTo>
                  <a:pt x="354711" y="72199"/>
                </a:lnTo>
                <a:lnTo>
                  <a:pt x="360045" y="71628"/>
                </a:lnTo>
                <a:lnTo>
                  <a:pt x="362242" y="62484"/>
                </a:lnTo>
                <a:lnTo>
                  <a:pt x="288226" y="62484"/>
                </a:lnTo>
                <a:lnTo>
                  <a:pt x="286042" y="71628"/>
                </a:lnTo>
                <a:lnTo>
                  <a:pt x="290614" y="72390"/>
                </a:lnTo>
                <a:lnTo>
                  <a:pt x="294233" y="73825"/>
                </a:lnTo>
                <a:lnTo>
                  <a:pt x="342328" y="213360"/>
                </a:lnTo>
                <a:lnTo>
                  <a:pt x="329184" y="274535"/>
                </a:lnTo>
                <a:lnTo>
                  <a:pt x="310045" y="312331"/>
                </a:lnTo>
                <a:lnTo>
                  <a:pt x="301180" y="313944"/>
                </a:lnTo>
                <a:lnTo>
                  <a:pt x="299085" y="323088"/>
                </a:lnTo>
                <a:lnTo>
                  <a:pt x="379577" y="323088"/>
                </a:lnTo>
                <a:lnTo>
                  <a:pt x="381673" y="313944"/>
                </a:lnTo>
                <a:lnTo>
                  <a:pt x="375475" y="313563"/>
                </a:lnTo>
                <a:lnTo>
                  <a:pt x="371094" y="312801"/>
                </a:lnTo>
                <a:lnTo>
                  <a:pt x="366052" y="310807"/>
                </a:lnTo>
                <a:lnTo>
                  <a:pt x="364147" y="309181"/>
                </a:lnTo>
                <a:lnTo>
                  <a:pt x="361480" y="304711"/>
                </a:lnTo>
                <a:lnTo>
                  <a:pt x="360807" y="301561"/>
                </a:lnTo>
                <a:lnTo>
                  <a:pt x="360997" y="292138"/>
                </a:lnTo>
                <a:lnTo>
                  <a:pt x="376720" y="213360"/>
                </a:lnTo>
                <a:lnTo>
                  <a:pt x="451104" y="116967"/>
                </a:lnTo>
                <a:lnTo>
                  <a:pt x="478828" y="83058"/>
                </a:lnTo>
                <a:lnTo>
                  <a:pt x="497205" y="71628"/>
                </a:lnTo>
                <a:lnTo>
                  <a:pt x="499300" y="62484"/>
                </a:lnTo>
                <a:close/>
              </a:path>
              <a:path w="749934" h="323214">
                <a:moveTo>
                  <a:pt x="736282" y="62496"/>
                </a:moveTo>
                <a:lnTo>
                  <a:pt x="570636" y="62496"/>
                </a:lnTo>
                <a:lnTo>
                  <a:pt x="556539" y="126504"/>
                </a:lnTo>
                <a:lnTo>
                  <a:pt x="574827" y="126504"/>
                </a:lnTo>
                <a:lnTo>
                  <a:pt x="582269" y="112331"/>
                </a:lnTo>
                <a:lnTo>
                  <a:pt x="585584" y="106591"/>
                </a:lnTo>
                <a:lnTo>
                  <a:pt x="615975" y="80022"/>
                </a:lnTo>
                <a:lnTo>
                  <a:pt x="687514" y="79260"/>
                </a:lnTo>
                <a:lnTo>
                  <a:pt x="513867" y="313766"/>
                </a:lnTo>
                <a:lnTo>
                  <a:pt x="511962" y="323100"/>
                </a:lnTo>
                <a:lnTo>
                  <a:pt x="681609" y="323100"/>
                </a:lnTo>
                <a:lnTo>
                  <a:pt x="696277" y="254520"/>
                </a:lnTo>
                <a:lnTo>
                  <a:pt x="677887" y="254520"/>
                </a:lnTo>
                <a:lnTo>
                  <a:pt x="671969" y="267665"/>
                </a:lnTo>
                <a:lnTo>
                  <a:pt x="669264" y="272948"/>
                </a:lnTo>
                <a:lnTo>
                  <a:pt x="644652" y="302145"/>
                </a:lnTo>
                <a:lnTo>
                  <a:pt x="627888" y="306425"/>
                </a:lnTo>
                <a:lnTo>
                  <a:pt x="560158" y="306336"/>
                </a:lnTo>
                <a:lnTo>
                  <a:pt x="734187" y="71729"/>
                </a:lnTo>
                <a:lnTo>
                  <a:pt x="736282" y="62496"/>
                </a:lnTo>
                <a:close/>
              </a:path>
              <a:path w="749934" h="323214">
                <a:moveTo>
                  <a:pt x="749338" y="0"/>
                </a:moveTo>
                <a:lnTo>
                  <a:pt x="607606" y="0"/>
                </a:lnTo>
                <a:lnTo>
                  <a:pt x="607606" y="19812"/>
                </a:lnTo>
                <a:lnTo>
                  <a:pt x="749338" y="19812"/>
                </a:lnTo>
                <a:lnTo>
                  <a:pt x="749338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3" name="object 13"/>
          <p:cNvGrpSpPr/>
          <p:nvPr/>
        </p:nvGrpSpPr>
        <p:grpSpPr>
          <a:xfrm>
            <a:off x="2771662" y="1813784"/>
            <a:ext cx="2687171" cy="2687171"/>
            <a:chOff x="1261617" y="2055622"/>
            <a:chExt cx="3045460" cy="3045460"/>
          </a:xfrm>
        </p:grpSpPr>
        <p:sp>
          <p:nvSpPr>
            <p:cNvPr id="14" name="object 14"/>
            <p:cNvSpPr/>
            <p:nvPr/>
          </p:nvSpPr>
          <p:spPr>
            <a:xfrm>
              <a:off x="127558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80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5587" y="206959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80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2263140" h="754380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2263140" h="754380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3872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38727" y="206959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558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558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29967" y="282397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9967" y="282397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226314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  <a:path w="2263140" h="754379">
                  <a:moveTo>
                    <a:pt x="1508759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59" y="754379"/>
                  </a:lnTo>
                  <a:lnTo>
                    <a:pt x="1508759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5587" y="3578351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5587" y="3578351"/>
              <a:ext cx="3017520" cy="754380"/>
            </a:xfrm>
            <a:custGeom>
              <a:avLst/>
              <a:gdLst/>
              <a:ahLst/>
              <a:cxnLst/>
              <a:rect l="l" t="t" r="r" b="b"/>
              <a:pathLst>
                <a:path w="301752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3017520" h="754379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3017520" h="754379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  <a:path w="3017520" h="754379">
                  <a:moveTo>
                    <a:pt x="2263139" y="0"/>
                  </a:moveTo>
                  <a:lnTo>
                    <a:pt x="3017520" y="0"/>
                  </a:lnTo>
                  <a:lnTo>
                    <a:pt x="3017520" y="754380"/>
                  </a:lnTo>
                  <a:lnTo>
                    <a:pt x="2263139" y="754380"/>
                  </a:lnTo>
                  <a:lnTo>
                    <a:pt x="2263139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558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5587" y="4332732"/>
              <a:ext cx="2263140" cy="754380"/>
            </a:xfrm>
            <a:custGeom>
              <a:avLst/>
              <a:gdLst/>
              <a:ahLst/>
              <a:cxnLst/>
              <a:rect l="l" t="t" r="r" b="b"/>
              <a:pathLst>
                <a:path w="2263140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2263140" h="754379">
                  <a:moveTo>
                    <a:pt x="754379" y="0"/>
                  </a:moveTo>
                  <a:lnTo>
                    <a:pt x="1508760" y="0"/>
                  </a:lnTo>
                  <a:lnTo>
                    <a:pt x="1508760" y="754380"/>
                  </a:lnTo>
                  <a:lnTo>
                    <a:pt x="754379" y="754380"/>
                  </a:lnTo>
                  <a:lnTo>
                    <a:pt x="754379" y="0"/>
                  </a:lnTo>
                  <a:close/>
                </a:path>
                <a:path w="2263140" h="754379">
                  <a:moveTo>
                    <a:pt x="1508760" y="0"/>
                  </a:moveTo>
                  <a:lnTo>
                    <a:pt x="2263139" y="0"/>
                  </a:lnTo>
                  <a:lnTo>
                    <a:pt x="2263139" y="754380"/>
                  </a:lnTo>
                  <a:lnTo>
                    <a:pt x="1508760" y="754380"/>
                  </a:lnTo>
                  <a:lnTo>
                    <a:pt x="150876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3872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38727" y="433273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85315" y="1395313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81509" y="2621702"/>
            <a:ext cx="323290" cy="169827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206">
              <a:latin typeface="Calibri"/>
              <a:cs typeface="Calibri"/>
            </a:endParaRPr>
          </a:p>
          <a:p>
            <a:pPr marL="11206"/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18360" y="1160481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1803722" y="1098120"/>
            <a:ext cx="98835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29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41450" y="1637851"/>
            <a:ext cx="2879912" cy="3060886"/>
            <a:chOff x="1114044" y="1856231"/>
            <a:chExt cx="3263900" cy="3469004"/>
          </a:xfrm>
        </p:grpSpPr>
        <p:sp>
          <p:nvSpPr>
            <p:cNvPr id="33" name="object 33"/>
            <p:cNvSpPr/>
            <p:nvPr/>
          </p:nvSpPr>
          <p:spPr>
            <a:xfrm>
              <a:off x="1191768" y="1869947"/>
              <a:ext cx="925194" cy="3441700"/>
            </a:xfrm>
            <a:custGeom>
              <a:avLst/>
              <a:gdLst/>
              <a:ahLst/>
              <a:cxnLst/>
              <a:rect l="l" t="t" r="r" b="b"/>
              <a:pathLst>
                <a:path w="925194" h="3441700">
                  <a:moveTo>
                    <a:pt x="0" y="1720595"/>
                  </a:moveTo>
                  <a:lnTo>
                    <a:pt x="406" y="1647922"/>
                  </a:lnTo>
                  <a:lnTo>
                    <a:pt x="1613" y="1576013"/>
                  </a:lnTo>
                  <a:lnTo>
                    <a:pt x="3607" y="1504926"/>
                  </a:lnTo>
                  <a:lnTo>
                    <a:pt x="6369" y="1434723"/>
                  </a:lnTo>
                  <a:lnTo>
                    <a:pt x="9886" y="1365463"/>
                  </a:lnTo>
                  <a:lnTo>
                    <a:pt x="14139" y="1297207"/>
                  </a:lnTo>
                  <a:lnTo>
                    <a:pt x="19114" y="1230013"/>
                  </a:lnTo>
                  <a:lnTo>
                    <a:pt x="24795" y="1163943"/>
                  </a:lnTo>
                  <a:lnTo>
                    <a:pt x="31165" y="1099055"/>
                  </a:lnTo>
                  <a:lnTo>
                    <a:pt x="38208" y="1035411"/>
                  </a:lnTo>
                  <a:lnTo>
                    <a:pt x="45909" y="973070"/>
                  </a:lnTo>
                  <a:lnTo>
                    <a:pt x="54250" y="912092"/>
                  </a:lnTo>
                  <a:lnTo>
                    <a:pt x="63217" y="852536"/>
                  </a:lnTo>
                  <a:lnTo>
                    <a:pt x="72793" y="794464"/>
                  </a:lnTo>
                  <a:lnTo>
                    <a:pt x="82963" y="737935"/>
                  </a:lnTo>
                  <a:lnTo>
                    <a:pt x="93709" y="683008"/>
                  </a:lnTo>
                  <a:lnTo>
                    <a:pt x="105017" y="629744"/>
                  </a:lnTo>
                  <a:lnTo>
                    <a:pt x="116870" y="578203"/>
                  </a:lnTo>
                  <a:lnTo>
                    <a:pt x="129251" y="528445"/>
                  </a:lnTo>
                  <a:lnTo>
                    <a:pt x="142146" y="480529"/>
                  </a:lnTo>
                  <a:lnTo>
                    <a:pt x="155538" y="434516"/>
                  </a:lnTo>
                  <a:lnTo>
                    <a:pt x="169410" y="390466"/>
                  </a:lnTo>
                  <a:lnTo>
                    <a:pt x="183748" y="348438"/>
                  </a:lnTo>
                  <a:lnTo>
                    <a:pt x="198534" y="308493"/>
                  </a:lnTo>
                  <a:lnTo>
                    <a:pt x="213754" y="270691"/>
                  </a:lnTo>
                  <a:lnTo>
                    <a:pt x="229390" y="235091"/>
                  </a:lnTo>
                  <a:lnTo>
                    <a:pt x="261848" y="170738"/>
                  </a:lnTo>
                  <a:lnTo>
                    <a:pt x="295782" y="115914"/>
                  </a:lnTo>
                  <a:lnTo>
                    <a:pt x="331062" y="71100"/>
                  </a:lnTo>
                  <a:lnTo>
                    <a:pt x="367560" y="36775"/>
                  </a:lnTo>
                  <a:lnTo>
                    <a:pt x="405149" y="13419"/>
                  </a:lnTo>
                  <a:lnTo>
                    <a:pt x="443700" y="1511"/>
                  </a:lnTo>
                  <a:lnTo>
                    <a:pt x="463295" y="0"/>
                  </a:lnTo>
                  <a:lnTo>
                    <a:pt x="482777" y="1511"/>
                  </a:lnTo>
                  <a:lnTo>
                    <a:pt x="521117" y="13419"/>
                  </a:lnTo>
                  <a:lnTo>
                    <a:pt x="558516" y="36775"/>
                  </a:lnTo>
                  <a:lnTo>
                    <a:pt x="594847" y="71100"/>
                  </a:lnTo>
                  <a:lnTo>
                    <a:pt x="629979" y="115914"/>
                  </a:lnTo>
                  <a:lnTo>
                    <a:pt x="663783" y="170738"/>
                  </a:lnTo>
                  <a:lnTo>
                    <a:pt x="696129" y="235091"/>
                  </a:lnTo>
                  <a:lnTo>
                    <a:pt x="711715" y="270691"/>
                  </a:lnTo>
                  <a:lnTo>
                    <a:pt x="726888" y="308493"/>
                  </a:lnTo>
                  <a:lnTo>
                    <a:pt x="741632" y="348438"/>
                  </a:lnTo>
                  <a:lnTo>
                    <a:pt x="755930" y="390466"/>
                  </a:lnTo>
                  <a:lnTo>
                    <a:pt x="769767" y="434516"/>
                  </a:lnTo>
                  <a:lnTo>
                    <a:pt x="783127" y="480529"/>
                  </a:lnTo>
                  <a:lnTo>
                    <a:pt x="795992" y="528445"/>
                  </a:lnTo>
                  <a:lnTo>
                    <a:pt x="808347" y="578203"/>
                  </a:lnTo>
                  <a:lnTo>
                    <a:pt x="820176" y="629744"/>
                  </a:lnTo>
                  <a:lnTo>
                    <a:pt x="831463" y="683008"/>
                  </a:lnTo>
                  <a:lnTo>
                    <a:pt x="842191" y="737935"/>
                  </a:lnTo>
                  <a:lnTo>
                    <a:pt x="852344" y="794464"/>
                  </a:lnTo>
                  <a:lnTo>
                    <a:pt x="861906" y="852536"/>
                  </a:lnTo>
                  <a:lnTo>
                    <a:pt x="870861" y="912092"/>
                  </a:lnTo>
                  <a:lnTo>
                    <a:pt x="879193" y="973070"/>
                  </a:lnTo>
                  <a:lnTo>
                    <a:pt x="886885" y="1035411"/>
                  </a:lnTo>
                  <a:lnTo>
                    <a:pt x="893921" y="1099055"/>
                  </a:lnTo>
                  <a:lnTo>
                    <a:pt x="900285" y="1163943"/>
                  </a:lnTo>
                  <a:lnTo>
                    <a:pt x="905961" y="1230013"/>
                  </a:lnTo>
                  <a:lnTo>
                    <a:pt x="910933" y="1297207"/>
                  </a:lnTo>
                  <a:lnTo>
                    <a:pt x="915185" y="1365463"/>
                  </a:lnTo>
                  <a:lnTo>
                    <a:pt x="918699" y="1434723"/>
                  </a:lnTo>
                  <a:lnTo>
                    <a:pt x="921461" y="1504926"/>
                  </a:lnTo>
                  <a:lnTo>
                    <a:pt x="923454" y="1576013"/>
                  </a:lnTo>
                  <a:lnTo>
                    <a:pt x="924661" y="1647922"/>
                  </a:lnTo>
                  <a:lnTo>
                    <a:pt x="925068" y="1720595"/>
                  </a:lnTo>
                  <a:lnTo>
                    <a:pt x="924661" y="1793380"/>
                  </a:lnTo>
                  <a:lnTo>
                    <a:pt x="923454" y="1865389"/>
                  </a:lnTo>
                  <a:lnTo>
                    <a:pt x="921461" y="1936564"/>
                  </a:lnTo>
                  <a:lnTo>
                    <a:pt x="918699" y="2006846"/>
                  </a:lnTo>
                  <a:lnTo>
                    <a:pt x="915185" y="2076173"/>
                  </a:lnTo>
                  <a:lnTo>
                    <a:pt x="910933" y="2144488"/>
                  </a:lnTo>
                  <a:lnTo>
                    <a:pt x="905961" y="2211730"/>
                  </a:lnTo>
                  <a:lnTo>
                    <a:pt x="900285" y="2277841"/>
                  </a:lnTo>
                  <a:lnTo>
                    <a:pt x="893921" y="2342760"/>
                  </a:lnTo>
                  <a:lnTo>
                    <a:pt x="886885" y="2406428"/>
                  </a:lnTo>
                  <a:lnTo>
                    <a:pt x="879193" y="2468786"/>
                  </a:lnTo>
                  <a:lnTo>
                    <a:pt x="870861" y="2529774"/>
                  </a:lnTo>
                  <a:lnTo>
                    <a:pt x="861906" y="2589332"/>
                  </a:lnTo>
                  <a:lnTo>
                    <a:pt x="852344" y="2647401"/>
                  </a:lnTo>
                  <a:lnTo>
                    <a:pt x="842191" y="2703922"/>
                  </a:lnTo>
                  <a:lnTo>
                    <a:pt x="831463" y="2758835"/>
                  </a:lnTo>
                  <a:lnTo>
                    <a:pt x="820176" y="2812081"/>
                  </a:lnTo>
                  <a:lnTo>
                    <a:pt x="808347" y="2863600"/>
                  </a:lnTo>
                  <a:lnTo>
                    <a:pt x="795992" y="2913332"/>
                  </a:lnTo>
                  <a:lnTo>
                    <a:pt x="783127" y="2961218"/>
                  </a:lnTo>
                  <a:lnTo>
                    <a:pt x="769767" y="3007199"/>
                  </a:lnTo>
                  <a:lnTo>
                    <a:pt x="755930" y="3051215"/>
                  </a:lnTo>
                  <a:lnTo>
                    <a:pt x="741632" y="3093206"/>
                  </a:lnTo>
                  <a:lnTo>
                    <a:pt x="726888" y="3133114"/>
                  </a:lnTo>
                  <a:lnTo>
                    <a:pt x="711715" y="3170878"/>
                  </a:lnTo>
                  <a:lnTo>
                    <a:pt x="696129" y="3206439"/>
                  </a:lnTo>
                  <a:lnTo>
                    <a:pt x="663783" y="3270714"/>
                  </a:lnTo>
                  <a:lnTo>
                    <a:pt x="629979" y="3325464"/>
                  </a:lnTo>
                  <a:lnTo>
                    <a:pt x="594847" y="3370212"/>
                  </a:lnTo>
                  <a:lnTo>
                    <a:pt x="558516" y="3404481"/>
                  </a:lnTo>
                  <a:lnTo>
                    <a:pt x="521117" y="3427797"/>
                  </a:lnTo>
                  <a:lnTo>
                    <a:pt x="482777" y="3439683"/>
                  </a:lnTo>
                  <a:lnTo>
                    <a:pt x="463295" y="3441191"/>
                  </a:lnTo>
                  <a:lnTo>
                    <a:pt x="443700" y="3439683"/>
                  </a:lnTo>
                  <a:lnTo>
                    <a:pt x="405149" y="3427797"/>
                  </a:lnTo>
                  <a:lnTo>
                    <a:pt x="367560" y="3404481"/>
                  </a:lnTo>
                  <a:lnTo>
                    <a:pt x="331062" y="3370212"/>
                  </a:lnTo>
                  <a:lnTo>
                    <a:pt x="295782" y="3325464"/>
                  </a:lnTo>
                  <a:lnTo>
                    <a:pt x="261848" y="3270714"/>
                  </a:lnTo>
                  <a:lnTo>
                    <a:pt x="229390" y="3206439"/>
                  </a:lnTo>
                  <a:lnTo>
                    <a:pt x="213754" y="3170878"/>
                  </a:lnTo>
                  <a:lnTo>
                    <a:pt x="198534" y="3133114"/>
                  </a:lnTo>
                  <a:lnTo>
                    <a:pt x="183748" y="3093206"/>
                  </a:lnTo>
                  <a:lnTo>
                    <a:pt x="169410" y="3051215"/>
                  </a:lnTo>
                  <a:lnTo>
                    <a:pt x="155538" y="3007199"/>
                  </a:lnTo>
                  <a:lnTo>
                    <a:pt x="142146" y="2961218"/>
                  </a:lnTo>
                  <a:lnTo>
                    <a:pt x="129251" y="2913332"/>
                  </a:lnTo>
                  <a:lnTo>
                    <a:pt x="116870" y="2863600"/>
                  </a:lnTo>
                  <a:lnTo>
                    <a:pt x="105017" y="2812081"/>
                  </a:lnTo>
                  <a:lnTo>
                    <a:pt x="93709" y="2758835"/>
                  </a:lnTo>
                  <a:lnTo>
                    <a:pt x="82963" y="2703922"/>
                  </a:lnTo>
                  <a:lnTo>
                    <a:pt x="72793" y="2647401"/>
                  </a:lnTo>
                  <a:lnTo>
                    <a:pt x="63217" y="2589332"/>
                  </a:lnTo>
                  <a:lnTo>
                    <a:pt x="54250" y="2529774"/>
                  </a:lnTo>
                  <a:lnTo>
                    <a:pt x="45909" y="2468786"/>
                  </a:lnTo>
                  <a:lnTo>
                    <a:pt x="38208" y="2406428"/>
                  </a:lnTo>
                  <a:lnTo>
                    <a:pt x="31165" y="2342760"/>
                  </a:lnTo>
                  <a:lnTo>
                    <a:pt x="24795" y="2277841"/>
                  </a:lnTo>
                  <a:lnTo>
                    <a:pt x="19114" y="2211730"/>
                  </a:lnTo>
                  <a:lnTo>
                    <a:pt x="14139" y="2144488"/>
                  </a:lnTo>
                  <a:lnTo>
                    <a:pt x="9886" y="2076173"/>
                  </a:lnTo>
                  <a:lnTo>
                    <a:pt x="6369" y="2006846"/>
                  </a:lnTo>
                  <a:lnTo>
                    <a:pt x="3607" y="1936564"/>
                  </a:lnTo>
                  <a:lnTo>
                    <a:pt x="1613" y="1865389"/>
                  </a:lnTo>
                  <a:lnTo>
                    <a:pt x="406" y="1793380"/>
                  </a:lnTo>
                  <a:lnTo>
                    <a:pt x="0" y="1720595"/>
                  </a:lnTo>
                </a:path>
              </a:pathLst>
            </a:custGeom>
            <a:ln w="27431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7760" y="2758439"/>
              <a:ext cx="1824355" cy="876300"/>
            </a:xfrm>
            <a:custGeom>
              <a:avLst/>
              <a:gdLst/>
              <a:ahLst/>
              <a:cxnLst/>
              <a:rect l="l" t="t" r="r" b="b"/>
              <a:pathLst>
                <a:path w="1824355" h="876300">
                  <a:moveTo>
                    <a:pt x="0" y="438912"/>
                  </a:moveTo>
                  <a:lnTo>
                    <a:pt x="8327" y="379372"/>
                  </a:lnTo>
                  <a:lnTo>
                    <a:pt x="32582" y="322262"/>
                  </a:lnTo>
                  <a:lnTo>
                    <a:pt x="71675" y="268104"/>
                  </a:lnTo>
                  <a:lnTo>
                    <a:pt x="124516" y="217424"/>
                  </a:lnTo>
                  <a:lnTo>
                    <a:pt x="155751" y="193550"/>
                  </a:lnTo>
                  <a:lnTo>
                    <a:pt x="190014" y="170743"/>
                  </a:lnTo>
                  <a:lnTo>
                    <a:pt x="227170" y="149067"/>
                  </a:lnTo>
                  <a:lnTo>
                    <a:pt x="267081" y="128587"/>
                  </a:lnTo>
                  <a:lnTo>
                    <a:pt x="309611" y="109369"/>
                  </a:lnTo>
                  <a:lnTo>
                    <a:pt x="354624" y="91479"/>
                  </a:lnTo>
                  <a:lnTo>
                    <a:pt x="401984" y="74982"/>
                  </a:lnTo>
                  <a:lnTo>
                    <a:pt x="451555" y="59944"/>
                  </a:lnTo>
                  <a:lnTo>
                    <a:pt x="503200" y="46429"/>
                  </a:lnTo>
                  <a:lnTo>
                    <a:pt x="556783" y="34504"/>
                  </a:lnTo>
                  <a:lnTo>
                    <a:pt x="612168" y="24234"/>
                  </a:lnTo>
                  <a:lnTo>
                    <a:pt x="669219" y="15684"/>
                  </a:lnTo>
                  <a:lnTo>
                    <a:pt x="727799" y="8920"/>
                  </a:lnTo>
                  <a:lnTo>
                    <a:pt x="787772" y="4008"/>
                  </a:lnTo>
                  <a:lnTo>
                    <a:pt x="849001" y="1013"/>
                  </a:lnTo>
                  <a:lnTo>
                    <a:pt x="911352" y="0"/>
                  </a:lnTo>
                  <a:lnTo>
                    <a:pt x="973884" y="1013"/>
                  </a:lnTo>
                  <a:lnTo>
                    <a:pt x="1035281" y="4008"/>
                  </a:lnTo>
                  <a:lnTo>
                    <a:pt x="1095407" y="8920"/>
                  </a:lnTo>
                  <a:lnTo>
                    <a:pt x="1154126" y="15684"/>
                  </a:lnTo>
                  <a:lnTo>
                    <a:pt x="1211302" y="24234"/>
                  </a:lnTo>
                  <a:lnTo>
                    <a:pt x="1266801" y="34504"/>
                  </a:lnTo>
                  <a:lnTo>
                    <a:pt x="1320485" y="46429"/>
                  </a:lnTo>
                  <a:lnTo>
                    <a:pt x="1372220" y="59944"/>
                  </a:lnTo>
                  <a:lnTo>
                    <a:pt x="1421871" y="74982"/>
                  </a:lnTo>
                  <a:lnTo>
                    <a:pt x="1469300" y="91479"/>
                  </a:lnTo>
                  <a:lnTo>
                    <a:pt x="1514374" y="109369"/>
                  </a:lnTo>
                  <a:lnTo>
                    <a:pt x="1556956" y="128587"/>
                  </a:lnTo>
                  <a:lnTo>
                    <a:pt x="1596911" y="149067"/>
                  </a:lnTo>
                  <a:lnTo>
                    <a:pt x="1634102" y="170743"/>
                  </a:lnTo>
                  <a:lnTo>
                    <a:pt x="1668396" y="193550"/>
                  </a:lnTo>
                  <a:lnTo>
                    <a:pt x="1699655" y="217424"/>
                  </a:lnTo>
                  <a:lnTo>
                    <a:pt x="1752528" y="268104"/>
                  </a:lnTo>
                  <a:lnTo>
                    <a:pt x="1791638" y="322262"/>
                  </a:lnTo>
                  <a:lnTo>
                    <a:pt x="1815899" y="379372"/>
                  </a:lnTo>
                  <a:lnTo>
                    <a:pt x="1824228" y="438912"/>
                  </a:lnTo>
                  <a:lnTo>
                    <a:pt x="1822123" y="468944"/>
                  </a:lnTo>
                  <a:lnTo>
                    <a:pt x="1805692" y="527277"/>
                  </a:lnTo>
                  <a:lnTo>
                    <a:pt x="1773871" y="582871"/>
                  </a:lnTo>
                  <a:lnTo>
                    <a:pt x="1727744" y="635213"/>
                  </a:lnTo>
                  <a:lnTo>
                    <a:pt x="1668396" y="683790"/>
                  </a:lnTo>
                  <a:lnTo>
                    <a:pt x="1634102" y="706507"/>
                  </a:lnTo>
                  <a:lnTo>
                    <a:pt x="1596911" y="728089"/>
                  </a:lnTo>
                  <a:lnTo>
                    <a:pt x="1556956" y="748474"/>
                  </a:lnTo>
                  <a:lnTo>
                    <a:pt x="1514374" y="767597"/>
                  </a:lnTo>
                  <a:lnTo>
                    <a:pt x="1469300" y="785393"/>
                  </a:lnTo>
                  <a:lnTo>
                    <a:pt x="1421871" y="801799"/>
                  </a:lnTo>
                  <a:lnTo>
                    <a:pt x="1372220" y="816751"/>
                  </a:lnTo>
                  <a:lnTo>
                    <a:pt x="1320485" y="830183"/>
                  </a:lnTo>
                  <a:lnTo>
                    <a:pt x="1266801" y="842033"/>
                  </a:lnTo>
                  <a:lnTo>
                    <a:pt x="1211302" y="852236"/>
                  </a:lnTo>
                  <a:lnTo>
                    <a:pt x="1154126" y="860728"/>
                  </a:lnTo>
                  <a:lnTo>
                    <a:pt x="1095407" y="867444"/>
                  </a:lnTo>
                  <a:lnTo>
                    <a:pt x="1035281" y="872321"/>
                  </a:lnTo>
                  <a:lnTo>
                    <a:pt x="973884" y="875294"/>
                  </a:lnTo>
                  <a:lnTo>
                    <a:pt x="911352" y="876300"/>
                  </a:lnTo>
                  <a:lnTo>
                    <a:pt x="849001" y="875294"/>
                  </a:lnTo>
                  <a:lnTo>
                    <a:pt x="787772" y="872321"/>
                  </a:lnTo>
                  <a:lnTo>
                    <a:pt x="727799" y="867444"/>
                  </a:lnTo>
                  <a:lnTo>
                    <a:pt x="669219" y="860728"/>
                  </a:lnTo>
                  <a:lnTo>
                    <a:pt x="612168" y="852236"/>
                  </a:lnTo>
                  <a:lnTo>
                    <a:pt x="556783" y="842033"/>
                  </a:lnTo>
                  <a:lnTo>
                    <a:pt x="503200" y="830183"/>
                  </a:lnTo>
                  <a:lnTo>
                    <a:pt x="451555" y="816751"/>
                  </a:lnTo>
                  <a:lnTo>
                    <a:pt x="401984" y="801799"/>
                  </a:lnTo>
                  <a:lnTo>
                    <a:pt x="354624" y="785393"/>
                  </a:lnTo>
                  <a:lnTo>
                    <a:pt x="309611" y="767597"/>
                  </a:lnTo>
                  <a:lnTo>
                    <a:pt x="267081" y="748474"/>
                  </a:lnTo>
                  <a:lnTo>
                    <a:pt x="227170" y="728089"/>
                  </a:lnTo>
                  <a:lnTo>
                    <a:pt x="190014" y="706507"/>
                  </a:lnTo>
                  <a:lnTo>
                    <a:pt x="155751" y="683790"/>
                  </a:lnTo>
                  <a:lnTo>
                    <a:pt x="124516" y="660004"/>
                  </a:lnTo>
                  <a:lnTo>
                    <a:pt x="71675" y="609480"/>
                  </a:lnTo>
                  <a:lnTo>
                    <a:pt x="32582" y="555448"/>
                  </a:lnTo>
                  <a:lnTo>
                    <a:pt x="8327" y="498421"/>
                  </a:lnTo>
                  <a:lnTo>
                    <a:pt x="0" y="438912"/>
                  </a:lnTo>
                </a:path>
              </a:pathLst>
            </a:custGeom>
            <a:ln w="27432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441191" y="2014727"/>
              <a:ext cx="923290" cy="864235"/>
            </a:xfrm>
            <a:custGeom>
              <a:avLst/>
              <a:gdLst/>
              <a:ahLst/>
              <a:cxnLst/>
              <a:rect l="l" t="t" r="r" b="b"/>
              <a:pathLst>
                <a:path w="923289" h="864235">
                  <a:moveTo>
                    <a:pt x="0" y="0"/>
                  </a:moveTo>
                  <a:lnTo>
                    <a:pt x="4057" y="57781"/>
                  </a:lnTo>
                  <a:lnTo>
                    <a:pt x="8254" y="115317"/>
                  </a:lnTo>
                  <a:lnTo>
                    <a:pt x="12730" y="172361"/>
                  </a:lnTo>
                  <a:lnTo>
                    <a:pt x="17625" y="228668"/>
                  </a:lnTo>
                  <a:lnTo>
                    <a:pt x="23078" y="283993"/>
                  </a:lnTo>
                  <a:lnTo>
                    <a:pt x="29229" y="338089"/>
                  </a:lnTo>
                  <a:lnTo>
                    <a:pt x="36218" y="390711"/>
                  </a:lnTo>
                  <a:lnTo>
                    <a:pt x="44184" y="441614"/>
                  </a:lnTo>
                  <a:lnTo>
                    <a:pt x="53267" y="490551"/>
                  </a:lnTo>
                  <a:lnTo>
                    <a:pt x="63605" y="537277"/>
                  </a:lnTo>
                  <a:lnTo>
                    <a:pt x="75340" y="581546"/>
                  </a:lnTo>
                  <a:lnTo>
                    <a:pt x="88611" y="623113"/>
                  </a:lnTo>
                  <a:lnTo>
                    <a:pt x="103556" y="661732"/>
                  </a:lnTo>
                  <a:lnTo>
                    <a:pt x="120316" y="697156"/>
                  </a:lnTo>
                  <a:lnTo>
                    <a:pt x="159838" y="757442"/>
                  </a:lnTo>
                  <a:lnTo>
                    <a:pt x="213452" y="804827"/>
                  </a:lnTo>
                  <a:lnTo>
                    <a:pt x="249701" y="823938"/>
                  </a:lnTo>
                  <a:lnTo>
                    <a:pt x="290718" y="839224"/>
                  </a:lnTo>
                  <a:lnTo>
                    <a:pt x="335596" y="850762"/>
                  </a:lnTo>
                  <a:lnTo>
                    <a:pt x="383427" y="858632"/>
                  </a:lnTo>
                  <a:lnTo>
                    <a:pt x="433303" y="862913"/>
                  </a:lnTo>
                  <a:lnTo>
                    <a:pt x="484318" y="863682"/>
                  </a:lnTo>
                  <a:lnTo>
                    <a:pt x="535562" y="861018"/>
                  </a:lnTo>
                  <a:lnTo>
                    <a:pt x="586130" y="855000"/>
                  </a:lnTo>
                  <a:lnTo>
                    <a:pt x="635112" y="845707"/>
                  </a:lnTo>
                  <a:lnTo>
                    <a:pt x="681602" y="833216"/>
                  </a:lnTo>
                  <a:lnTo>
                    <a:pt x="724692" y="817607"/>
                  </a:lnTo>
                  <a:lnTo>
                    <a:pt x="763474" y="798958"/>
                  </a:lnTo>
                  <a:lnTo>
                    <a:pt x="797040" y="777348"/>
                  </a:lnTo>
                  <a:lnTo>
                    <a:pt x="845735" y="726469"/>
                  </a:lnTo>
                  <a:lnTo>
                    <a:pt x="879200" y="661917"/>
                  </a:lnTo>
                  <a:lnTo>
                    <a:pt x="891825" y="624292"/>
                  </a:lnTo>
                  <a:lnTo>
                    <a:pt x="901986" y="583461"/>
                  </a:lnTo>
                  <a:lnTo>
                    <a:pt x="909887" y="539695"/>
                  </a:lnTo>
                  <a:lnTo>
                    <a:pt x="915734" y="493263"/>
                  </a:lnTo>
                  <a:lnTo>
                    <a:pt x="919734" y="444436"/>
                  </a:lnTo>
                  <a:lnTo>
                    <a:pt x="922089" y="393484"/>
                  </a:lnTo>
                  <a:lnTo>
                    <a:pt x="923008" y="340676"/>
                  </a:lnTo>
                  <a:lnTo>
                    <a:pt x="922694" y="286283"/>
                  </a:lnTo>
                  <a:lnTo>
                    <a:pt x="921353" y="230576"/>
                  </a:lnTo>
                  <a:lnTo>
                    <a:pt x="919190" y="173824"/>
                  </a:lnTo>
                  <a:lnTo>
                    <a:pt x="916412" y="116297"/>
                  </a:lnTo>
                  <a:lnTo>
                    <a:pt x="913222" y="58265"/>
                  </a:lnTo>
                  <a:lnTo>
                    <a:pt x="909827" y="0"/>
                  </a:lnTo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1191" y="4306607"/>
              <a:ext cx="923290" cy="951230"/>
            </a:xfrm>
            <a:custGeom>
              <a:avLst/>
              <a:gdLst/>
              <a:ahLst/>
              <a:cxnLst/>
              <a:rect l="l" t="t" r="r" b="b"/>
              <a:pathLst>
                <a:path w="923289" h="951229">
                  <a:moveTo>
                    <a:pt x="0" y="951192"/>
                  </a:moveTo>
                  <a:lnTo>
                    <a:pt x="3829" y="891032"/>
                  </a:lnTo>
                  <a:lnTo>
                    <a:pt x="7776" y="831101"/>
                  </a:lnTo>
                  <a:lnTo>
                    <a:pt x="11959" y="771628"/>
                  </a:lnTo>
                  <a:lnTo>
                    <a:pt x="16494" y="712842"/>
                  </a:lnTo>
                  <a:lnTo>
                    <a:pt x="21499" y="654971"/>
                  </a:lnTo>
                  <a:lnTo>
                    <a:pt x="27093" y="598245"/>
                  </a:lnTo>
                  <a:lnTo>
                    <a:pt x="33392" y="542893"/>
                  </a:lnTo>
                  <a:lnTo>
                    <a:pt x="40514" y="489142"/>
                  </a:lnTo>
                  <a:lnTo>
                    <a:pt x="48577" y="437223"/>
                  </a:lnTo>
                  <a:lnTo>
                    <a:pt x="57698" y="387365"/>
                  </a:lnTo>
                  <a:lnTo>
                    <a:pt x="67995" y="339795"/>
                  </a:lnTo>
                  <a:lnTo>
                    <a:pt x="79586" y="294743"/>
                  </a:lnTo>
                  <a:lnTo>
                    <a:pt x="92588" y="252439"/>
                  </a:lnTo>
                  <a:lnTo>
                    <a:pt x="107119" y="213110"/>
                  </a:lnTo>
                  <a:lnTo>
                    <a:pt x="123295" y="176986"/>
                  </a:lnTo>
                  <a:lnTo>
                    <a:pt x="161058" y="115268"/>
                  </a:lnTo>
                  <a:lnTo>
                    <a:pt x="213452" y="64861"/>
                  </a:lnTo>
                  <a:lnTo>
                    <a:pt x="249701" y="43857"/>
                  </a:lnTo>
                  <a:lnTo>
                    <a:pt x="290718" y="27039"/>
                  </a:lnTo>
                  <a:lnTo>
                    <a:pt x="335596" y="14325"/>
                  </a:lnTo>
                  <a:lnTo>
                    <a:pt x="383427" y="5635"/>
                  </a:lnTo>
                  <a:lnTo>
                    <a:pt x="433303" y="887"/>
                  </a:lnTo>
                  <a:lnTo>
                    <a:pt x="484318" y="0"/>
                  </a:lnTo>
                  <a:lnTo>
                    <a:pt x="535562" y="2892"/>
                  </a:lnTo>
                  <a:lnTo>
                    <a:pt x="586130" y="9482"/>
                  </a:lnTo>
                  <a:lnTo>
                    <a:pt x="635112" y="19690"/>
                  </a:lnTo>
                  <a:lnTo>
                    <a:pt x="681602" y="33433"/>
                  </a:lnTo>
                  <a:lnTo>
                    <a:pt x="724692" y="50630"/>
                  </a:lnTo>
                  <a:lnTo>
                    <a:pt x="763474" y="71201"/>
                  </a:lnTo>
                  <a:lnTo>
                    <a:pt x="797040" y="95063"/>
                  </a:lnTo>
                  <a:lnTo>
                    <a:pt x="824483" y="122136"/>
                  </a:lnTo>
                  <a:lnTo>
                    <a:pt x="861921" y="180662"/>
                  </a:lnTo>
                  <a:lnTo>
                    <a:pt x="889084" y="253816"/>
                  </a:lnTo>
                  <a:lnTo>
                    <a:pt x="899241" y="295270"/>
                  </a:lnTo>
                  <a:lnTo>
                    <a:pt x="907343" y="339649"/>
                  </a:lnTo>
                  <a:lnTo>
                    <a:pt x="913562" y="386710"/>
                  </a:lnTo>
                  <a:lnTo>
                    <a:pt x="918069" y="436210"/>
                  </a:lnTo>
                  <a:lnTo>
                    <a:pt x="921034" y="487904"/>
                  </a:lnTo>
                  <a:lnTo>
                    <a:pt x="922630" y="541548"/>
                  </a:lnTo>
                  <a:lnTo>
                    <a:pt x="923027" y="596899"/>
                  </a:lnTo>
                  <a:lnTo>
                    <a:pt x="922397" y="653713"/>
                  </a:lnTo>
                  <a:lnTo>
                    <a:pt x="920910" y="711746"/>
                  </a:lnTo>
                  <a:lnTo>
                    <a:pt x="918739" y="770754"/>
                  </a:lnTo>
                  <a:lnTo>
                    <a:pt x="916054" y="830494"/>
                  </a:lnTo>
                  <a:lnTo>
                    <a:pt x="913026" y="890721"/>
                  </a:lnTo>
                  <a:lnTo>
                    <a:pt x="909827" y="95119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853953" y="2302136"/>
            <a:ext cx="2812116" cy="2321299"/>
            <a:chOff x="4754880" y="2609087"/>
            <a:chExt cx="3187065" cy="2630805"/>
          </a:xfrm>
        </p:grpSpPr>
        <p:sp>
          <p:nvSpPr>
            <p:cNvPr id="38" name="object 38"/>
            <p:cNvSpPr/>
            <p:nvPr/>
          </p:nvSpPr>
          <p:spPr>
            <a:xfrm>
              <a:off x="4817364" y="389381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460"/>
                  </a:moveTo>
                  <a:lnTo>
                    <a:pt x="4007" y="206310"/>
                  </a:lnTo>
                  <a:lnTo>
                    <a:pt x="15578" y="163795"/>
                  </a:lnTo>
                  <a:lnTo>
                    <a:pt x="34036" y="124629"/>
                  </a:lnTo>
                  <a:lnTo>
                    <a:pt x="58702" y="89527"/>
                  </a:lnTo>
                  <a:lnTo>
                    <a:pt x="88899" y="59203"/>
                  </a:lnTo>
                  <a:lnTo>
                    <a:pt x="123951" y="34374"/>
                  </a:lnTo>
                  <a:lnTo>
                    <a:pt x="163180" y="15754"/>
                  </a:lnTo>
                  <a:lnTo>
                    <a:pt x="205909" y="4057"/>
                  </a:lnTo>
                  <a:lnTo>
                    <a:pt x="251459" y="0"/>
                  </a:lnTo>
                  <a:lnTo>
                    <a:pt x="296609" y="4057"/>
                  </a:lnTo>
                  <a:lnTo>
                    <a:pt x="339124" y="15754"/>
                  </a:lnTo>
                  <a:lnTo>
                    <a:pt x="378290" y="34374"/>
                  </a:lnTo>
                  <a:lnTo>
                    <a:pt x="413392" y="59203"/>
                  </a:lnTo>
                  <a:lnTo>
                    <a:pt x="443716" y="89527"/>
                  </a:lnTo>
                  <a:lnTo>
                    <a:pt x="468545" y="124629"/>
                  </a:lnTo>
                  <a:lnTo>
                    <a:pt x="487165" y="163795"/>
                  </a:lnTo>
                  <a:lnTo>
                    <a:pt x="498862" y="206310"/>
                  </a:lnTo>
                  <a:lnTo>
                    <a:pt x="502919" y="251460"/>
                  </a:lnTo>
                  <a:lnTo>
                    <a:pt x="498862" y="296609"/>
                  </a:lnTo>
                  <a:lnTo>
                    <a:pt x="487165" y="339124"/>
                  </a:lnTo>
                  <a:lnTo>
                    <a:pt x="468545" y="378290"/>
                  </a:lnTo>
                  <a:lnTo>
                    <a:pt x="443716" y="413392"/>
                  </a:lnTo>
                  <a:lnTo>
                    <a:pt x="413392" y="443716"/>
                  </a:lnTo>
                  <a:lnTo>
                    <a:pt x="378290" y="468545"/>
                  </a:lnTo>
                  <a:lnTo>
                    <a:pt x="339124" y="487165"/>
                  </a:lnTo>
                  <a:lnTo>
                    <a:pt x="296609" y="498862"/>
                  </a:lnTo>
                  <a:lnTo>
                    <a:pt x="251459" y="502920"/>
                  </a:lnTo>
                  <a:lnTo>
                    <a:pt x="205909" y="498862"/>
                  </a:lnTo>
                  <a:lnTo>
                    <a:pt x="163180" y="487165"/>
                  </a:lnTo>
                  <a:lnTo>
                    <a:pt x="123951" y="468545"/>
                  </a:lnTo>
                  <a:lnTo>
                    <a:pt x="88899" y="443716"/>
                  </a:lnTo>
                  <a:lnTo>
                    <a:pt x="58702" y="413392"/>
                  </a:lnTo>
                  <a:lnTo>
                    <a:pt x="34035" y="378290"/>
                  </a:lnTo>
                  <a:lnTo>
                    <a:pt x="15578" y="339124"/>
                  </a:lnTo>
                  <a:lnTo>
                    <a:pt x="4007" y="296609"/>
                  </a:lnTo>
                  <a:lnTo>
                    <a:pt x="0" y="251460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74664" y="389381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460"/>
                  </a:moveTo>
                  <a:lnTo>
                    <a:pt x="4007" y="206310"/>
                  </a:lnTo>
                  <a:lnTo>
                    <a:pt x="15578" y="163795"/>
                  </a:lnTo>
                  <a:lnTo>
                    <a:pt x="34036" y="124629"/>
                  </a:lnTo>
                  <a:lnTo>
                    <a:pt x="58702" y="89527"/>
                  </a:lnTo>
                  <a:lnTo>
                    <a:pt x="88899" y="59203"/>
                  </a:lnTo>
                  <a:lnTo>
                    <a:pt x="123951" y="34374"/>
                  </a:lnTo>
                  <a:lnTo>
                    <a:pt x="163180" y="15754"/>
                  </a:lnTo>
                  <a:lnTo>
                    <a:pt x="205909" y="4057"/>
                  </a:lnTo>
                  <a:lnTo>
                    <a:pt x="251459" y="0"/>
                  </a:lnTo>
                  <a:lnTo>
                    <a:pt x="296609" y="4057"/>
                  </a:lnTo>
                  <a:lnTo>
                    <a:pt x="339124" y="15754"/>
                  </a:lnTo>
                  <a:lnTo>
                    <a:pt x="378290" y="34374"/>
                  </a:lnTo>
                  <a:lnTo>
                    <a:pt x="413392" y="59203"/>
                  </a:lnTo>
                  <a:lnTo>
                    <a:pt x="443716" y="89527"/>
                  </a:lnTo>
                  <a:lnTo>
                    <a:pt x="468545" y="124629"/>
                  </a:lnTo>
                  <a:lnTo>
                    <a:pt x="487165" y="163795"/>
                  </a:lnTo>
                  <a:lnTo>
                    <a:pt x="498862" y="206310"/>
                  </a:lnTo>
                  <a:lnTo>
                    <a:pt x="502919" y="251460"/>
                  </a:lnTo>
                  <a:lnTo>
                    <a:pt x="498862" y="296609"/>
                  </a:lnTo>
                  <a:lnTo>
                    <a:pt x="487165" y="339124"/>
                  </a:lnTo>
                  <a:lnTo>
                    <a:pt x="468545" y="378290"/>
                  </a:lnTo>
                  <a:lnTo>
                    <a:pt x="443716" y="413392"/>
                  </a:lnTo>
                  <a:lnTo>
                    <a:pt x="413392" y="443716"/>
                  </a:lnTo>
                  <a:lnTo>
                    <a:pt x="378290" y="468545"/>
                  </a:lnTo>
                  <a:lnTo>
                    <a:pt x="339124" y="487165"/>
                  </a:lnTo>
                  <a:lnTo>
                    <a:pt x="296609" y="498862"/>
                  </a:lnTo>
                  <a:lnTo>
                    <a:pt x="251459" y="502920"/>
                  </a:lnTo>
                  <a:lnTo>
                    <a:pt x="205909" y="498862"/>
                  </a:lnTo>
                  <a:lnTo>
                    <a:pt x="163180" y="487165"/>
                  </a:lnTo>
                  <a:lnTo>
                    <a:pt x="123951" y="468545"/>
                  </a:lnTo>
                  <a:lnTo>
                    <a:pt x="88899" y="443716"/>
                  </a:lnTo>
                  <a:lnTo>
                    <a:pt x="58702" y="413392"/>
                  </a:lnTo>
                  <a:lnTo>
                    <a:pt x="34035" y="378290"/>
                  </a:lnTo>
                  <a:lnTo>
                    <a:pt x="15578" y="339124"/>
                  </a:lnTo>
                  <a:lnTo>
                    <a:pt x="4007" y="296609"/>
                  </a:lnTo>
                  <a:lnTo>
                    <a:pt x="0" y="251460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80" y="5044440"/>
              <a:ext cx="195071" cy="1950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4812" y="5044440"/>
              <a:ext cx="195071" cy="1950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46307" y="4392167"/>
              <a:ext cx="1480185" cy="680085"/>
            </a:xfrm>
            <a:custGeom>
              <a:avLst/>
              <a:gdLst/>
              <a:ahLst/>
              <a:cxnLst/>
              <a:rect l="l" t="t" r="r" b="b"/>
              <a:pathLst>
                <a:path w="1480185" h="680085">
                  <a:moveTo>
                    <a:pt x="1479804" y="4572"/>
                  </a:moveTo>
                  <a:lnTo>
                    <a:pt x="1373124" y="0"/>
                  </a:lnTo>
                  <a:lnTo>
                    <a:pt x="1386065" y="27863"/>
                  </a:lnTo>
                  <a:lnTo>
                    <a:pt x="0" y="650748"/>
                  </a:lnTo>
                  <a:lnTo>
                    <a:pt x="12192" y="679704"/>
                  </a:lnTo>
                  <a:lnTo>
                    <a:pt x="1394841" y="59029"/>
                  </a:lnTo>
                  <a:lnTo>
                    <a:pt x="1403591" y="65633"/>
                  </a:lnTo>
                  <a:lnTo>
                    <a:pt x="1407820" y="74752"/>
                  </a:lnTo>
                  <a:lnTo>
                    <a:pt x="973836" y="656844"/>
                  </a:lnTo>
                  <a:lnTo>
                    <a:pt x="998220" y="675132"/>
                  </a:lnTo>
                  <a:lnTo>
                    <a:pt x="1434985" y="89319"/>
                  </a:lnTo>
                  <a:lnTo>
                    <a:pt x="1459992" y="108204"/>
                  </a:lnTo>
                  <a:lnTo>
                    <a:pt x="1469618" y="57912"/>
                  </a:lnTo>
                  <a:lnTo>
                    <a:pt x="147980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60" y="5044440"/>
              <a:ext cx="195072" cy="1950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326124" y="4396739"/>
              <a:ext cx="518159" cy="684530"/>
            </a:xfrm>
            <a:custGeom>
              <a:avLst/>
              <a:gdLst/>
              <a:ahLst/>
              <a:cxnLst/>
              <a:rect l="l" t="t" r="r" b="b"/>
              <a:pathLst>
                <a:path w="518159" h="684529">
                  <a:moveTo>
                    <a:pt x="18288" y="103631"/>
                  </a:moveTo>
                  <a:lnTo>
                    <a:pt x="0" y="0"/>
                  </a:lnTo>
                  <a:lnTo>
                    <a:pt x="92963" y="47243"/>
                  </a:lnTo>
                  <a:lnTo>
                    <a:pt x="84890" y="53339"/>
                  </a:lnTo>
                  <a:lnTo>
                    <a:pt x="59436" y="53339"/>
                  </a:lnTo>
                  <a:lnTo>
                    <a:pt x="33528" y="71627"/>
                  </a:lnTo>
                  <a:lnTo>
                    <a:pt x="43352" y="84705"/>
                  </a:lnTo>
                  <a:lnTo>
                    <a:pt x="18288" y="103631"/>
                  </a:lnTo>
                  <a:close/>
                </a:path>
                <a:path w="518159" h="684529">
                  <a:moveTo>
                    <a:pt x="43352" y="84705"/>
                  </a:moveTo>
                  <a:lnTo>
                    <a:pt x="33528" y="71627"/>
                  </a:lnTo>
                  <a:lnTo>
                    <a:pt x="59436" y="53339"/>
                  </a:lnTo>
                  <a:lnTo>
                    <a:pt x="68629" y="65618"/>
                  </a:lnTo>
                  <a:lnTo>
                    <a:pt x="43352" y="84705"/>
                  </a:lnTo>
                  <a:close/>
                </a:path>
                <a:path w="518159" h="684529">
                  <a:moveTo>
                    <a:pt x="68629" y="65618"/>
                  </a:moveTo>
                  <a:lnTo>
                    <a:pt x="59436" y="53339"/>
                  </a:lnTo>
                  <a:lnTo>
                    <a:pt x="84890" y="53339"/>
                  </a:lnTo>
                  <a:lnTo>
                    <a:pt x="68629" y="65618"/>
                  </a:lnTo>
                  <a:close/>
                </a:path>
                <a:path w="518159" h="684529">
                  <a:moveTo>
                    <a:pt x="493776" y="684275"/>
                  </a:moveTo>
                  <a:lnTo>
                    <a:pt x="43352" y="84705"/>
                  </a:lnTo>
                  <a:lnTo>
                    <a:pt x="68629" y="65618"/>
                  </a:lnTo>
                  <a:lnTo>
                    <a:pt x="518160" y="665987"/>
                  </a:lnTo>
                  <a:lnTo>
                    <a:pt x="493776" y="684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331964" y="389381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460"/>
                  </a:moveTo>
                  <a:lnTo>
                    <a:pt x="4007" y="206310"/>
                  </a:lnTo>
                  <a:lnTo>
                    <a:pt x="15578" y="163795"/>
                  </a:lnTo>
                  <a:lnTo>
                    <a:pt x="34036" y="124629"/>
                  </a:lnTo>
                  <a:lnTo>
                    <a:pt x="58702" y="89527"/>
                  </a:lnTo>
                  <a:lnTo>
                    <a:pt x="88899" y="59203"/>
                  </a:lnTo>
                  <a:lnTo>
                    <a:pt x="123951" y="34374"/>
                  </a:lnTo>
                  <a:lnTo>
                    <a:pt x="163180" y="15754"/>
                  </a:lnTo>
                  <a:lnTo>
                    <a:pt x="205909" y="4057"/>
                  </a:lnTo>
                  <a:lnTo>
                    <a:pt x="251459" y="0"/>
                  </a:lnTo>
                  <a:lnTo>
                    <a:pt x="296609" y="4057"/>
                  </a:lnTo>
                  <a:lnTo>
                    <a:pt x="339124" y="15754"/>
                  </a:lnTo>
                  <a:lnTo>
                    <a:pt x="378290" y="34374"/>
                  </a:lnTo>
                  <a:lnTo>
                    <a:pt x="413392" y="59203"/>
                  </a:lnTo>
                  <a:lnTo>
                    <a:pt x="443716" y="89527"/>
                  </a:lnTo>
                  <a:lnTo>
                    <a:pt x="468545" y="124629"/>
                  </a:lnTo>
                  <a:lnTo>
                    <a:pt x="487165" y="163795"/>
                  </a:lnTo>
                  <a:lnTo>
                    <a:pt x="498862" y="206310"/>
                  </a:lnTo>
                  <a:lnTo>
                    <a:pt x="502919" y="251460"/>
                  </a:lnTo>
                  <a:lnTo>
                    <a:pt x="498862" y="296609"/>
                  </a:lnTo>
                  <a:lnTo>
                    <a:pt x="487165" y="339124"/>
                  </a:lnTo>
                  <a:lnTo>
                    <a:pt x="468545" y="378290"/>
                  </a:lnTo>
                  <a:lnTo>
                    <a:pt x="443716" y="413392"/>
                  </a:lnTo>
                  <a:lnTo>
                    <a:pt x="413392" y="443716"/>
                  </a:lnTo>
                  <a:lnTo>
                    <a:pt x="378290" y="468545"/>
                  </a:lnTo>
                  <a:lnTo>
                    <a:pt x="339124" y="487165"/>
                  </a:lnTo>
                  <a:lnTo>
                    <a:pt x="296609" y="498862"/>
                  </a:lnTo>
                  <a:lnTo>
                    <a:pt x="251459" y="502920"/>
                  </a:lnTo>
                  <a:lnTo>
                    <a:pt x="205909" y="498862"/>
                  </a:lnTo>
                  <a:lnTo>
                    <a:pt x="163180" y="487165"/>
                  </a:lnTo>
                  <a:lnTo>
                    <a:pt x="123951" y="468545"/>
                  </a:lnTo>
                  <a:lnTo>
                    <a:pt x="88899" y="443716"/>
                  </a:lnTo>
                  <a:lnTo>
                    <a:pt x="58702" y="413392"/>
                  </a:lnTo>
                  <a:lnTo>
                    <a:pt x="34035" y="378290"/>
                  </a:lnTo>
                  <a:lnTo>
                    <a:pt x="15578" y="339124"/>
                  </a:lnTo>
                  <a:lnTo>
                    <a:pt x="4007" y="296609"/>
                  </a:lnTo>
                  <a:lnTo>
                    <a:pt x="0" y="251460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6491" y="5044440"/>
              <a:ext cx="195072" cy="19507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68811" y="4372368"/>
              <a:ext cx="2788920" cy="701040"/>
            </a:xfrm>
            <a:custGeom>
              <a:avLst/>
              <a:gdLst/>
              <a:ahLst/>
              <a:cxnLst/>
              <a:rect l="l" t="t" r="r" b="b"/>
              <a:pathLst>
                <a:path w="2788920" h="701039">
                  <a:moveTo>
                    <a:pt x="2788920" y="679691"/>
                  </a:moveTo>
                  <a:lnTo>
                    <a:pt x="2748826" y="577888"/>
                  </a:lnTo>
                  <a:lnTo>
                    <a:pt x="2748826" y="663549"/>
                  </a:lnTo>
                  <a:lnTo>
                    <a:pt x="2028444" y="491909"/>
                  </a:lnTo>
                  <a:lnTo>
                    <a:pt x="2455443" y="99339"/>
                  </a:lnTo>
                  <a:lnTo>
                    <a:pt x="2476512" y="121907"/>
                  </a:lnTo>
                  <a:lnTo>
                    <a:pt x="2498534" y="65519"/>
                  </a:lnTo>
                  <a:lnTo>
                    <a:pt x="2514587" y="24422"/>
                  </a:lnTo>
                  <a:lnTo>
                    <a:pt x="2505456" y="129527"/>
                  </a:lnTo>
                  <a:lnTo>
                    <a:pt x="2534501" y="117817"/>
                  </a:lnTo>
                  <a:lnTo>
                    <a:pt x="2748826" y="663549"/>
                  </a:lnTo>
                  <a:lnTo>
                    <a:pt x="2748826" y="577888"/>
                  </a:lnTo>
                  <a:lnTo>
                    <a:pt x="2563114" y="106273"/>
                  </a:lnTo>
                  <a:lnTo>
                    <a:pt x="2592324" y="94475"/>
                  </a:lnTo>
                  <a:lnTo>
                    <a:pt x="2588945" y="91427"/>
                  </a:lnTo>
                  <a:lnTo>
                    <a:pt x="2514600" y="24396"/>
                  </a:lnTo>
                  <a:lnTo>
                    <a:pt x="2433790" y="16192"/>
                  </a:lnTo>
                  <a:lnTo>
                    <a:pt x="2433790" y="76771"/>
                  </a:lnTo>
                  <a:lnTo>
                    <a:pt x="1991753" y="483158"/>
                  </a:lnTo>
                  <a:lnTo>
                    <a:pt x="1964080" y="476567"/>
                  </a:lnTo>
                  <a:lnTo>
                    <a:pt x="1964080" y="508596"/>
                  </a:lnTo>
                  <a:lnTo>
                    <a:pt x="1791754" y="667029"/>
                  </a:lnTo>
                  <a:lnTo>
                    <a:pt x="1319390" y="493141"/>
                  </a:lnTo>
                  <a:lnTo>
                    <a:pt x="1543392" y="408419"/>
                  </a:lnTo>
                  <a:lnTo>
                    <a:pt x="1964080" y="508596"/>
                  </a:lnTo>
                  <a:lnTo>
                    <a:pt x="1964080" y="476567"/>
                  </a:lnTo>
                  <a:lnTo>
                    <a:pt x="1595450" y="388734"/>
                  </a:lnTo>
                  <a:lnTo>
                    <a:pt x="2430703" y="72847"/>
                  </a:lnTo>
                  <a:lnTo>
                    <a:pt x="2433370" y="75704"/>
                  </a:lnTo>
                  <a:lnTo>
                    <a:pt x="2433790" y="76771"/>
                  </a:lnTo>
                  <a:lnTo>
                    <a:pt x="2433790" y="16192"/>
                  </a:lnTo>
                  <a:lnTo>
                    <a:pt x="2409456" y="13716"/>
                  </a:lnTo>
                  <a:lnTo>
                    <a:pt x="2420442" y="42202"/>
                  </a:lnTo>
                  <a:lnTo>
                    <a:pt x="1538960" y="375272"/>
                  </a:lnTo>
                  <a:lnTo>
                    <a:pt x="1486865" y="362864"/>
                  </a:lnTo>
                  <a:lnTo>
                    <a:pt x="1486865" y="394957"/>
                  </a:lnTo>
                  <a:lnTo>
                    <a:pt x="1272603" y="475907"/>
                  </a:lnTo>
                  <a:lnTo>
                    <a:pt x="257378" y="102146"/>
                  </a:lnTo>
                  <a:lnTo>
                    <a:pt x="1486865" y="394957"/>
                  </a:lnTo>
                  <a:lnTo>
                    <a:pt x="1486865" y="362864"/>
                  </a:lnTo>
                  <a:lnTo>
                    <a:pt x="96608" y="31572"/>
                  </a:lnTo>
                  <a:lnTo>
                    <a:pt x="103632" y="12192"/>
                  </a:lnTo>
                  <a:lnTo>
                    <a:pt x="99136" y="12725"/>
                  </a:lnTo>
                  <a:lnTo>
                    <a:pt x="102108" y="0"/>
                  </a:lnTo>
                  <a:lnTo>
                    <a:pt x="0" y="24384"/>
                  </a:lnTo>
                  <a:lnTo>
                    <a:pt x="71628" y="100584"/>
                  </a:lnTo>
                  <a:lnTo>
                    <a:pt x="76288" y="87718"/>
                  </a:lnTo>
                  <a:lnTo>
                    <a:pt x="80784" y="91440"/>
                  </a:lnTo>
                  <a:lnTo>
                    <a:pt x="85255" y="72250"/>
                  </a:lnTo>
                  <a:lnTo>
                    <a:pt x="1226908" y="493179"/>
                  </a:lnTo>
                  <a:lnTo>
                    <a:pt x="757440" y="670560"/>
                  </a:lnTo>
                  <a:lnTo>
                    <a:pt x="769632" y="701040"/>
                  </a:lnTo>
                  <a:lnTo>
                    <a:pt x="1273670" y="510425"/>
                  </a:lnTo>
                  <a:lnTo>
                    <a:pt x="1790700" y="701040"/>
                  </a:lnTo>
                  <a:lnTo>
                    <a:pt x="1796021" y="685825"/>
                  </a:lnTo>
                  <a:lnTo>
                    <a:pt x="1805952" y="696455"/>
                  </a:lnTo>
                  <a:lnTo>
                    <a:pt x="2000783" y="517347"/>
                  </a:lnTo>
                  <a:lnTo>
                    <a:pt x="2772168" y="701040"/>
                  </a:lnTo>
                  <a:lnTo>
                    <a:pt x="2775280" y="685431"/>
                  </a:lnTo>
                  <a:lnTo>
                    <a:pt x="2788920" y="679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4664" y="300380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460"/>
                  </a:moveTo>
                  <a:lnTo>
                    <a:pt x="4007" y="206310"/>
                  </a:lnTo>
                  <a:lnTo>
                    <a:pt x="15578" y="163795"/>
                  </a:lnTo>
                  <a:lnTo>
                    <a:pt x="34036" y="124629"/>
                  </a:lnTo>
                  <a:lnTo>
                    <a:pt x="58702" y="89527"/>
                  </a:lnTo>
                  <a:lnTo>
                    <a:pt x="88899" y="59203"/>
                  </a:lnTo>
                  <a:lnTo>
                    <a:pt x="123951" y="34374"/>
                  </a:lnTo>
                  <a:lnTo>
                    <a:pt x="163180" y="15754"/>
                  </a:lnTo>
                  <a:lnTo>
                    <a:pt x="205909" y="4057"/>
                  </a:lnTo>
                  <a:lnTo>
                    <a:pt x="251459" y="0"/>
                  </a:lnTo>
                  <a:lnTo>
                    <a:pt x="296609" y="4057"/>
                  </a:lnTo>
                  <a:lnTo>
                    <a:pt x="339124" y="15754"/>
                  </a:lnTo>
                  <a:lnTo>
                    <a:pt x="378290" y="34374"/>
                  </a:lnTo>
                  <a:lnTo>
                    <a:pt x="413392" y="59203"/>
                  </a:lnTo>
                  <a:lnTo>
                    <a:pt x="443716" y="89527"/>
                  </a:lnTo>
                  <a:lnTo>
                    <a:pt x="468545" y="124629"/>
                  </a:lnTo>
                  <a:lnTo>
                    <a:pt x="487165" y="163795"/>
                  </a:lnTo>
                  <a:lnTo>
                    <a:pt x="498862" y="206310"/>
                  </a:lnTo>
                  <a:lnTo>
                    <a:pt x="502919" y="251460"/>
                  </a:lnTo>
                  <a:lnTo>
                    <a:pt x="498862" y="296609"/>
                  </a:lnTo>
                  <a:lnTo>
                    <a:pt x="487165" y="339124"/>
                  </a:lnTo>
                  <a:lnTo>
                    <a:pt x="468545" y="378290"/>
                  </a:lnTo>
                  <a:lnTo>
                    <a:pt x="443716" y="413392"/>
                  </a:lnTo>
                  <a:lnTo>
                    <a:pt x="413392" y="443716"/>
                  </a:lnTo>
                  <a:lnTo>
                    <a:pt x="378290" y="468545"/>
                  </a:lnTo>
                  <a:lnTo>
                    <a:pt x="339124" y="487165"/>
                  </a:lnTo>
                  <a:lnTo>
                    <a:pt x="296609" y="498862"/>
                  </a:lnTo>
                  <a:lnTo>
                    <a:pt x="251459" y="502920"/>
                  </a:lnTo>
                  <a:lnTo>
                    <a:pt x="205909" y="498862"/>
                  </a:lnTo>
                  <a:lnTo>
                    <a:pt x="163180" y="487165"/>
                  </a:lnTo>
                  <a:lnTo>
                    <a:pt x="123951" y="468545"/>
                  </a:lnTo>
                  <a:lnTo>
                    <a:pt x="88899" y="443716"/>
                  </a:lnTo>
                  <a:lnTo>
                    <a:pt x="58702" y="413392"/>
                  </a:lnTo>
                  <a:lnTo>
                    <a:pt x="34035" y="378290"/>
                  </a:lnTo>
                  <a:lnTo>
                    <a:pt x="15578" y="339124"/>
                  </a:lnTo>
                  <a:lnTo>
                    <a:pt x="4007" y="296609"/>
                  </a:lnTo>
                  <a:lnTo>
                    <a:pt x="0" y="251460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5064252" y="2609087"/>
              <a:ext cx="2524125" cy="1300480"/>
            </a:xfrm>
            <a:custGeom>
              <a:avLst/>
              <a:gdLst/>
              <a:ahLst/>
              <a:cxnLst/>
              <a:rect l="l" t="t" r="r" b="b"/>
              <a:pathLst>
                <a:path w="2524125" h="1300479">
                  <a:moveTo>
                    <a:pt x="1309116" y="94488"/>
                  </a:moveTo>
                  <a:lnTo>
                    <a:pt x="1300734" y="77724"/>
                  </a:lnTo>
                  <a:lnTo>
                    <a:pt x="1261872" y="0"/>
                  </a:lnTo>
                  <a:lnTo>
                    <a:pt x="1214628" y="94488"/>
                  </a:lnTo>
                  <a:lnTo>
                    <a:pt x="1245108" y="94488"/>
                  </a:lnTo>
                  <a:lnTo>
                    <a:pt x="1245108" y="385572"/>
                  </a:lnTo>
                  <a:lnTo>
                    <a:pt x="1277112" y="385572"/>
                  </a:lnTo>
                  <a:lnTo>
                    <a:pt x="1277112" y="94488"/>
                  </a:lnTo>
                  <a:lnTo>
                    <a:pt x="1309116" y="94488"/>
                  </a:lnTo>
                  <a:close/>
                </a:path>
                <a:path w="2524125" h="1300479">
                  <a:moveTo>
                    <a:pt x="2523731" y="1269492"/>
                  </a:moveTo>
                  <a:lnTo>
                    <a:pt x="1356601" y="910031"/>
                  </a:lnTo>
                  <a:lnTo>
                    <a:pt x="1358061" y="905256"/>
                  </a:lnTo>
                  <a:lnTo>
                    <a:pt x="1365491" y="880872"/>
                  </a:lnTo>
                  <a:lnTo>
                    <a:pt x="1261872" y="897636"/>
                  </a:lnTo>
                  <a:lnTo>
                    <a:pt x="1156716" y="880872"/>
                  </a:lnTo>
                  <a:lnTo>
                    <a:pt x="1166050" y="909904"/>
                  </a:lnTo>
                  <a:lnTo>
                    <a:pt x="0" y="1269492"/>
                  </a:lnTo>
                  <a:lnTo>
                    <a:pt x="9144" y="1299972"/>
                  </a:lnTo>
                  <a:lnTo>
                    <a:pt x="1175816" y="940193"/>
                  </a:lnTo>
                  <a:lnTo>
                    <a:pt x="1185672" y="970788"/>
                  </a:lnTo>
                  <a:lnTo>
                    <a:pt x="1253934" y="905256"/>
                  </a:lnTo>
                  <a:lnTo>
                    <a:pt x="1261859" y="897648"/>
                  </a:lnTo>
                  <a:lnTo>
                    <a:pt x="1214628" y="992124"/>
                  </a:lnTo>
                  <a:lnTo>
                    <a:pt x="1245108" y="992124"/>
                  </a:lnTo>
                  <a:lnTo>
                    <a:pt x="1245108" y="1284732"/>
                  </a:lnTo>
                  <a:lnTo>
                    <a:pt x="1277112" y="1284732"/>
                  </a:lnTo>
                  <a:lnTo>
                    <a:pt x="1277112" y="992124"/>
                  </a:lnTo>
                  <a:lnTo>
                    <a:pt x="1309116" y="992124"/>
                  </a:lnTo>
                  <a:lnTo>
                    <a:pt x="1301496" y="976884"/>
                  </a:lnTo>
                  <a:lnTo>
                    <a:pt x="1261872" y="897661"/>
                  </a:lnTo>
                  <a:lnTo>
                    <a:pt x="1338059" y="970788"/>
                  </a:lnTo>
                  <a:lnTo>
                    <a:pt x="1347317" y="940473"/>
                  </a:lnTo>
                  <a:lnTo>
                    <a:pt x="2514587" y="1299972"/>
                  </a:lnTo>
                  <a:lnTo>
                    <a:pt x="2523731" y="1269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771548" y="4622686"/>
            <a:ext cx="1128432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936862" algn="l"/>
              </a:tabLst>
            </a:pPr>
            <a:r>
              <a:rPr sz="2691" spc="26" dirty="0">
                <a:latin typeface="Calibri"/>
                <a:cs typeface="Calibri"/>
              </a:rPr>
              <a:t>W	</a:t>
            </a:r>
            <a:r>
              <a:rPr sz="2691" spc="13" dirty="0">
                <a:latin typeface="Calibri"/>
                <a:cs typeface="Calibri"/>
              </a:rPr>
              <a:t>X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20447" y="4622686"/>
            <a:ext cx="191060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691" spc="13" dirty="0">
                <a:latin typeface="Calibri"/>
                <a:cs typeface="Calibri"/>
              </a:rPr>
              <a:t>Y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70595" y="4622686"/>
            <a:ext cx="184337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691" spc="13" dirty="0">
                <a:latin typeface="Calibri"/>
                <a:cs typeface="Calibri"/>
              </a:rPr>
              <a:t>Z</a:t>
            </a:r>
            <a:endParaRPr sz="269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638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423" y="555038"/>
            <a:ext cx="549760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13" dirty="0"/>
              <a:t>Largest</a:t>
            </a:r>
            <a:r>
              <a:rPr sz="4236" spc="22" dirty="0"/>
              <a:t> </a:t>
            </a:r>
            <a:r>
              <a:rPr sz="4236" spc="4" dirty="0"/>
              <a:t>irreducible </a:t>
            </a:r>
            <a:r>
              <a:rPr sz="4236" spc="13" dirty="0"/>
              <a:t>DNF?</a:t>
            </a:r>
            <a:endParaRPr sz="423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39091" y="2011680"/>
          <a:ext cx="2662516" cy="266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616824" y="2689411"/>
            <a:ext cx="1996888" cy="1996888"/>
          </a:xfrm>
          <a:custGeom>
            <a:avLst/>
            <a:gdLst/>
            <a:ahLst/>
            <a:cxnLst/>
            <a:rect l="l" t="t" r="r" b="b"/>
            <a:pathLst>
              <a:path w="2263140" h="2263140">
                <a:moveTo>
                  <a:pt x="754380" y="0"/>
                </a:moveTo>
                <a:lnTo>
                  <a:pt x="0" y="0"/>
                </a:lnTo>
                <a:lnTo>
                  <a:pt x="0" y="754392"/>
                </a:lnTo>
                <a:lnTo>
                  <a:pt x="754380" y="754392"/>
                </a:lnTo>
                <a:lnTo>
                  <a:pt x="754380" y="0"/>
                </a:lnTo>
                <a:close/>
              </a:path>
              <a:path w="2263140" h="2263140">
                <a:moveTo>
                  <a:pt x="1508747" y="754392"/>
                </a:moveTo>
                <a:lnTo>
                  <a:pt x="754380" y="754392"/>
                </a:lnTo>
                <a:lnTo>
                  <a:pt x="754380" y="1508760"/>
                </a:lnTo>
                <a:lnTo>
                  <a:pt x="1508747" y="1508760"/>
                </a:lnTo>
                <a:lnTo>
                  <a:pt x="1508747" y="754392"/>
                </a:lnTo>
                <a:close/>
              </a:path>
              <a:path w="2263140" h="2263140">
                <a:moveTo>
                  <a:pt x="2263127" y="1508760"/>
                </a:moveTo>
                <a:lnTo>
                  <a:pt x="1508747" y="1508760"/>
                </a:lnTo>
                <a:lnTo>
                  <a:pt x="1508747" y="2263140"/>
                </a:lnTo>
                <a:lnTo>
                  <a:pt x="2263127" y="2263140"/>
                </a:lnTo>
                <a:lnTo>
                  <a:pt x="2263127" y="1508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096401" y="1690967"/>
            <a:ext cx="9278471" cy="469146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51478" indent="0">
              <a:lnSpc>
                <a:spcPct val="100000"/>
              </a:lnSpc>
              <a:spcBef>
                <a:spcPts val="79"/>
              </a:spcBef>
              <a:buNone/>
            </a:pPr>
            <a:endParaRPr lang="en-US" spc="-4" dirty="0" smtClean="0"/>
          </a:p>
          <a:p>
            <a:pPr marL="1151478" indent="0">
              <a:lnSpc>
                <a:spcPct val="100000"/>
              </a:lnSpc>
              <a:spcBef>
                <a:spcPts val="79"/>
              </a:spcBef>
              <a:buNone/>
            </a:pPr>
            <a:r>
              <a:rPr lang="en-US" spc="-4" dirty="0" smtClean="0"/>
              <a:t>00</a:t>
            </a:r>
            <a:endParaRPr lang="en-US" spc="-4" dirty="0"/>
          </a:p>
          <a:p>
            <a:pPr marL="1151478" indent="0">
              <a:lnSpc>
                <a:spcPct val="100000"/>
              </a:lnSpc>
              <a:spcBef>
                <a:spcPts val="79"/>
              </a:spcBef>
              <a:buNone/>
            </a:pPr>
            <a:r>
              <a:rPr spc="-4" dirty="0" smtClean="0"/>
              <a:t>01</a:t>
            </a:r>
            <a:endParaRPr spc="-4" dirty="0"/>
          </a:p>
          <a:p>
            <a:pPr marL="1151478" indent="0">
              <a:lnSpc>
                <a:spcPct val="100000"/>
              </a:lnSpc>
              <a:spcBef>
                <a:spcPts val="2065"/>
              </a:spcBef>
              <a:buNone/>
            </a:pPr>
            <a:r>
              <a:rPr spc="-4" dirty="0" smtClean="0"/>
              <a:t>11</a:t>
            </a:r>
            <a:endParaRPr spc="-4" dirty="0"/>
          </a:p>
          <a:p>
            <a:pPr marL="1151478" indent="0">
              <a:lnSpc>
                <a:spcPct val="100000"/>
              </a:lnSpc>
              <a:buNone/>
            </a:pPr>
            <a:r>
              <a:rPr spc="-4" dirty="0" smtClean="0"/>
              <a:t>10</a:t>
            </a:r>
            <a:endParaRPr spc="-4" dirty="0"/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647" dirty="0"/>
          </a:p>
          <a:p>
            <a:pPr marL="344599" marR="4483" indent="-333953">
              <a:lnSpc>
                <a:spcPct val="100600"/>
              </a:lnSpc>
              <a:buFont typeface="Arial MT"/>
              <a:buChar char="•"/>
              <a:tabLst>
                <a:tab pos="344039" algn="l"/>
                <a:tab pos="345160" algn="l"/>
              </a:tabLst>
            </a:pPr>
            <a:endParaRPr lang="en-US" sz="3088" spc="-4" dirty="0" smtClean="0"/>
          </a:p>
          <a:p>
            <a:pPr marL="344599" marR="4483" indent="-333953">
              <a:lnSpc>
                <a:spcPct val="100600"/>
              </a:lnSpc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 smtClean="0"/>
              <a:t>What</a:t>
            </a:r>
            <a:r>
              <a:rPr sz="3088" spc="22" dirty="0" smtClean="0"/>
              <a:t> </a:t>
            </a:r>
            <a:r>
              <a:rPr sz="3088" spc="-4" dirty="0"/>
              <a:t>arrangement</a:t>
            </a:r>
            <a:r>
              <a:rPr sz="3088" spc="22" dirty="0"/>
              <a:t> </a:t>
            </a:r>
            <a:r>
              <a:rPr sz="3088" spc="4" dirty="0"/>
              <a:t>of</a:t>
            </a:r>
            <a:r>
              <a:rPr sz="3088" spc="-13" dirty="0"/>
              <a:t> </a:t>
            </a:r>
            <a:r>
              <a:rPr sz="3088" spc="4" dirty="0"/>
              <a:t>ones</a:t>
            </a:r>
            <a:r>
              <a:rPr sz="3088" dirty="0"/>
              <a:t> and</a:t>
            </a:r>
            <a:r>
              <a:rPr sz="3088" spc="53" dirty="0"/>
              <a:t> </a:t>
            </a:r>
            <a:r>
              <a:rPr sz="3088" spc="-22" dirty="0"/>
              <a:t>zeros</a:t>
            </a:r>
            <a:r>
              <a:rPr sz="3088" spc="-31" dirty="0"/>
              <a:t> </a:t>
            </a:r>
            <a:r>
              <a:rPr sz="3088" spc="4" dirty="0"/>
              <a:t>simply </a:t>
            </a:r>
            <a:r>
              <a:rPr sz="3088" spc="-684" dirty="0"/>
              <a:t> </a:t>
            </a:r>
            <a:r>
              <a:rPr sz="3088" dirty="0"/>
              <a:t>cannot</a:t>
            </a:r>
            <a:r>
              <a:rPr sz="3088" spc="26" dirty="0"/>
              <a:t> </a:t>
            </a:r>
            <a:r>
              <a:rPr sz="3088" spc="13" dirty="0"/>
              <a:t>be</a:t>
            </a:r>
            <a:r>
              <a:rPr sz="3088" spc="-9" dirty="0"/>
              <a:t> </a:t>
            </a:r>
            <a:r>
              <a:rPr sz="3088" dirty="0"/>
              <a:t>reduced</a:t>
            </a:r>
            <a:r>
              <a:rPr sz="3088" spc="-9" dirty="0"/>
              <a:t> </a:t>
            </a:r>
            <a:r>
              <a:rPr sz="3088" spc="4" dirty="0"/>
              <a:t>further?</a:t>
            </a:r>
            <a:endParaRPr sz="3088" dirty="0"/>
          </a:p>
        </p:txBody>
      </p:sp>
      <p:sp>
        <p:nvSpPr>
          <p:cNvPr id="6" name="object 6"/>
          <p:cNvSpPr txBox="1"/>
          <p:nvPr/>
        </p:nvSpPr>
        <p:spPr>
          <a:xfrm>
            <a:off x="4153779" y="1594367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970928" y="1297238"/>
            <a:ext cx="98947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04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</a:p>
          <a:p>
            <a:pPr marL="588901">
              <a:spcBef>
                <a:spcPts val="3119"/>
              </a:spcBef>
            </a:pPr>
            <a:endParaRPr sz="233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423" y="362933"/>
            <a:ext cx="549760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13" dirty="0">
                <a:solidFill>
                  <a:srgbClr val="BF0000"/>
                </a:solidFill>
              </a:rPr>
              <a:t>Largest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irreducible </a:t>
            </a:r>
            <a:r>
              <a:rPr sz="4236" spc="13" dirty="0">
                <a:solidFill>
                  <a:srgbClr val="BF0000"/>
                </a:solidFill>
              </a:rPr>
              <a:t>DNF?</a:t>
            </a:r>
            <a:endParaRPr sz="423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39091" y="2011680"/>
          <a:ext cx="2662516" cy="266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030414" y="2706827"/>
            <a:ext cx="9278471" cy="353531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51478" indent="0">
              <a:lnSpc>
                <a:spcPct val="100000"/>
              </a:lnSpc>
              <a:spcBef>
                <a:spcPts val="79"/>
              </a:spcBef>
              <a:buNone/>
            </a:pPr>
            <a:r>
              <a:rPr lang="en-US" spc="-4" dirty="0" smtClean="0"/>
              <a:t>    </a:t>
            </a:r>
            <a:r>
              <a:rPr spc="-4" dirty="0" smtClean="0"/>
              <a:t>01</a:t>
            </a:r>
            <a:endParaRPr spc="-4" dirty="0"/>
          </a:p>
          <a:p>
            <a:pPr marL="1151478" indent="0">
              <a:lnSpc>
                <a:spcPct val="100000"/>
              </a:lnSpc>
              <a:spcBef>
                <a:spcPts val="2065"/>
              </a:spcBef>
              <a:buNone/>
            </a:pPr>
            <a:r>
              <a:rPr lang="en-US" spc="-4" dirty="0" smtClean="0"/>
              <a:t>    </a:t>
            </a:r>
            <a:r>
              <a:rPr spc="-4" dirty="0" smtClean="0"/>
              <a:t>11</a:t>
            </a:r>
            <a:endParaRPr spc="-4" dirty="0"/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206" dirty="0"/>
          </a:p>
          <a:p>
            <a:pPr marL="1151478" indent="0">
              <a:lnSpc>
                <a:spcPct val="100000"/>
              </a:lnSpc>
              <a:buNone/>
            </a:pPr>
            <a:r>
              <a:rPr lang="en-US" spc="-4" dirty="0" smtClean="0"/>
              <a:t>   </a:t>
            </a:r>
            <a:r>
              <a:rPr spc="-4" dirty="0" smtClean="0"/>
              <a:t>10</a:t>
            </a:r>
            <a:endParaRPr spc="-4" dirty="0"/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647" dirty="0"/>
          </a:p>
          <a:p>
            <a:pPr marL="344599" marR="4483" indent="-333953">
              <a:lnSpc>
                <a:spcPct val="100600"/>
              </a:lnSpc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/>
              <a:t>What</a:t>
            </a:r>
            <a:r>
              <a:rPr sz="3088" spc="22" dirty="0"/>
              <a:t> </a:t>
            </a:r>
            <a:r>
              <a:rPr sz="3088" spc="-4" dirty="0"/>
              <a:t>arrangement</a:t>
            </a:r>
            <a:r>
              <a:rPr sz="3088" spc="22" dirty="0"/>
              <a:t> </a:t>
            </a:r>
            <a:r>
              <a:rPr sz="3088" spc="4" dirty="0"/>
              <a:t>of</a:t>
            </a:r>
            <a:r>
              <a:rPr sz="3088" spc="-13" dirty="0"/>
              <a:t> </a:t>
            </a:r>
            <a:r>
              <a:rPr sz="3088" spc="4" dirty="0"/>
              <a:t>ones</a:t>
            </a:r>
            <a:r>
              <a:rPr sz="3088" dirty="0"/>
              <a:t> and</a:t>
            </a:r>
            <a:r>
              <a:rPr sz="3088" spc="53" dirty="0"/>
              <a:t> </a:t>
            </a:r>
            <a:r>
              <a:rPr sz="3088" spc="-22" dirty="0"/>
              <a:t>zeros</a:t>
            </a:r>
            <a:r>
              <a:rPr sz="3088" spc="-31" dirty="0"/>
              <a:t> </a:t>
            </a:r>
            <a:r>
              <a:rPr sz="3088" spc="4" dirty="0"/>
              <a:t>simply </a:t>
            </a:r>
            <a:r>
              <a:rPr sz="3088" spc="-684" dirty="0"/>
              <a:t> </a:t>
            </a:r>
            <a:r>
              <a:rPr sz="3088" dirty="0"/>
              <a:t>cannot</a:t>
            </a:r>
            <a:r>
              <a:rPr sz="3088" spc="26" dirty="0"/>
              <a:t> </a:t>
            </a:r>
            <a:r>
              <a:rPr sz="3088" spc="13" dirty="0"/>
              <a:t>be</a:t>
            </a:r>
            <a:r>
              <a:rPr sz="3088" spc="-9" dirty="0"/>
              <a:t> </a:t>
            </a:r>
            <a:r>
              <a:rPr sz="3088" dirty="0"/>
              <a:t>reduced</a:t>
            </a:r>
            <a:r>
              <a:rPr sz="3088" spc="-9" dirty="0"/>
              <a:t> </a:t>
            </a:r>
            <a:r>
              <a:rPr sz="3088" spc="4" dirty="0"/>
              <a:t>further?</a:t>
            </a:r>
            <a:endParaRPr sz="3088" dirty="0"/>
          </a:p>
        </p:txBody>
      </p:sp>
      <p:sp>
        <p:nvSpPr>
          <p:cNvPr id="5" name="object 5"/>
          <p:cNvSpPr txBox="1"/>
          <p:nvPr/>
        </p:nvSpPr>
        <p:spPr>
          <a:xfrm>
            <a:off x="4153779" y="1594367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2970928" y="1297238"/>
            <a:ext cx="98947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04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2741" y="1933237"/>
            <a:ext cx="142650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Red=0,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white=1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0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885" y="362933"/>
            <a:ext cx="5286375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-18" dirty="0"/>
              <a:t> </a:t>
            </a:r>
            <a:r>
              <a:rPr sz="4236" spc="13" dirty="0"/>
              <a:t>human</a:t>
            </a:r>
            <a:r>
              <a:rPr sz="4236" spc="9" dirty="0"/>
              <a:t> </a:t>
            </a:r>
            <a:r>
              <a:rPr sz="4236" spc="4" dirty="0"/>
              <a:t>perspective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991103"/>
            <a:ext cx="7637929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human,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those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functions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are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computed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by </a:t>
            </a:r>
            <a:r>
              <a:rPr sz="3088" spc="-68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brain…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8365" y="1432111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5144" y="1948479"/>
            <a:ext cx="224678" cy="298637"/>
            <a:chOff x="1072896" y="2208276"/>
            <a:chExt cx="254635" cy="338455"/>
          </a:xfrm>
        </p:grpSpPr>
        <p:sp>
          <p:nvSpPr>
            <p:cNvPr id="6" name="object 6"/>
            <p:cNvSpPr/>
            <p:nvPr/>
          </p:nvSpPr>
          <p:spPr>
            <a:xfrm>
              <a:off x="107442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07442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80156" y="1948479"/>
            <a:ext cx="224678" cy="298637"/>
            <a:chOff x="3084576" y="2208276"/>
            <a:chExt cx="254635" cy="338455"/>
          </a:xfrm>
        </p:grpSpPr>
        <p:sp>
          <p:nvSpPr>
            <p:cNvPr id="9" name="object 9"/>
            <p:cNvSpPr/>
            <p:nvPr/>
          </p:nvSpPr>
          <p:spPr>
            <a:xfrm>
              <a:off x="30861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61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57869" y="1785356"/>
            <a:ext cx="539563" cy="54564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721" spc="-4" dirty="0">
                <a:latin typeface="Calibri"/>
                <a:cs typeface="Calibri"/>
              </a:rPr>
              <a:t>Voice </a:t>
            </a:r>
            <a:r>
              <a:rPr sz="1721" spc="-379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si</a:t>
            </a:r>
            <a:r>
              <a:rPr sz="1721" spc="22" dirty="0">
                <a:latin typeface="Calibri"/>
                <a:cs typeface="Calibri"/>
              </a:rPr>
              <a:t>g</a:t>
            </a:r>
            <a:r>
              <a:rPr sz="1721" dirty="0">
                <a:latin typeface="Calibri"/>
                <a:cs typeface="Calibri"/>
              </a:rPr>
              <a:t>n</a:t>
            </a:r>
            <a:r>
              <a:rPr sz="1721" spc="9" dirty="0">
                <a:latin typeface="Calibri"/>
                <a:cs typeface="Calibri"/>
              </a:rPr>
              <a:t>al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3642" y="1956097"/>
            <a:ext cx="1199590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" dirty="0">
                <a:latin typeface="Calibri"/>
                <a:cs typeface="Calibri"/>
              </a:rPr>
              <a:t>Transcription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1935" y="1432111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68715" y="1948479"/>
            <a:ext cx="224678" cy="298637"/>
            <a:chOff x="6018276" y="2208276"/>
            <a:chExt cx="254635" cy="338455"/>
          </a:xfrm>
        </p:grpSpPr>
        <p:sp>
          <p:nvSpPr>
            <p:cNvPr id="15" name="object 15"/>
            <p:cNvSpPr/>
            <p:nvPr/>
          </p:nvSpPr>
          <p:spPr>
            <a:xfrm>
              <a:off x="60198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60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1980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60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743726" y="1948479"/>
            <a:ext cx="224678" cy="298637"/>
            <a:chOff x="8029956" y="2208276"/>
            <a:chExt cx="254635" cy="338455"/>
          </a:xfrm>
        </p:grpSpPr>
        <p:sp>
          <p:nvSpPr>
            <p:cNvPr id="18" name="object 18"/>
            <p:cNvSpPr/>
            <p:nvPr/>
          </p:nvSpPr>
          <p:spPr>
            <a:xfrm>
              <a:off x="803148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124967" y="335280"/>
                  </a:move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1480" y="2209800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59" h="335280">
                  <a:moveTo>
                    <a:pt x="0" y="83820"/>
                  </a:moveTo>
                  <a:lnTo>
                    <a:pt x="124967" y="83820"/>
                  </a:lnTo>
                  <a:lnTo>
                    <a:pt x="124967" y="0"/>
                  </a:lnTo>
                  <a:lnTo>
                    <a:pt x="251459" y="167640"/>
                  </a:lnTo>
                  <a:lnTo>
                    <a:pt x="124967" y="335280"/>
                  </a:lnTo>
                  <a:lnTo>
                    <a:pt x="124967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21489" y="1894235"/>
            <a:ext cx="57710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dirty="0">
                <a:latin typeface="Calibri"/>
                <a:cs typeface="Calibri"/>
              </a:rPr>
              <a:t>I</a:t>
            </a:r>
            <a:r>
              <a:rPr sz="1721" spc="13" dirty="0">
                <a:latin typeface="Calibri"/>
                <a:cs typeface="Calibri"/>
              </a:rPr>
              <a:t>ma</a:t>
            </a:r>
            <a:r>
              <a:rPr sz="1721" spc="4" dirty="0">
                <a:latin typeface="Calibri"/>
                <a:cs typeface="Calibri"/>
              </a:rPr>
              <a:t>g</a:t>
            </a:r>
            <a:r>
              <a:rPr sz="1721" spc="9" dirty="0">
                <a:latin typeface="Calibri"/>
                <a:cs typeface="Calibri"/>
              </a:rPr>
              <a:t>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43133" y="1937245"/>
            <a:ext cx="1113304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0" dirty="0">
                <a:latin typeface="Calibri"/>
                <a:cs typeface="Calibri"/>
              </a:rPr>
              <a:t>Text</a:t>
            </a:r>
            <a:r>
              <a:rPr sz="1721" spc="-26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caption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3703" y="3133165"/>
            <a:ext cx="1553135" cy="808042"/>
          </a:xfrm>
          <a:prstGeom prst="rect">
            <a:avLst/>
          </a:prstGeom>
          <a:solidFill>
            <a:srgbClr val="595959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765">
              <a:latin typeface="Times New Roman"/>
              <a:cs typeface="Times New Roman"/>
            </a:endParaRPr>
          </a:p>
          <a:p>
            <a:pPr marL="512136"/>
            <a:r>
              <a:rPr sz="1721" spc="9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70481" y="3649531"/>
            <a:ext cx="224678" cy="298637"/>
            <a:chOff x="3753611" y="4136135"/>
            <a:chExt cx="254635" cy="338455"/>
          </a:xfrm>
        </p:grpSpPr>
        <p:sp>
          <p:nvSpPr>
            <p:cNvPr id="24" name="object 24"/>
            <p:cNvSpPr/>
            <p:nvPr/>
          </p:nvSpPr>
          <p:spPr>
            <a:xfrm>
              <a:off x="375513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126491" y="335280"/>
                  </a:move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5513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0" y="83820"/>
                  </a:move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45492" y="3649531"/>
            <a:ext cx="224678" cy="298637"/>
            <a:chOff x="5765291" y="4136135"/>
            <a:chExt cx="254635" cy="338455"/>
          </a:xfrm>
        </p:grpSpPr>
        <p:sp>
          <p:nvSpPr>
            <p:cNvPr id="27" name="object 27"/>
            <p:cNvSpPr/>
            <p:nvPr/>
          </p:nvSpPr>
          <p:spPr>
            <a:xfrm>
              <a:off x="576681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126491" y="335280"/>
                  </a:move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815" y="4137659"/>
              <a:ext cx="251460" cy="335280"/>
            </a:xfrm>
            <a:custGeom>
              <a:avLst/>
              <a:gdLst/>
              <a:ahLst/>
              <a:cxnLst/>
              <a:rect l="l" t="t" r="r" b="b"/>
              <a:pathLst>
                <a:path w="251460" h="335279">
                  <a:moveTo>
                    <a:pt x="0" y="83820"/>
                  </a:moveTo>
                  <a:lnTo>
                    <a:pt x="126491" y="83820"/>
                  </a:lnTo>
                  <a:lnTo>
                    <a:pt x="126491" y="0"/>
                  </a:lnTo>
                  <a:lnTo>
                    <a:pt x="251460" y="167640"/>
                  </a:lnTo>
                  <a:lnTo>
                    <a:pt x="126491" y="335280"/>
                  </a:lnTo>
                  <a:lnTo>
                    <a:pt x="126491" y="251459"/>
                  </a:lnTo>
                  <a:lnTo>
                    <a:pt x="0" y="251459"/>
                  </a:lnTo>
                  <a:lnTo>
                    <a:pt x="0" y="838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23202" y="3486365"/>
            <a:ext cx="556932" cy="55046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1600"/>
              </a:lnSpc>
              <a:spcBef>
                <a:spcPts val="79"/>
              </a:spcBef>
            </a:pPr>
            <a:r>
              <a:rPr sz="1721" spc="9" dirty="0">
                <a:latin typeface="Calibri"/>
                <a:cs typeface="Calibri"/>
              </a:rPr>
              <a:t>Game  </a:t>
            </a:r>
            <a:r>
              <a:rPr sz="1721" spc="-4" dirty="0">
                <a:latin typeface="Calibri"/>
                <a:cs typeface="Calibri"/>
              </a:rPr>
              <a:t>State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48867" y="3657105"/>
            <a:ext cx="99620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Next</a:t>
            </a:r>
            <a:r>
              <a:rPr sz="1721" spc="-53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move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5846" y="1687606"/>
            <a:ext cx="1520861" cy="8552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6726" y="1686261"/>
            <a:ext cx="1520862" cy="85523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8494" y="3387314"/>
            <a:ext cx="1520861" cy="8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423" y="362933"/>
            <a:ext cx="549760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13" dirty="0">
                <a:solidFill>
                  <a:srgbClr val="BF0000"/>
                </a:solidFill>
              </a:rPr>
              <a:t>Largest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irreducible </a:t>
            </a:r>
            <a:r>
              <a:rPr sz="4236" spc="13" dirty="0">
                <a:solidFill>
                  <a:srgbClr val="BF0000"/>
                </a:solidFill>
              </a:rPr>
              <a:t>DNF?</a:t>
            </a:r>
            <a:endParaRPr sz="423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39091" y="2011680"/>
          <a:ext cx="2662516" cy="266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79777" y="4143927"/>
            <a:ext cx="7421656" cy="173719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380078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10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647">
              <a:latin typeface="Calibri"/>
              <a:cs typeface="Calibri"/>
            </a:endParaRPr>
          </a:p>
          <a:p>
            <a:pPr marL="344599" marR="4483" indent="-333953">
              <a:lnSpc>
                <a:spcPct val="100600"/>
              </a:lnSpc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arrangement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ones</a:t>
            </a:r>
            <a:r>
              <a:rPr sz="3088" dirty="0">
                <a:latin typeface="Calibri"/>
                <a:cs typeface="Calibri"/>
              </a:rPr>
              <a:t> and</a:t>
            </a:r>
            <a:r>
              <a:rPr sz="3088" spc="53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zeros</a:t>
            </a:r>
            <a:r>
              <a:rPr sz="3088" spc="-31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simply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cannot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13" dirty="0">
                <a:latin typeface="Calibri"/>
                <a:cs typeface="Calibri"/>
              </a:rPr>
              <a:t>be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reduced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further?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3779" y="1594367"/>
            <a:ext cx="230561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703207" algn="l"/>
                <a:tab pos="1366070" algn="l"/>
                <a:tab pos="199307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8673" y="282075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8673" y="343929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2970928" y="1297238"/>
            <a:ext cx="98947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04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67008" y="1397150"/>
            <a:ext cx="3649756" cy="2957231"/>
          </a:xfrm>
          <a:custGeom>
            <a:avLst/>
            <a:gdLst/>
            <a:ahLst/>
            <a:cxnLst/>
            <a:rect l="l" t="t" r="r" b="b"/>
            <a:pathLst>
              <a:path w="4136390" h="3351529">
                <a:moveTo>
                  <a:pt x="4136135" y="3351276"/>
                </a:moveTo>
                <a:lnTo>
                  <a:pt x="0" y="3351276"/>
                </a:lnTo>
                <a:lnTo>
                  <a:pt x="0" y="0"/>
                </a:lnTo>
                <a:lnTo>
                  <a:pt x="4136135" y="0"/>
                </a:lnTo>
                <a:lnTo>
                  <a:pt x="4136135" y="335127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6843109" y="1366747"/>
            <a:ext cx="3382496" cy="288557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20600"/>
              </a:lnSpc>
              <a:spcBef>
                <a:spcPts val="84"/>
              </a:spcBef>
            </a:pPr>
            <a:r>
              <a:rPr sz="3088" dirty="0">
                <a:latin typeface="Comic Sans MS"/>
                <a:cs typeface="Comic Sans MS"/>
              </a:rPr>
              <a:t>How </a:t>
            </a:r>
            <a:r>
              <a:rPr sz="3088" spc="9" dirty="0">
                <a:latin typeface="Comic Sans MS"/>
                <a:cs typeface="Comic Sans MS"/>
              </a:rPr>
              <a:t>many </a:t>
            </a:r>
            <a:r>
              <a:rPr sz="3088" dirty="0">
                <a:latin typeface="Comic Sans MS"/>
                <a:cs typeface="Comic Sans MS"/>
              </a:rPr>
              <a:t>neurons </a:t>
            </a:r>
            <a:r>
              <a:rPr sz="3088" spc="-913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in</a:t>
            </a:r>
            <a:r>
              <a:rPr sz="3088" spc="18" dirty="0">
                <a:latin typeface="Comic Sans MS"/>
                <a:cs typeface="Comic Sans MS"/>
              </a:rPr>
              <a:t> </a:t>
            </a:r>
            <a:r>
              <a:rPr sz="3088" spc="4" dirty="0">
                <a:latin typeface="Comic Sans MS"/>
                <a:cs typeface="Comic Sans MS"/>
              </a:rPr>
              <a:t>a</a:t>
            </a:r>
            <a:r>
              <a:rPr sz="3088" spc="-9" dirty="0">
                <a:latin typeface="Comic Sans MS"/>
                <a:cs typeface="Comic Sans MS"/>
              </a:rPr>
              <a:t> </a:t>
            </a:r>
            <a:r>
              <a:rPr sz="3088" spc="9" dirty="0">
                <a:latin typeface="Comic Sans MS"/>
                <a:cs typeface="Comic Sans MS"/>
              </a:rPr>
              <a:t>DNF </a:t>
            </a:r>
            <a:r>
              <a:rPr sz="3088" dirty="0">
                <a:latin typeface="Comic Sans MS"/>
                <a:cs typeface="Comic Sans MS"/>
              </a:rPr>
              <a:t>(one- </a:t>
            </a:r>
            <a:r>
              <a:rPr sz="3088" spc="4" dirty="0">
                <a:latin typeface="Comic Sans MS"/>
                <a:cs typeface="Comic Sans MS"/>
              </a:rPr>
              <a:t> hidden-layer) MLP </a:t>
            </a:r>
            <a:r>
              <a:rPr sz="3088" spc="-913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for</a:t>
            </a:r>
            <a:r>
              <a:rPr sz="3088" spc="22" dirty="0">
                <a:latin typeface="Comic Sans MS"/>
                <a:cs typeface="Comic Sans MS"/>
              </a:rPr>
              <a:t> </a:t>
            </a:r>
            <a:r>
              <a:rPr sz="3088" spc="4" dirty="0">
                <a:latin typeface="Comic Sans MS"/>
                <a:cs typeface="Comic Sans MS"/>
              </a:rPr>
              <a:t>this Boolean </a:t>
            </a:r>
            <a:r>
              <a:rPr sz="3088" spc="9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function?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53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2089066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8523" y="5085295"/>
            <a:ext cx="7430621" cy="14901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marR="4483" indent="-333953" algn="just">
              <a:lnSpc>
                <a:spcPct val="110000"/>
              </a:lnSpc>
              <a:spcBef>
                <a:spcPts val="88"/>
              </a:spcBef>
              <a:buFont typeface="Arial MT"/>
              <a:buChar char="•"/>
              <a:tabLst>
                <a:tab pos="345160" algn="l"/>
              </a:tabLst>
            </a:pPr>
            <a:r>
              <a:rPr sz="2912" spc="-4" dirty="0">
                <a:solidFill>
                  <a:srgbClr val="BF0000"/>
                </a:solidFill>
                <a:latin typeface="Comic Sans MS"/>
                <a:cs typeface="Comic Sans MS"/>
              </a:rPr>
              <a:t>How many neurons in </a:t>
            </a:r>
            <a:r>
              <a:rPr sz="2912" dirty="0">
                <a:solidFill>
                  <a:srgbClr val="BF0000"/>
                </a:solidFill>
                <a:latin typeface="Comic Sans MS"/>
                <a:cs typeface="Comic Sans MS"/>
              </a:rPr>
              <a:t>a DNF </a:t>
            </a:r>
            <a:r>
              <a:rPr sz="2912" spc="-4" dirty="0">
                <a:solidFill>
                  <a:srgbClr val="BF0000"/>
                </a:solidFill>
                <a:latin typeface="Comic Sans MS"/>
                <a:cs typeface="Comic Sans MS"/>
              </a:rPr>
              <a:t>(one-hidden- </a:t>
            </a:r>
            <a:r>
              <a:rPr sz="2912" spc="-86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912" spc="-4" dirty="0">
                <a:solidFill>
                  <a:srgbClr val="BF0000"/>
                </a:solidFill>
                <a:latin typeface="Comic Sans MS"/>
                <a:cs typeface="Comic Sans MS"/>
              </a:rPr>
              <a:t>layer) MLP </a:t>
            </a:r>
            <a:r>
              <a:rPr sz="2912" spc="4" dirty="0">
                <a:solidFill>
                  <a:srgbClr val="BF0000"/>
                </a:solidFill>
                <a:latin typeface="Comic Sans MS"/>
                <a:cs typeface="Comic Sans MS"/>
              </a:rPr>
              <a:t>for </a:t>
            </a:r>
            <a:r>
              <a:rPr sz="2912" spc="-4" dirty="0">
                <a:solidFill>
                  <a:srgbClr val="BF0000"/>
                </a:solidFill>
                <a:latin typeface="Comic Sans MS"/>
                <a:cs typeface="Comic Sans MS"/>
              </a:rPr>
              <a:t>this Boolean </a:t>
            </a:r>
            <a:r>
              <a:rPr sz="2912" dirty="0">
                <a:solidFill>
                  <a:srgbClr val="BF0000"/>
                </a:solidFill>
                <a:latin typeface="Comic Sans MS"/>
                <a:cs typeface="Comic Sans MS"/>
              </a:rPr>
              <a:t>function </a:t>
            </a:r>
            <a:r>
              <a:rPr sz="2912" spc="4" dirty="0">
                <a:solidFill>
                  <a:srgbClr val="BF0000"/>
                </a:solidFill>
                <a:latin typeface="Comic Sans MS"/>
                <a:cs typeface="Comic Sans MS"/>
              </a:rPr>
              <a:t>of </a:t>
            </a:r>
            <a:r>
              <a:rPr sz="2912" dirty="0">
                <a:solidFill>
                  <a:srgbClr val="BF0000"/>
                </a:solidFill>
                <a:latin typeface="Comic Sans MS"/>
                <a:cs typeface="Comic Sans MS"/>
              </a:rPr>
              <a:t>6 </a:t>
            </a:r>
            <a:r>
              <a:rPr sz="2912" spc="-86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912" spc="-4" dirty="0">
                <a:solidFill>
                  <a:srgbClr val="BF0000"/>
                </a:solidFill>
                <a:latin typeface="Comic Sans MS"/>
                <a:cs typeface="Comic Sans MS"/>
              </a:rPr>
              <a:t>variables?</a:t>
            </a:r>
            <a:endParaRPr sz="2912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6040" y="279793"/>
            <a:ext cx="7758393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7"/>
              </a:spcBef>
            </a:pPr>
            <a:r>
              <a:rPr sz="3485" spc="-4" dirty="0"/>
              <a:t>Width</a:t>
            </a:r>
            <a:r>
              <a:rPr sz="3485" spc="31" dirty="0"/>
              <a:t> </a:t>
            </a:r>
            <a:r>
              <a:rPr sz="3485" spc="4" dirty="0"/>
              <a:t>of</a:t>
            </a:r>
            <a:r>
              <a:rPr sz="3485" spc="-4" dirty="0"/>
              <a:t> </a:t>
            </a:r>
            <a:r>
              <a:rPr sz="3485" dirty="0"/>
              <a:t>a</a:t>
            </a:r>
            <a:r>
              <a:rPr sz="3485" spc="4" dirty="0"/>
              <a:t> </a:t>
            </a:r>
            <a:r>
              <a:rPr sz="3485" spc="-9" dirty="0"/>
              <a:t>one-hidden-layer</a:t>
            </a:r>
            <a:r>
              <a:rPr sz="3485" spc="35" dirty="0"/>
              <a:t> </a:t>
            </a:r>
            <a:r>
              <a:rPr sz="3485" dirty="0"/>
              <a:t>Boolean</a:t>
            </a:r>
            <a:r>
              <a:rPr sz="3485" spc="-4" dirty="0"/>
              <a:t> </a:t>
            </a:r>
            <a:r>
              <a:rPr sz="3485" spc="4" dirty="0"/>
              <a:t>MLP</a:t>
            </a:r>
            <a:endParaRPr sz="3485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39091" y="2001595"/>
          <a:ext cx="2662516" cy="2667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539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539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539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539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46033" y="4700641"/>
            <a:ext cx="1613086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673509" algn="l"/>
                <a:tab pos="130051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8673" y="2820755"/>
            <a:ext cx="323290" cy="99904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8673" y="4143927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2970928" y="1297238"/>
            <a:ext cx="989479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04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588901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37747" y="1027354"/>
            <a:ext cx="4394947" cy="3664324"/>
            <a:chOff x="2583180" y="1164335"/>
            <a:chExt cx="4980940" cy="4152900"/>
          </a:xfrm>
        </p:grpSpPr>
        <p:sp>
          <p:nvSpPr>
            <p:cNvPr id="11" name="object 11"/>
            <p:cNvSpPr/>
            <p:nvPr/>
          </p:nvSpPr>
          <p:spPr>
            <a:xfrm>
              <a:off x="2612135" y="1214627"/>
              <a:ext cx="4874260" cy="1061085"/>
            </a:xfrm>
            <a:custGeom>
              <a:avLst/>
              <a:gdLst/>
              <a:ahLst/>
              <a:cxnLst/>
              <a:rect l="l" t="t" r="r" b="b"/>
              <a:pathLst>
                <a:path w="4874259" h="1061085">
                  <a:moveTo>
                    <a:pt x="461772" y="797051"/>
                  </a:moveTo>
                  <a:lnTo>
                    <a:pt x="1216152" y="797051"/>
                  </a:lnTo>
                </a:path>
                <a:path w="4874259" h="1061085">
                  <a:moveTo>
                    <a:pt x="0" y="1060704"/>
                  </a:moveTo>
                  <a:lnTo>
                    <a:pt x="46177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1216152" y="797051"/>
                  </a:moveTo>
                  <a:lnTo>
                    <a:pt x="197053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1508760" y="1060704"/>
                  </a:moveTo>
                  <a:lnTo>
                    <a:pt x="1970532" y="797051"/>
                  </a:lnTo>
                </a:path>
                <a:path w="4874259" h="1061085">
                  <a:moveTo>
                    <a:pt x="1978152" y="797051"/>
                  </a:moveTo>
                  <a:lnTo>
                    <a:pt x="2732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197815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2732532" y="797051"/>
                  </a:moveTo>
                  <a:lnTo>
                    <a:pt x="348691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3025140" y="1060704"/>
                  </a:moveTo>
                  <a:lnTo>
                    <a:pt x="3486912" y="797051"/>
                  </a:lnTo>
                </a:path>
                <a:path w="4874259" h="1061085">
                  <a:moveTo>
                    <a:pt x="461772" y="795527"/>
                  </a:moveTo>
                  <a:lnTo>
                    <a:pt x="1216152" y="795527"/>
                  </a:lnTo>
                </a:path>
                <a:path w="4874259" h="1061085">
                  <a:moveTo>
                    <a:pt x="922020" y="531876"/>
                  </a:moveTo>
                  <a:lnTo>
                    <a:pt x="1676400" y="531876"/>
                  </a:lnTo>
                </a:path>
                <a:path w="4874259" h="1061085">
                  <a:moveTo>
                    <a:pt x="461772" y="795527"/>
                  </a:moveTo>
                  <a:lnTo>
                    <a:pt x="92202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970532" y="795527"/>
                  </a:lnTo>
                </a:path>
                <a:path w="4874259" h="1061085">
                  <a:moveTo>
                    <a:pt x="1676400" y="531876"/>
                  </a:moveTo>
                  <a:lnTo>
                    <a:pt x="243078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970532" y="795527"/>
                  </a:moveTo>
                  <a:lnTo>
                    <a:pt x="2430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732532" y="795527"/>
                  </a:lnTo>
                </a:path>
                <a:path w="4874259" h="1061085">
                  <a:moveTo>
                    <a:pt x="2438400" y="531876"/>
                  </a:moveTo>
                  <a:lnTo>
                    <a:pt x="3192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43840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486912" y="795527"/>
                  </a:lnTo>
                </a:path>
                <a:path w="4874259" h="1061085">
                  <a:moveTo>
                    <a:pt x="3192780" y="531876"/>
                  </a:moveTo>
                  <a:lnTo>
                    <a:pt x="394716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3486912" y="795527"/>
                  </a:moveTo>
                  <a:lnTo>
                    <a:pt x="3947160" y="531876"/>
                  </a:lnTo>
                </a:path>
                <a:path w="4874259" h="1061085">
                  <a:moveTo>
                    <a:pt x="926591" y="528827"/>
                  </a:moveTo>
                  <a:lnTo>
                    <a:pt x="1680972" y="528827"/>
                  </a:lnTo>
                </a:path>
                <a:path w="4874259" h="1061085">
                  <a:moveTo>
                    <a:pt x="1386840" y="265176"/>
                  </a:moveTo>
                  <a:lnTo>
                    <a:pt x="2141220" y="265176"/>
                  </a:lnTo>
                </a:path>
                <a:path w="4874259" h="1061085">
                  <a:moveTo>
                    <a:pt x="926591" y="528827"/>
                  </a:moveTo>
                  <a:lnTo>
                    <a:pt x="138684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435351" y="528827"/>
                  </a:lnTo>
                </a:path>
                <a:path w="4874259" h="1061085">
                  <a:moveTo>
                    <a:pt x="2141220" y="265176"/>
                  </a:moveTo>
                  <a:lnTo>
                    <a:pt x="289560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2435351" y="528827"/>
                  </a:moveTo>
                  <a:lnTo>
                    <a:pt x="2895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3197351" y="528827"/>
                  </a:lnTo>
                </a:path>
                <a:path w="4874259" h="1061085">
                  <a:moveTo>
                    <a:pt x="2903219" y="265176"/>
                  </a:moveTo>
                  <a:lnTo>
                    <a:pt x="3657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2903219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951732" y="528827"/>
                  </a:lnTo>
                </a:path>
                <a:path w="4874259" h="1061085">
                  <a:moveTo>
                    <a:pt x="3657600" y="265176"/>
                  </a:moveTo>
                  <a:lnTo>
                    <a:pt x="441198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951732" y="528827"/>
                  </a:moveTo>
                  <a:lnTo>
                    <a:pt x="4411980" y="265176"/>
                  </a:lnTo>
                </a:path>
                <a:path w="4874259" h="1061085">
                  <a:moveTo>
                    <a:pt x="1386840" y="263651"/>
                  </a:moveTo>
                  <a:lnTo>
                    <a:pt x="2141220" y="263651"/>
                  </a:lnTo>
                </a:path>
                <a:path w="4874259" h="1061085">
                  <a:moveTo>
                    <a:pt x="1848612" y="0"/>
                  </a:moveTo>
                  <a:lnTo>
                    <a:pt x="2602992" y="0"/>
                  </a:lnTo>
                </a:path>
                <a:path w="4874259" h="1061085">
                  <a:moveTo>
                    <a:pt x="1386840" y="263651"/>
                  </a:moveTo>
                  <a:lnTo>
                    <a:pt x="184861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895600" y="263651"/>
                  </a:lnTo>
                </a:path>
                <a:path w="4874259" h="1061085">
                  <a:moveTo>
                    <a:pt x="2602992" y="0"/>
                  </a:moveTo>
                  <a:lnTo>
                    <a:pt x="3357371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895600" y="263651"/>
                  </a:moveTo>
                  <a:lnTo>
                    <a:pt x="3357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657600" y="263651"/>
                  </a:lnTo>
                </a:path>
                <a:path w="4874259" h="1061085">
                  <a:moveTo>
                    <a:pt x="3364992" y="0"/>
                  </a:moveTo>
                  <a:lnTo>
                    <a:pt x="4119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364992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411980" y="263651"/>
                  </a:lnTo>
                </a:path>
                <a:path w="4874259" h="1061085">
                  <a:moveTo>
                    <a:pt x="4119371" y="0"/>
                  </a:moveTo>
                  <a:lnTo>
                    <a:pt x="487375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4411980" y="263651"/>
                  </a:moveTo>
                  <a:lnTo>
                    <a:pt x="4873751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50535" y="1481327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0535" y="1481327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3848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93848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1964" y="1481327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1964" y="1481327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5523" y="1741931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5335523" y="1741931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6952" y="1741931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806952" y="1741931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4416" y="2019300"/>
              <a:ext cx="480059" cy="279400"/>
            </a:xfrm>
            <a:custGeom>
              <a:avLst/>
              <a:gdLst/>
              <a:ahLst/>
              <a:cxnLst/>
              <a:rect l="l" t="t" r="r" b="b"/>
              <a:pathLst>
                <a:path w="480060" h="279400">
                  <a:moveTo>
                    <a:pt x="0" y="278891"/>
                  </a:moveTo>
                  <a:lnTo>
                    <a:pt x="480060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8319" y="2026919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579107" y="1461515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065264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3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5264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3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094476" y="249326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702"/>
                  </a:lnTo>
                  <a:lnTo>
                    <a:pt x="482119" y="99442"/>
                  </a:lnTo>
                  <a:lnTo>
                    <a:pt x="482339" y="149217"/>
                  </a:lnTo>
                  <a:lnTo>
                    <a:pt x="482535" y="199025"/>
                  </a:lnTo>
                  <a:lnTo>
                    <a:pt x="482712" y="248863"/>
                  </a:lnTo>
                  <a:lnTo>
                    <a:pt x="482876" y="298728"/>
                  </a:lnTo>
                  <a:lnTo>
                    <a:pt x="483031" y="348617"/>
                  </a:lnTo>
                  <a:lnTo>
                    <a:pt x="483184" y="398528"/>
                  </a:lnTo>
                  <a:lnTo>
                    <a:pt x="483339" y="448458"/>
                  </a:lnTo>
                  <a:lnTo>
                    <a:pt x="483503" y="498404"/>
                  </a:lnTo>
                  <a:lnTo>
                    <a:pt x="483680" y="548364"/>
                  </a:lnTo>
                  <a:lnTo>
                    <a:pt x="483876" y="598334"/>
                  </a:lnTo>
                  <a:lnTo>
                    <a:pt x="484096" y="648313"/>
                  </a:lnTo>
                  <a:lnTo>
                    <a:pt x="484346" y="698297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7065264" y="1926335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08319" y="352805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6579107" y="2961132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86"/>
                  </a:lnTo>
                  <a:lnTo>
                    <a:pt x="482119" y="99970"/>
                  </a:lnTo>
                  <a:lnTo>
                    <a:pt x="482339" y="149949"/>
                  </a:lnTo>
                  <a:lnTo>
                    <a:pt x="482535" y="199919"/>
                  </a:lnTo>
                  <a:lnTo>
                    <a:pt x="482712" y="249879"/>
                  </a:lnTo>
                  <a:lnTo>
                    <a:pt x="482876" y="299825"/>
                  </a:lnTo>
                  <a:lnTo>
                    <a:pt x="483031" y="349755"/>
                  </a:lnTo>
                  <a:lnTo>
                    <a:pt x="483184" y="399666"/>
                  </a:lnTo>
                  <a:lnTo>
                    <a:pt x="483339" y="449555"/>
                  </a:lnTo>
                  <a:lnTo>
                    <a:pt x="483503" y="499420"/>
                  </a:lnTo>
                  <a:lnTo>
                    <a:pt x="483680" y="549258"/>
                  </a:lnTo>
                  <a:lnTo>
                    <a:pt x="483876" y="599066"/>
                  </a:lnTo>
                  <a:lnTo>
                    <a:pt x="484096" y="648841"/>
                  </a:lnTo>
                  <a:lnTo>
                    <a:pt x="484346" y="698581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5264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4632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5264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94476" y="3992880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7065264" y="3427475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007731" y="374047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38296" y="452845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90138" y="3998753"/>
            <a:ext cx="667871" cy="105264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55245">
              <a:lnSpc>
                <a:spcPts val="2405"/>
              </a:lnSpc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lnSpc>
                <a:spcPts val="2405"/>
              </a:lnSpc>
            </a:pPr>
            <a:r>
              <a:rPr sz="2338" spc="-4" dirty="0">
                <a:latin typeface="Calibri"/>
                <a:cs typeface="Calibri"/>
              </a:rPr>
              <a:t>01</a:t>
            </a:r>
            <a:endParaRPr sz="2338">
              <a:latin typeface="Calibri"/>
              <a:cs typeface="Calibri"/>
            </a:endParaRPr>
          </a:p>
          <a:p>
            <a:pPr marL="119909">
              <a:spcBef>
                <a:spcPts val="132"/>
              </a:spcBef>
            </a:pP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655355" y="4650888"/>
            <a:ext cx="844362" cy="4289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19" baseline="-21857" dirty="0">
                <a:latin typeface="Calibri"/>
                <a:cs typeface="Calibri"/>
              </a:rPr>
              <a:t>UV</a:t>
            </a:r>
            <a:r>
              <a:rPr sz="4037" spc="-224" baseline="-21857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43240" y="1285053"/>
            <a:ext cx="142650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Red=0,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white=1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841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8631" y="5071441"/>
            <a:ext cx="7079876" cy="116068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4599" marR="4483" indent="-333953">
              <a:lnSpc>
                <a:spcPct val="120500"/>
              </a:lnSpc>
              <a:spcBef>
                <a:spcPts val="8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How </a:t>
            </a:r>
            <a:r>
              <a:rPr sz="3088" spc="-4" dirty="0">
                <a:latin typeface="Calibri"/>
                <a:cs typeface="Calibri"/>
              </a:rPr>
              <a:t>many </a:t>
            </a:r>
            <a:r>
              <a:rPr sz="3088" dirty="0">
                <a:latin typeface="Calibri"/>
                <a:cs typeface="Calibri"/>
              </a:rPr>
              <a:t>neurons </a:t>
            </a:r>
            <a:r>
              <a:rPr sz="3088" spc="4" dirty="0">
                <a:latin typeface="Calibri"/>
                <a:cs typeface="Calibri"/>
              </a:rPr>
              <a:t>in a DNF (one-hidden- </a:t>
            </a:r>
            <a:r>
              <a:rPr sz="3088" spc="-68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layer)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MLP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for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this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function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38867" y="2011456"/>
            <a:ext cx="2687171" cy="2687171"/>
            <a:chOff x="2584449" y="2279650"/>
            <a:chExt cx="3045460" cy="3045460"/>
          </a:xfrm>
        </p:grpSpPr>
        <p:sp>
          <p:nvSpPr>
            <p:cNvPr id="4" name="object 4"/>
            <p:cNvSpPr/>
            <p:nvPr/>
          </p:nvSpPr>
          <p:spPr>
            <a:xfrm>
              <a:off x="2598419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2598419" y="229362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80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80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107180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598419" y="229362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60"/>
                  </a:lnTo>
                  <a:lnTo>
                    <a:pt x="0" y="1508760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35279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352799" y="304799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80"/>
                  </a:lnTo>
                  <a:lnTo>
                    <a:pt x="754380" y="754380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8419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8419" y="380238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7180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8419" y="380238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59"/>
                  </a:lnTo>
                  <a:lnTo>
                    <a:pt x="0" y="1508759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279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52799" y="455675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46033" y="4700641"/>
            <a:ext cx="1613086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673509" algn="l"/>
                <a:tab pos="130051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9879" y="2905920"/>
            <a:ext cx="300878" cy="911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48673" y="4143927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2959722" y="1297238"/>
            <a:ext cx="1011891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44826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1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600107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37634" y="1027131"/>
            <a:ext cx="4394947" cy="3664884"/>
            <a:chOff x="2583052" y="1164081"/>
            <a:chExt cx="4980940" cy="4153535"/>
          </a:xfrm>
        </p:grpSpPr>
        <p:sp>
          <p:nvSpPr>
            <p:cNvPr id="26" name="object 26"/>
            <p:cNvSpPr/>
            <p:nvPr/>
          </p:nvSpPr>
          <p:spPr>
            <a:xfrm>
              <a:off x="2612135" y="1214627"/>
              <a:ext cx="4874260" cy="1061085"/>
            </a:xfrm>
            <a:custGeom>
              <a:avLst/>
              <a:gdLst/>
              <a:ahLst/>
              <a:cxnLst/>
              <a:rect l="l" t="t" r="r" b="b"/>
              <a:pathLst>
                <a:path w="4874259" h="1061085">
                  <a:moveTo>
                    <a:pt x="0" y="1060704"/>
                  </a:moveTo>
                  <a:lnTo>
                    <a:pt x="754380" y="1060704"/>
                  </a:lnTo>
                </a:path>
                <a:path w="4874259" h="1061085">
                  <a:moveTo>
                    <a:pt x="461772" y="797051"/>
                  </a:moveTo>
                  <a:lnTo>
                    <a:pt x="1216152" y="797051"/>
                  </a:lnTo>
                </a:path>
                <a:path w="4874259" h="1061085">
                  <a:moveTo>
                    <a:pt x="0" y="1060704"/>
                  </a:moveTo>
                  <a:lnTo>
                    <a:pt x="46177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508760" y="1060704"/>
                  </a:lnTo>
                </a:path>
                <a:path w="4874259" h="1061085">
                  <a:moveTo>
                    <a:pt x="1216152" y="797051"/>
                  </a:moveTo>
                  <a:lnTo>
                    <a:pt x="197053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1508760" y="1060704"/>
                  </a:moveTo>
                  <a:lnTo>
                    <a:pt x="1970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2270760" y="1060704"/>
                  </a:lnTo>
                </a:path>
                <a:path w="4874259" h="1061085">
                  <a:moveTo>
                    <a:pt x="1978152" y="797051"/>
                  </a:moveTo>
                  <a:lnTo>
                    <a:pt x="2732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197815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3025140" y="1060704"/>
                  </a:lnTo>
                </a:path>
                <a:path w="4874259" h="1061085">
                  <a:moveTo>
                    <a:pt x="2732532" y="797051"/>
                  </a:moveTo>
                  <a:lnTo>
                    <a:pt x="348691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3025140" y="1060704"/>
                  </a:moveTo>
                  <a:lnTo>
                    <a:pt x="3486912" y="797051"/>
                  </a:lnTo>
                </a:path>
                <a:path w="4874259" h="1061085">
                  <a:moveTo>
                    <a:pt x="461772" y="795527"/>
                  </a:moveTo>
                  <a:lnTo>
                    <a:pt x="1216152" y="795527"/>
                  </a:lnTo>
                </a:path>
                <a:path w="4874259" h="1061085">
                  <a:moveTo>
                    <a:pt x="922020" y="531876"/>
                  </a:moveTo>
                  <a:lnTo>
                    <a:pt x="1676400" y="531876"/>
                  </a:lnTo>
                </a:path>
                <a:path w="4874259" h="1061085">
                  <a:moveTo>
                    <a:pt x="461772" y="795527"/>
                  </a:moveTo>
                  <a:lnTo>
                    <a:pt x="92202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970532" y="795527"/>
                  </a:lnTo>
                </a:path>
                <a:path w="4874259" h="1061085">
                  <a:moveTo>
                    <a:pt x="1676400" y="531876"/>
                  </a:moveTo>
                  <a:lnTo>
                    <a:pt x="243078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970532" y="795527"/>
                  </a:moveTo>
                  <a:lnTo>
                    <a:pt x="2430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732532" y="795527"/>
                  </a:lnTo>
                </a:path>
                <a:path w="4874259" h="1061085">
                  <a:moveTo>
                    <a:pt x="2438400" y="531876"/>
                  </a:moveTo>
                  <a:lnTo>
                    <a:pt x="3192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43840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486912" y="795527"/>
                  </a:lnTo>
                </a:path>
                <a:path w="4874259" h="1061085">
                  <a:moveTo>
                    <a:pt x="3192780" y="531876"/>
                  </a:moveTo>
                  <a:lnTo>
                    <a:pt x="394716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3486912" y="795527"/>
                  </a:moveTo>
                  <a:lnTo>
                    <a:pt x="3947160" y="531876"/>
                  </a:lnTo>
                </a:path>
                <a:path w="4874259" h="1061085">
                  <a:moveTo>
                    <a:pt x="926591" y="528827"/>
                  </a:moveTo>
                  <a:lnTo>
                    <a:pt x="1680972" y="528827"/>
                  </a:lnTo>
                </a:path>
                <a:path w="4874259" h="1061085">
                  <a:moveTo>
                    <a:pt x="1386840" y="265176"/>
                  </a:moveTo>
                  <a:lnTo>
                    <a:pt x="2141220" y="265176"/>
                  </a:lnTo>
                </a:path>
                <a:path w="4874259" h="1061085">
                  <a:moveTo>
                    <a:pt x="926591" y="528827"/>
                  </a:moveTo>
                  <a:lnTo>
                    <a:pt x="138684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435351" y="528827"/>
                  </a:lnTo>
                </a:path>
                <a:path w="4874259" h="1061085">
                  <a:moveTo>
                    <a:pt x="2141220" y="265176"/>
                  </a:moveTo>
                  <a:lnTo>
                    <a:pt x="289560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2435351" y="528827"/>
                  </a:moveTo>
                  <a:lnTo>
                    <a:pt x="2895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3197351" y="528827"/>
                  </a:lnTo>
                </a:path>
                <a:path w="4874259" h="1061085">
                  <a:moveTo>
                    <a:pt x="2903219" y="265176"/>
                  </a:moveTo>
                  <a:lnTo>
                    <a:pt x="3657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2903219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951732" y="528827"/>
                  </a:lnTo>
                </a:path>
                <a:path w="4874259" h="1061085">
                  <a:moveTo>
                    <a:pt x="3657600" y="265176"/>
                  </a:moveTo>
                  <a:lnTo>
                    <a:pt x="441198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951732" y="528827"/>
                  </a:moveTo>
                  <a:lnTo>
                    <a:pt x="4411980" y="265176"/>
                  </a:lnTo>
                </a:path>
                <a:path w="4874259" h="1061085">
                  <a:moveTo>
                    <a:pt x="1386840" y="263651"/>
                  </a:moveTo>
                  <a:lnTo>
                    <a:pt x="2141220" y="263651"/>
                  </a:lnTo>
                </a:path>
                <a:path w="4874259" h="1061085">
                  <a:moveTo>
                    <a:pt x="1848612" y="0"/>
                  </a:moveTo>
                  <a:lnTo>
                    <a:pt x="2602992" y="0"/>
                  </a:lnTo>
                </a:path>
                <a:path w="4874259" h="1061085">
                  <a:moveTo>
                    <a:pt x="1386840" y="263651"/>
                  </a:moveTo>
                  <a:lnTo>
                    <a:pt x="184861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895600" y="263651"/>
                  </a:lnTo>
                </a:path>
                <a:path w="4874259" h="1061085">
                  <a:moveTo>
                    <a:pt x="2602992" y="0"/>
                  </a:moveTo>
                  <a:lnTo>
                    <a:pt x="3357371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895600" y="263651"/>
                  </a:moveTo>
                  <a:lnTo>
                    <a:pt x="3357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657600" y="263651"/>
                  </a:lnTo>
                </a:path>
                <a:path w="4874259" h="1061085">
                  <a:moveTo>
                    <a:pt x="3364992" y="0"/>
                  </a:moveTo>
                  <a:lnTo>
                    <a:pt x="4119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364992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411980" y="263651"/>
                  </a:lnTo>
                </a:path>
                <a:path w="4874259" h="1061085">
                  <a:moveTo>
                    <a:pt x="4119371" y="0"/>
                  </a:moveTo>
                  <a:lnTo>
                    <a:pt x="487375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4411980" y="263651"/>
                  </a:moveTo>
                  <a:lnTo>
                    <a:pt x="4873751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3847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3847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3521963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21963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5614416" y="2019300"/>
              <a:ext cx="480059" cy="279400"/>
            </a:xfrm>
            <a:custGeom>
              <a:avLst/>
              <a:gdLst/>
              <a:ahLst/>
              <a:cxnLst/>
              <a:rect l="l" t="t" r="r" b="b"/>
              <a:pathLst>
                <a:path w="480060" h="279400">
                  <a:moveTo>
                    <a:pt x="0" y="278891"/>
                  </a:moveTo>
                  <a:lnTo>
                    <a:pt x="480060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5608319" y="2026920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6579107" y="1461516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065263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3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5263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3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6094476" y="2493264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702"/>
                  </a:lnTo>
                  <a:lnTo>
                    <a:pt x="482119" y="99442"/>
                  </a:lnTo>
                  <a:lnTo>
                    <a:pt x="482339" y="149217"/>
                  </a:lnTo>
                  <a:lnTo>
                    <a:pt x="482535" y="199025"/>
                  </a:lnTo>
                  <a:lnTo>
                    <a:pt x="482712" y="248863"/>
                  </a:lnTo>
                  <a:lnTo>
                    <a:pt x="482876" y="298728"/>
                  </a:lnTo>
                  <a:lnTo>
                    <a:pt x="483031" y="348617"/>
                  </a:lnTo>
                  <a:lnTo>
                    <a:pt x="483184" y="398528"/>
                  </a:lnTo>
                  <a:lnTo>
                    <a:pt x="483339" y="448458"/>
                  </a:lnTo>
                  <a:lnTo>
                    <a:pt x="483503" y="498404"/>
                  </a:lnTo>
                  <a:lnTo>
                    <a:pt x="483680" y="548364"/>
                  </a:lnTo>
                  <a:lnTo>
                    <a:pt x="483876" y="598334"/>
                  </a:lnTo>
                  <a:lnTo>
                    <a:pt x="484096" y="648313"/>
                  </a:lnTo>
                  <a:lnTo>
                    <a:pt x="484346" y="698297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7065263" y="1926335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08319" y="352805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79107" y="2961132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86"/>
                  </a:lnTo>
                  <a:lnTo>
                    <a:pt x="482119" y="99970"/>
                  </a:lnTo>
                  <a:lnTo>
                    <a:pt x="482339" y="149949"/>
                  </a:lnTo>
                  <a:lnTo>
                    <a:pt x="482535" y="199919"/>
                  </a:lnTo>
                  <a:lnTo>
                    <a:pt x="482712" y="249879"/>
                  </a:lnTo>
                  <a:lnTo>
                    <a:pt x="482876" y="299825"/>
                  </a:lnTo>
                  <a:lnTo>
                    <a:pt x="483031" y="349755"/>
                  </a:lnTo>
                  <a:lnTo>
                    <a:pt x="483184" y="399666"/>
                  </a:lnTo>
                  <a:lnTo>
                    <a:pt x="483339" y="449555"/>
                  </a:lnTo>
                  <a:lnTo>
                    <a:pt x="483503" y="499420"/>
                  </a:lnTo>
                  <a:lnTo>
                    <a:pt x="483680" y="549258"/>
                  </a:lnTo>
                  <a:lnTo>
                    <a:pt x="483876" y="599066"/>
                  </a:lnTo>
                  <a:lnTo>
                    <a:pt x="484096" y="648841"/>
                  </a:lnTo>
                  <a:lnTo>
                    <a:pt x="484346" y="698581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7065263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4632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065263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94476" y="3992880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65263" y="3427475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007731" y="374047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190138" y="3998753"/>
            <a:ext cx="667871" cy="62573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55245">
              <a:lnSpc>
                <a:spcPts val="2405"/>
              </a:lnSpc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lnSpc>
                <a:spcPts val="2405"/>
              </a:lnSpc>
            </a:pPr>
            <a:r>
              <a:rPr sz="2338" spc="-4" dirty="0">
                <a:latin typeface="Calibri"/>
                <a:cs typeface="Calibri"/>
              </a:rPr>
              <a:t>01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38296" y="452845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299022" y="4621337"/>
            <a:ext cx="350184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691" spc="-9" dirty="0">
                <a:latin typeface="Calibri"/>
                <a:cs typeface="Calibri"/>
              </a:rPr>
              <a:t>Y</a:t>
            </a:r>
            <a:r>
              <a:rPr sz="2691" spc="13" dirty="0">
                <a:latin typeface="Calibri"/>
                <a:cs typeface="Calibri"/>
              </a:rPr>
              <a:t>Z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655355" y="4650888"/>
            <a:ext cx="844362" cy="4289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19" baseline="-21857" dirty="0">
                <a:latin typeface="Calibri"/>
                <a:cs typeface="Calibri"/>
              </a:rPr>
              <a:t>UV</a:t>
            </a:r>
            <a:r>
              <a:rPr sz="4037" spc="-224" baseline="-21857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491515" y="2371388"/>
            <a:ext cx="7085479" cy="1532965"/>
            <a:chOff x="944117" y="2687573"/>
            <a:chExt cx="8030209" cy="1737360"/>
          </a:xfrm>
        </p:grpSpPr>
        <p:sp>
          <p:nvSpPr>
            <p:cNvPr id="74" name="object 74"/>
            <p:cNvSpPr/>
            <p:nvPr/>
          </p:nvSpPr>
          <p:spPr>
            <a:xfrm>
              <a:off x="949451" y="2692907"/>
              <a:ext cx="8019415" cy="1727200"/>
            </a:xfrm>
            <a:custGeom>
              <a:avLst/>
              <a:gdLst/>
              <a:ahLst/>
              <a:cxnLst/>
              <a:rect l="l" t="t" r="r" b="b"/>
              <a:pathLst>
                <a:path w="8019415" h="1727200">
                  <a:moveTo>
                    <a:pt x="8019287" y="1726691"/>
                  </a:moveTo>
                  <a:lnTo>
                    <a:pt x="0" y="1726691"/>
                  </a:lnTo>
                  <a:lnTo>
                    <a:pt x="0" y="0"/>
                  </a:lnTo>
                  <a:lnTo>
                    <a:pt x="8019287" y="0"/>
                  </a:lnTo>
                  <a:lnTo>
                    <a:pt x="8019287" y="17266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949451" y="2692907"/>
              <a:ext cx="8019415" cy="1727200"/>
            </a:xfrm>
            <a:custGeom>
              <a:avLst/>
              <a:gdLst/>
              <a:ahLst/>
              <a:cxnLst/>
              <a:rect l="l" t="t" r="r" b="b"/>
              <a:pathLst>
                <a:path w="8019415" h="1727200">
                  <a:moveTo>
                    <a:pt x="0" y="0"/>
                  </a:moveTo>
                  <a:lnTo>
                    <a:pt x="8019287" y="0"/>
                  </a:lnTo>
                  <a:lnTo>
                    <a:pt x="8019287" y="1726691"/>
                  </a:lnTo>
                  <a:lnTo>
                    <a:pt x="0" y="1726691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573774" y="2387794"/>
            <a:ext cx="4119843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spc="9" dirty="0">
                <a:latin typeface="Comic Sans MS"/>
                <a:cs typeface="Comic Sans MS"/>
              </a:rPr>
              <a:t>Can</a:t>
            </a:r>
            <a:r>
              <a:rPr sz="3088" spc="-22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be </a:t>
            </a:r>
            <a:r>
              <a:rPr sz="3088" spc="4" dirty="0">
                <a:latin typeface="Comic Sans MS"/>
                <a:cs typeface="Comic Sans MS"/>
              </a:rPr>
              <a:t>generalized:</a:t>
            </a:r>
            <a:r>
              <a:rPr sz="3088" spc="-4" dirty="0">
                <a:latin typeface="Comic Sans MS"/>
                <a:cs typeface="Comic Sans MS"/>
              </a:rPr>
              <a:t> </a:t>
            </a:r>
            <a:r>
              <a:rPr sz="3088" spc="13" dirty="0">
                <a:latin typeface="Comic Sans MS"/>
                <a:cs typeface="Comic Sans MS"/>
              </a:rPr>
              <a:t>W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573774" y="2861053"/>
            <a:ext cx="4030756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spc="4" dirty="0">
                <a:latin typeface="Comic Sans MS"/>
                <a:cs typeface="Comic Sans MS"/>
              </a:rPr>
              <a:t>perceptrons </a:t>
            </a:r>
            <a:r>
              <a:rPr sz="3088" dirty="0">
                <a:latin typeface="Comic Sans MS"/>
                <a:cs typeface="Comic Sans MS"/>
              </a:rPr>
              <a:t>in</a:t>
            </a:r>
            <a:r>
              <a:rPr sz="3088" spc="18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hidden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91299" y="2387794"/>
            <a:ext cx="299869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8789" marR="327790" indent="-28016">
              <a:lnSpc>
                <a:spcPct val="100600"/>
              </a:lnSpc>
              <a:spcBef>
                <a:spcPts val="79"/>
              </a:spcBef>
            </a:pPr>
            <a:r>
              <a:rPr sz="3088" spc="-4" dirty="0">
                <a:latin typeface="Comic Sans MS"/>
                <a:cs typeface="Comic Sans MS"/>
              </a:rPr>
              <a:t>ill</a:t>
            </a:r>
            <a:r>
              <a:rPr sz="3088" spc="4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require</a:t>
            </a:r>
            <a:r>
              <a:rPr sz="3088" spc="-4" dirty="0">
                <a:latin typeface="Comic Sans MS"/>
                <a:cs typeface="Comic Sans MS"/>
              </a:rPr>
              <a:t> 2</a:t>
            </a:r>
            <a:r>
              <a:rPr sz="3110" spc="-6" baseline="24822" dirty="0">
                <a:latin typeface="Comic Sans MS"/>
                <a:cs typeface="Comic Sans MS"/>
              </a:rPr>
              <a:t>N-1 </a:t>
            </a:r>
            <a:r>
              <a:rPr sz="3110" spc="-913" baseline="24822" dirty="0">
                <a:latin typeface="Comic Sans MS"/>
                <a:cs typeface="Comic Sans MS"/>
              </a:rPr>
              <a:t> </a:t>
            </a:r>
            <a:r>
              <a:rPr sz="3088" spc="4" dirty="0">
                <a:latin typeface="Comic Sans MS"/>
                <a:cs typeface="Comic Sans MS"/>
              </a:rPr>
              <a:t>layer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573774" y="3334504"/>
            <a:ext cx="2325105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b="1" spc="-9" dirty="0" smtClean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3088" b="1" dirty="0" smtClean="0">
                <a:solidFill>
                  <a:srgbClr val="BF0000"/>
                </a:solidFill>
                <a:latin typeface="Comic Sans MS"/>
                <a:cs typeface="Comic Sans MS"/>
              </a:rPr>
              <a:t>x</a:t>
            </a:r>
            <a:r>
              <a:rPr sz="3088" b="1" spc="18" dirty="0" smtClean="0">
                <a:solidFill>
                  <a:srgbClr val="BF0000"/>
                </a:solidFill>
                <a:latin typeface="Comic Sans MS"/>
                <a:cs typeface="Comic Sans MS"/>
              </a:rPr>
              <a:t>p</a:t>
            </a:r>
            <a:r>
              <a:rPr sz="3088" b="1" spc="13" dirty="0" smtClean="0">
                <a:solidFill>
                  <a:srgbClr val="BF0000"/>
                </a:solidFill>
                <a:latin typeface="Comic Sans MS"/>
                <a:cs typeface="Comic Sans MS"/>
              </a:rPr>
              <a:t>o</a:t>
            </a:r>
            <a:r>
              <a:rPr sz="3088" b="1" spc="-9" dirty="0" smtClean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3088" b="1" spc="4" dirty="0" smtClean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lang="en-US" sz="3088" b="1" spc="4" dirty="0" smtClean="0">
                <a:solidFill>
                  <a:srgbClr val="BF0000"/>
                </a:solidFill>
                <a:latin typeface="Comic Sans MS"/>
                <a:cs typeface="Comic Sans MS"/>
              </a:rPr>
              <a:t>ntial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61062" y="3355041"/>
            <a:ext cx="641537" cy="4616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560">
              <a:lnSpc>
                <a:spcPts val="3649"/>
              </a:lnSpc>
            </a:pPr>
            <a:r>
              <a:rPr sz="3088" b="1" spc="-49" dirty="0" smtClean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482828" y="3355041"/>
            <a:ext cx="641537" cy="4616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03099">
              <a:lnSpc>
                <a:spcPts val="3649"/>
              </a:lnSpc>
            </a:pPr>
            <a:r>
              <a:rPr sz="3088" b="1" spc="9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2216040" y="279793"/>
            <a:ext cx="7758393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7"/>
              </a:spcBef>
            </a:pPr>
            <a:r>
              <a:rPr sz="3485" spc="-4" dirty="0"/>
              <a:t>Width</a:t>
            </a:r>
            <a:r>
              <a:rPr sz="3485" spc="31" dirty="0"/>
              <a:t> </a:t>
            </a:r>
            <a:r>
              <a:rPr sz="3485" spc="4" dirty="0"/>
              <a:t>of</a:t>
            </a:r>
            <a:r>
              <a:rPr sz="3485" spc="-4" dirty="0"/>
              <a:t> </a:t>
            </a:r>
            <a:r>
              <a:rPr sz="3485" dirty="0"/>
              <a:t>a</a:t>
            </a:r>
            <a:r>
              <a:rPr sz="3485" spc="4" dirty="0"/>
              <a:t> </a:t>
            </a:r>
            <a:r>
              <a:rPr sz="3485" spc="-9" dirty="0"/>
              <a:t>one-hidden-layer</a:t>
            </a:r>
            <a:r>
              <a:rPr sz="3485" spc="35" dirty="0"/>
              <a:t> </a:t>
            </a:r>
            <a:r>
              <a:rPr sz="3485" dirty="0"/>
              <a:t>Boolean</a:t>
            </a:r>
            <a:r>
              <a:rPr sz="3485" spc="-4" dirty="0"/>
              <a:t> </a:t>
            </a:r>
            <a:r>
              <a:rPr sz="3485" spc="4" dirty="0"/>
              <a:t>MLP</a:t>
            </a:r>
            <a:endParaRPr sz="3485"/>
          </a:p>
        </p:txBody>
      </p:sp>
    </p:spTree>
    <p:extLst>
      <p:ext uri="{BB962C8B-B14F-4D97-AF65-F5344CB8AC3E}">
        <p14:creationId xmlns:p14="http://schemas.microsoft.com/office/powerpoint/2010/main" val="184344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837" y="5214505"/>
            <a:ext cx="7057464" cy="1013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8"/>
              </a:lnSpc>
              <a:tabLst>
                <a:tab pos="332832" algn="l"/>
              </a:tabLst>
            </a:pPr>
            <a:r>
              <a:rPr sz="3088" spc="4" dirty="0">
                <a:latin typeface="Arial MT"/>
                <a:cs typeface="Arial MT"/>
              </a:rPr>
              <a:t>•	</a:t>
            </a:r>
            <a:r>
              <a:rPr sz="3088" spc="4" dirty="0">
                <a:latin typeface="Calibri"/>
                <a:cs typeface="Calibri"/>
              </a:rPr>
              <a:t>How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many </a:t>
            </a:r>
            <a:r>
              <a:rPr sz="3088" dirty="0">
                <a:latin typeface="Calibri"/>
                <a:cs typeface="Calibri"/>
              </a:rPr>
              <a:t>neurons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DNF (one-hidden-</a:t>
            </a:r>
            <a:endParaRPr sz="3088">
              <a:latin typeface="Calibri"/>
              <a:cs typeface="Calibri"/>
            </a:endParaRPr>
          </a:p>
          <a:p>
            <a:pPr marL="333393">
              <a:spcBef>
                <a:spcPts val="759"/>
              </a:spcBef>
            </a:pPr>
            <a:r>
              <a:rPr sz="3088" spc="-13" dirty="0">
                <a:latin typeface="Calibri"/>
                <a:cs typeface="Calibri"/>
              </a:rPr>
              <a:t>layer)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MLP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for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this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function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38867" y="2011456"/>
            <a:ext cx="2687171" cy="2687171"/>
            <a:chOff x="2584449" y="2279650"/>
            <a:chExt cx="3045460" cy="3045460"/>
          </a:xfrm>
        </p:grpSpPr>
        <p:sp>
          <p:nvSpPr>
            <p:cNvPr id="4" name="object 4"/>
            <p:cNvSpPr/>
            <p:nvPr/>
          </p:nvSpPr>
          <p:spPr>
            <a:xfrm>
              <a:off x="2598419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2598419" y="229362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80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80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107180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598419" y="229362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60"/>
                  </a:lnTo>
                  <a:lnTo>
                    <a:pt x="0" y="1508760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35279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352799" y="304799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80"/>
                  </a:lnTo>
                  <a:lnTo>
                    <a:pt x="754380" y="754380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8419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8419" y="380238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7180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8419" y="380238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59"/>
                  </a:lnTo>
                  <a:lnTo>
                    <a:pt x="0" y="1508759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279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52799" y="455675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46033" y="4700641"/>
            <a:ext cx="1613086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673509" algn="l"/>
                <a:tab pos="1300512" algn="l"/>
              </a:tabLst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r>
              <a:rPr sz="2338" dirty="0">
                <a:latin typeface="Calibri"/>
                <a:cs typeface="Calibri"/>
              </a:rPr>
              <a:t>	</a:t>
            </a: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9879" y="2905920"/>
            <a:ext cx="300878" cy="911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48673" y="4143927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85564" y="1358153"/>
            <a:ext cx="665629" cy="665629"/>
          </a:xfrm>
          <a:custGeom>
            <a:avLst/>
            <a:gdLst/>
            <a:ahLst/>
            <a:cxnLst/>
            <a:rect l="l" t="t" r="r" b="b"/>
            <a:pathLst>
              <a:path w="754380" h="754380">
                <a:moveTo>
                  <a:pt x="754379" y="754379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2959722" y="1297238"/>
            <a:ext cx="1011891" cy="1186249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44826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1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600107"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37634" y="1027131"/>
            <a:ext cx="4394947" cy="3664884"/>
            <a:chOff x="2583052" y="1164081"/>
            <a:chExt cx="4980940" cy="4153535"/>
          </a:xfrm>
        </p:grpSpPr>
        <p:sp>
          <p:nvSpPr>
            <p:cNvPr id="26" name="object 26"/>
            <p:cNvSpPr/>
            <p:nvPr/>
          </p:nvSpPr>
          <p:spPr>
            <a:xfrm>
              <a:off x="2612135" y="1214627"/>
              <a:ext cx="4874260" cy="1061085"/>
            </a:xfrm>
            <a:custGeom>
              <a:avLst/>
              <a:gdLst/>
              <a:ahLst/>
              <a:cxnLst/>
              <a:rect l="l" t="t" r="r" b="b"/>
              <a:pathLst>
                <a:path w="4874259" h="1061085">
                  <a:moveTo>
                    <a:pt x="0" y="1060704"/>
                  </a:moveTo>
                  <a:lnTo>
                    <a:pt x="754380" y="1060704"/>
                  </a:lnTo>
                </a:path>
                <a:path w="4874259" h="1061085">
                  <a:moveTo>
                    <a:pt x="461772" y="797051"/>
                  </a:moveTo>
                  <a:lnTo>
                    <a:pt x="1216152" y="797051"/>
                  </a:lnTo>
                </a:path>
                <a:path w="4874259" h="1061085">
                  <a:moveTo>
                    <a:pt x="0" y="1060704"/>
                  </a:moveTo>
                  <a:lnTo>
                    <a:pt x="46177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508760" y="1060704"/>
                  </a:lnTo>
                </a:path>
                <a:path w="4874259" h="1061085">
                  <a:moveTo>
                    <a:pt x="1216152" y="797051"/>
                  </a:moveTo>
                  <a:lnTo>
                    <a:pt x="197053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1508760" y="1060704"/>
                  </a:moveTo>
                  <a:lnTo>
                    <a:pt x="1970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2270760" y="1060704"/>
                  </a:lnTo>
                </a:path>
                <a:path w="4874259" h="1061085">
                  <a:moveTo>
                    <a:pt x="1978152" y="797051"/>
                  </a:moveTo>
                  <a:lnTo>
                    <a:pt x="2732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197815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3025140" y="1060704"/>
                  </a:lnTo>
                </a:path>
                <a:path w="4874259" h="1061085">
                  <a:moveTo>
                    <a:pt x="2732532" y="797051"/>
                  </a:moveTo>
                  <a:lnTo>
                    <a:pt x="348691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3025140" y="1060704"/>
                  </a:moveTo>
                  <a:lnTo>
                    <a:pt x="3486912" y="797051"/>
                  </a:lnTo>
                </a:path>
                <a:path w="4874259" h="1061085">
                  <a:moveTo>
                    <a:pt x="461772" y="795527"/>
                  </a:moveTo>
                  <a:lnTo>
                    <a:pt x="1216152" y="795527"/>
                  </a:lnTo>
                </a:path>
                <a:path w="4874259" h="1061085">
                  <a:moveTo>
                    <a:pt x="922020" y="531876"/>
                  </a:moveTo>
                  <a:lnTo>
                    <a:pt x="1676400" y="531876"/>
                  </a:lnTo>
                </a:path>
                <a:path w="4874259" h="1061085">
                  <a:moveTo>
                    <a:pt x="461772" y="795527"/>
                  </a:moveTo>
                  <a:lnTo>
                    <a:pt x="92202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970532" y="795527"/>
                  </a:lnTo>
                </a:path>
                <a:path w="4874259" h="1061085">
                  <a:moveTo>
                    <a:pt x="1676400" y="531876"/>
                  </a:moveTo>
                  <a:lnTo>
                    <a:pt x="243078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970532" y="795527"/>
                  </a:moveTo>
                  <a:lnTo>
                    <a:pt x="2430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732532" y="795527"/>
                  </a:lnTo>
                </a:path>
                <a:path w="4874259" h="1061085">
                  <a:moveTo>
                    <a:pt x="2438400" y="531876"/>
                  </a:moveTo>
                  <a:lnTo>
                    <a:pt x="3192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43840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486912" y="795527"/>
                  </a:lnTo>
                </a:path>
                <a:path w="4874259" h="1061085">
                  <a:moveTo>
                    <a:pt x="3192780" y="531876"/>
                  </a:moveTo>
                  <a:lnTo>
                    <a:pt x="394716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3486912" y="795527"/>
                  </a:moveTo>
                  <a:lnTo>
                    <a:pt x="3947160" y="531876"/>
                  </a:lnTo>
                </a:path>
                <a:path w="4874259" h="1061085">
                  <a:moveTo>
                    <a:pt x="926591" y="528827"/>
                  </a:moveTo>
                  <a:lnTo>
                    <a:pt x="1680972" y="528827"/>
                  </a:lnTo>
                </a:path>
                <a:path w="4874259" h="1061085">
                  <a:moveTo>
                    <a:pt x="1386840" y="265176"/>
                  </a:moveTo>
                  <a:lnTo>
                    <a:pt x="2141220" y="265176"/>
                  </a:lnTo>
                </a:path>
                <a:path w="4874259" h="1061085">
                  <a:moveTo>
                    <a:pt x="926591" y="528827"/>
                  </a:moveTo>
                  <a:lnTo>
                    <a:pt x="138684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435351" y="528827"/>
                  </a:lnTo>
                </a:path>
                <a:path w="4874259" h="1061085">
                  <a:moveTo>
                    <a:pt x="2141220" y="265176"/>
                  </a:moveTo>
                  <a:lnTo>
                    <a:pt x="289560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2435351" y="528827"/>
                  </a:moveTo>
                  <a:lnTo>
                    <a:pt x="2895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3197351" y="528827"/>
                  </a:lnTo>
                </a:path>
                <a:path w="4874259" h="1061085">
                  <a:moveTo>
                    <a:pt x="2903219" y="265176"/>
                  </a:moveTo>
                  <a:lnTo>
                    <a:pt x="3657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2903219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951732" y="528827"/>
                  </a:lnTo>
                </a:path>
                <a:path w="4874259" h="1061085">
                  <a:moveTo>
                    <a:pt x="3657600" y="265176"/>
                  </a:moveTo>
                  <a:lnTo>
                    <a:pt x="441198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951732" y="528827"/>
                  </a:moveTo>
                  <a:lnTo>
                    <a:pt x="4411980" y="265176"/>
                  </a:lnTo>
                </a:path>
                <a:path w="4874259" h="1061085">
                  <a:moveTo>
                    <a:pt x="1386840" y="263651"/>
                  </a:moveTo>
                  <a:lnTo>
                    <a:pt x="2141220" y="263651"/>
                  </a:lnTo>
                </a:path>
                <a:path w="4874259" h="1061085">
                  <a:moveTo>
                    <a:pt x="1848612" y="0"/>
                  </a:moveTo>
                  <a:lnTo>
                    <a:pt x="2602992" y="0"/>
                  </a:lnTo>
                </a:path>
                <a:path w="4874259" h="1061085">
                  <a:moveTo>
                    <a:pt x="1386840" y="263651"/>
                  </a:moveTo>
                  <a:lnTo>
                    <a:pt x="184861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895600" y="263651"/>
                  </a:lnTo>
                </a:path>
                <a:path w="4874259" h="1061085">
                  <a:moveTo>
                    <a:pt x="2602992" y="0"/>
                  </a:moveTo>
                  <a:lnTo>
                    <a:pt x="3357371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895600" y="263651"/>
                  </a:moveTo>
                  <a:lnTo>
                    <a:pt x="3357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657600" y="263651"/>
                  </a:lnTo>
                </a:path>
                <a:path w="4874259" h="1061085">
                  <a:moveTo>
                    <a:pt x="3364992" y="0"/>
                  </a:moveTo>
                  <a:lnTo>
                    <a:pt x="4119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364992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411980" y="263651"/>
                  </a:lnTo>
                </a:path>
                <a:path w="4874259" h="1061085">
                  <a:moveTo>
                    <a:pt x="4119371" y="0"/>
                  </a:moveTo>
                  <a:lnTo>
                    <a:pt x="487375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4411980" y="263651"/>
                  </a:moveTo>
                  <a:lnTo>
                    <a:pt x="4873751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3847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3847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3521963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21963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5614416" y="2019300"/>
              <a:ext cx="480059" cy="279400"/>
            </a:xfrm>
            <a:custGeom>
              <a:avLst/>
              <a:gdLst/>
              <a:ahLst/>
              <a:cxnLst/>
              <a:rect l="l" t="t" r="r" b="b"/>
              <a:pathLst>
                <a:path w="480060" h="279400">
                  <a:moveTo>
                    <a:pt x="0" y="278891"/>
                  </a:moveTo>
                  <a:lnTo>
                    <a:pt x="480060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5608319" y="2026920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6579107" y="1461516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065263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3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5263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3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6094476" y="2493264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702"/>
                  </a:lnTo>
                  <a:lnTo>
                    <a:pt x="482119" y="99442"/>
                  </a:lnTo>
                  <a:lnTo>
                    <a:pt x="482339" y="149217"/>
                  </a:lnTo>
                  <a:lnTo>
                    <a:pt x="482535" y="199025"/>
                  </a:lnTo>
                  <a:lnTo>
                    <a:pt x="482712" y="248863"/>
                  </a:lnTo>
                  <a:lnTo>
                    <a:pt x="482876" y="298728"/>
                  </a:lnTo>
                  <a:lnTo>
                    <a:pt x="483031" y="348617"/>
                  </a:lnTo>
                  <a:lnTo>
                    <a:pt x="483184" y="398528"/>
                  </a:lnTo>
                  <a:lnTo>
                    <a:pt x="483339" y="448458"/>
                  </a:lnTo>
                  <a:lnTo>
                    <a:pt x="483503" y="498404"/>
                  </a:lnTo>
                  <a:lnTo>
                    <a:pt x="483680" y="548364"/>
                  </a:lnTo>
                  <a:lnTo>
                    <a:pt x="483876" y="598334"/>
                  </a:lnTo>
                  <a:lnTo>
                    <a:pt x="484096" y="648313"/>
                  </a:lnTo>
                  <a:lnTo>
                    <a:pt x="484346" y="698297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7065263" y="1926335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08319" y="352805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79107" y="2961132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86"/>
                  </a:lnTo>
                  <a:lnTo>
                    <a:pt x="482119" y="99970"/>
                  </a:lnTo>
                  <a:lnTo>
                    <a:pt x="482339" y="149949"/>
                  </a:lnTo>
                  <a:lnTo>
                    <a:pt x="482535" y="199919"/>
                  </a:lnTo>
                  <a:lnTo>
                    <a:pt x="482712" y="249879"/>
                  </a:lnTo>
                  <a:lnTo>
                    <a:pt x="482876" y="299825"/>
                  </a:lnTo>
                  <a:lnTo>
                    <a:pt x="483031" y="349755"/>
                  </a:lnTo>
                  <a:lnTo>
                    <a:pt x="483184" y="399666"/>
                  </a:lnTo>
                  <a:lnTo>
                    <a:pt x="483339" y="449555"/>
                  </a:lnTo>
                  <a:lnTo>
                    <a:pt x="483503" y="499420"/>
                  </a:lnTo>
                  <a:lnTo>
                    <a:pt x="483680" y="549258"/>
                  </a:lnTo>
                  <a:lnTo>
                    <a:pt x="483876" y="599066"/>
                  </a:lnTo>
                  <a:lnTo>
                    <a:pt x="484096" y="648841"/>
                  </a:lnTo>
                  <a:lnTo>
                    <a:pt x="484346" y="698581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7065263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4632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065263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94476" y="3992880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65263" y="3427475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007731" y="374047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190138" y="3998753"/>
            <a:ext cx="667871" cy="62573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55245">
              <a:lnSpc>
                <a:spcPts val="2405"/>
              </a:lnSpc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lnSpc>
                <a:spcPts val="2405"/>
              </a:lnSpc>
            </a:pPr>
            <a:r>
              <a:rPr sz="2338" spc="-4" dirty="0">
                <a:latin typeface="Calibri"/>
                <a:cs typeface="Calibri"/>
              </a:rPr>
              <a:t>01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38296" y="4528455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299022" y="4621337"/>
            <a:ext cx="350184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691" spc="-9" dirty="0">
                <a:latin typeface="Calibri"/>
                <a:cs typeface="Calibri"/>
              </a:rPr>
              <a:t>Y</a:t>
            </a:r>
            <a:r>
              <a:rPr sz="2691" spc="13" dirty="0">
                <a:latin typeface="Calibri"/>
                <a:cs typeface="Calibri"/>
              </a:rPr>
              <a:t>Z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655355" y="4650888"/>
            <a:ext cx="844362" cy="4289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4037" spc="19" baseline="-21857" dirty="0">
                <a:latin typeface="Calibri"/>
                <a:cs typeface="Calibri"/>
              </a:rPr>
              <a:t>UV</a:t>
            </a:r>
            <a:r>
              <a:rPr sz="4037" spc="-224" baseline="-21857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531857" y="2376767"/>
            <a:ext cx="7267015" cy="1532965"/>
            <a:chOff x="989838" y="2693669"/>
            <a:chExt cx="8235950" cy="1737360"/>
          </a:xfrm>
        </p:grpSpPr>
        <p:sp>
          <p:nvSpPr>
            <p:cNvPr id="74" name="object 74"/>
            <p:cNvSpPr/>
            <p:nvPr/>
          </p:nvSpPr>
          <p:spPr>
            <a:xfrm>
              <a:off x="995172" y="2699003"/>
              <a:ext cx="8225155" cy="1727200"/>
            </a:xfrm>
            <a:custGeom>
              <a:avLst/>
              <a:gdLst/>
              <a:ahLst/>
              <a:cxnLst/>
              <a:rect l="l" t="t" r="r" b="b"/>
              <a:pathLst>
                <a:path w="8225155" h="1727200">
                  <a:moveTo>
                    <a:pt x="8225027" y="1726692"/>
                  </a:moveTo>
                  <a:lnTo>
                    <a:pt x="0" y="1726692"/>
                  </a:lnTo>
                  <a:lnTo>
                    <a:pt x="0" y="0"/>
                  </a:lnTo>
                  <a:lnTo>
                    <a:pt x="8225027" y="0"/>
                  </a:lnTo>
                  <a:lnTo>
                    <a:pt x="8225027" y="172669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995172" y="2699003"/>
              <a:ext cx="8225155" cy="1727200"/>
            </a:xfrm>
            <a:custGeom>
              <a:avLst/>
              <a:gdLst/>
              <a:ahLst/>
              <a:cxnLst/>
              <a:rect l="l" t="t" r="r" b="b"/>
              <a:pathLst>
                <a:path w="8225155" h="1727200">
                  <a:moveTo>
                    <a:pt x="0" y="0"/>
                  </a:moveTo>
                  <a:lnTo>
                    <a:pt x="8225027" y="0"/>
                  </a:lnTo>
                  <a:lnTo>
                    <a:pt x="8225027" y="1726692"/>
                  </a:lnTo>
                  <a:lnTo>
                    <a:pt x="0" y="172669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561721" y="2440417"/>
            <a:ext cx="6748743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  <a:tabLst>
                <a:tab pos="1999236" algn="l"/>
              </a:tabLst>
            </a:pPr>
            <a:r>
              <a:rPr sz="3088" spc="9" dirty="0">
                <a:latin typeface="Comic Sans MS"/>
                <a:cs typeface="Comic Sans MS"/>
              </a:rPr>
              <a:t>Can</a:t>
            </a:r>
            <a:r>
              <a:rPr sz="3088" spc="-4" dirty="0">
                <a:latin typeface="Comic Sans MS"/>
                <a:cs typeface="Comic Sans MS"/>
              </a:rPr>
              <a:t> </a:t>
            </a:r>
            <a:r>
              <a:rPr sz="3088" dirty="0" smtClean="0">
                <a:latin typeface="Comic Sans MS"/>
                <a:cs typeface="Comic Sans MS"/>
              </a:rPr>
              <a:t>be</a:t>
            </a:r>
            <a:r>
              <a:rPr lang="en-US" sz="3088" dirty="0">
                <a:latin typeface="Comic Sans MS"/>
                <a:cs typeface="Comic Sans MS"/>
              </a:rPr>
              <a:t> </a:t>
            </a:r>
            <a:r>
              <a:rPr lang="en-US" sz="3088" dirty="0" smtClean="0">
                <a:latin typeface="Comic Sans MS"/>
                <a:cs typeface="Comic Sans MS"/>
              </a:rPr>
              <a:t>gen</a:t>
            </a:r>
            <a:r>
              <a:rPr sz="3088" spc="4" dirty="0" smtClean="0">
                <a:latin typeface="Comic Sans MS"/>
                <a:cs typeface="Comic Sans MS"/>
              </a:rPr>
              <a:t>eralized</a:t>
            </a:r>
            <a:r>
              <a:rPr sz="3088" spc="4" dirty="0">
                <a:latin typeface="Comic Sans MS"/>
                <a:cs typeface="Comic Sans MS"/>
              </a:rPr>
              <a:t>:</a:t>
            </a:r>
            <a:r>
              <a:rPr sz="3088" dirty="0">
                <a:latin typeface="Comic Sans MS"/>
                <a:cs typeface="Comic Sans MS"/>
              </a:rPr>
              <a:t> Will</a:t>
            </a:r>
            <a:r>
              <a:rPr sz="3088" spc="18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require</a:t>
            </a:r>
            <a:r>
              <a:rPr sz="3088" spc="4" dirty="0">
                <a:latin typeface="Comic Sans MS"/>
                <a:cs typeface="Comic Sans MS"/>
              </a:rPr>
              <a:t> </a:t>
            </a:r>
            <a:r>
              <a:rPr sz="3088" spc="-4" dirty="0">
                <a:latin typeface="Comic Sans MS"/>
                <a:cs typeface="Comic Sans MS"/>
              </a:rPr>
              <a:t>2</a:t>
            </a:r>
            <a:r>
              <a:rPr sz="3110" spc="-6" baseline="24822" dirty="0">
                <a:latin typeface="Comic Sans MS"/>
                <a:cs typeface="Comic Sans MS"/>
              </a:rPr>
              <a:t>N-1</a:t>
            </a:r>
            <a:endParaRPr sz="3110" baseline="24822" dirty="0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35331" y="2869299"/>
            <a:ext cx="507010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spc="4" dirty="0">
                <a:latin typeface="Comic Sans MS"/>
                <a:cs typeface="Comic Sans MS"/>
              </a:rPr>
              <a:t>perceptrons</a:t>
            </a:r>
            <a:r>
              <a:rPr sz="3088" spc="18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in</a:t>
            </a:r>
            <a:r>
              <a:rPr sz="3088" spc="26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hidden</a:t>
            </a:r>
            <a:r>
              <a:rPr sz="3088" spc="-4" dirty="0">
                <a:latin typeface="Comic Sans MS"/>
                <a:cs typeface="Comic Sans MS"/>
              </a:rPr>
              <a:t> </a:t>
            </a:r>
            <a:r>
              <a:rPr sz="3088" spc="4" dirty="0">
                <a:latin typeface="Comic Sans MS"/>
                <a:cs typeface="Comic Sans MS"/>
              </a:rPr>
              <a:t>layer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14175" y="3341045"/>
            <a:ext cx="2248619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3088" b="1" spc="-9" dirty="0" smtClean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3088" b="1" dirty="0" smtClean="0">
                <a:solidFill>
                  <a:srgbClr val="BF0000"/>
                </a:solidFill>
                <a:latin typeface="Comic Sans MS"/>
                <a:cs typeface="Comic Sans MS"/>
              </a:rPr>
              <a:t>x</a:t>
            </a:r>
            <a:r>
              <a:rPr sz="3088" b="1" spc="18" dirty="0" smtClean="0">
                <a:solidFill>
                  <a:srgbClr val="BF0000"/>
                </a:solidFill>
                <a:latin typeface="Comic Sans MS"/>
                <a:cs typeface="Comic Sans MS"/>
              </a:rPr>
              <a:t>p</a:t>
            </a:r>
            <a:r>
              <a:rPr sz="3088" b="1" spc="13" dirty="0" smtClean="0">
                <a:solidFill>
                  <a:srgbClr val="BF0000"/>
                </a:solidFill>
                <a:latin typeface="Comic Sans MS"/>
                <a:cs typeface="Comic Sans MS"/>
              </a:rPr>
              <a:t>o</a:t>
            </a:r>
            <a:r>
              <a:rPr sz="3088" b="1" spc="-9" dirty="0" smtClean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3088" b="1" spc="4" dirty="0" smtClean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lang="en-US" sz="3088" b="1" spc="4" dirty="0" smtClean="0">
                <a:solidFill>
                  <a:srgbClr val="BF0000"/>
                </a:solidFill>
                <a:latin typeface="Comic Sans MS"/>
                <a:cs typeface="Comic Sans MS"/>
              </a:rPr>
              <a:t>ntial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39864" y="3355041"/>
            <a:ext cx="641537" cy="4744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40904">
              <a:lnSpc>
                <a:spcPts val="3697"/>
              </a:lnSpc>
            </a:pPr>
            <a:r>
              <a:rPr lang="en-US" sz="3088" b="1" dirty="0" smtClean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 smtClean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endParaRPr sz="3088" dirty="0">
              <a:latin typeface="Comic Sans MS"/>
              <a:cs typeface="Comic Sans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94556" y="3355041"/>
            <a:ext cx="641537" cy="4744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43443">
              <a:lnSpc>
                <a:spcPts val="3697"/>
              </a:lnSpc>
            </a:pPr>
            <a:r>
              <a:rPr sz="3088" b="1" spc="9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788907" y="5287383"/>
            <a:ext cx="8505265" cy="983073"/>
          </a:xfrm>
          <a:prstGeom prst="rect">
            <a:avLst/>
          </a:prstGeom>
          <a:solidFill>
            <a:srgbClr val="FFFF00"/>
          </a:solidFill>
          <a:ln w="10667">
            <a:solidFill>
              <a:srgbClr val="BF0000"/>
            </a:solidFill>
          </a:ln>
        </p:spPr>
        <p:txBody>
          <a:bodyPr vert="horz" wrap="square" lIns="0" tIns="22971" rIns="0" bIns="0" rtlCol="0">
            <a:spAutoFit/>
          </a:bodyPr>
          <a:lstStyle/>
          <a:p>
            <a:pPr marL="86850" marR="477956">
              <a:lnSpc>
                <a:spcPct val="100600"/>
              </a:lnSpc>
              <a:spcBef>
                <a:spcPts val="180"/>
              </a:spcBef>
            </a:pPr>
            <a:r>
              <a:rPr sz="3088" b="1" dirty="0">
                <a:latin typeface="Comic Sans MS"/>
                <a:cs typeface="Comic Sans MS"/>
              </a:rPr>
              <a:t>How</a:t>
            </a:r>
            <a:r>
              <a:rPr sz="3088" b="1" spc="44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many</a:t>
            </a:r>
            <a:r>
              <a:rPr sz="3088" b="1" spc="18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units</a:t>
            </a:r>
            <a:r>
              <a:rPr sz="3088" b="1" spc="66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if</a:t>
            </a:r>
            <a:r>
              <a:rPr sz="3088" b="1" spc="4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we</a:t>
            </a:r>
            <a:r>
              <a:rPr sz="3088" b="1" spc="26" dirty="0">
                <a:latin typeface="Comic Sans MS"/>
                <a:cs typeface="Comic Sans MS"/>
              </a:rPr>
              <a:t> </a:t>
            </a:r>
            <a:r>
              <a:rPr sz="3088" b="1" spc="-4" dirty="0">
                <a:latin typeface="Comic Sans MS"/>
                <a:cs typeface="Comic Sans MS"/>
              </a:rPr>
              <a:t>use</a:t>
            </a:r>
            <a:r>
              <a:rPr sz="3088" b="1" spc="35" dirty="0">
                <a:latin typeface="Comic Sans MS"/>
                <a:cs typeface="Comic Sans MS"/>
              </a:rPr>
              <a:t> </a:t>
            </a:r>
            <a:r>
              <a:rPr sz="3088" b="1" i="1" dirty="0">
                <a:latin typeface="Comic Sans MS"/>
                <a:cs typeface="Comic Sans MS"/>
              </a:rPr>
              <a:t>multiple</a:t>
            </a:r>
            <a:r>
              <a:rPr sz="3088" b="1" i="1" spc="26" dirty="0">
                <a:latin typeface="Comic Sans MS"/>
                <a:cs typeface="Comic Sans MS"/>
              </a:rPr>
              <a:t> </a:t>
            </a:r>
            <a:r>
              <a:rPr sz="3088" b="1" i="1" dirty="0">
                <a:latin typeface="Comic Sans MS"/>
                <a:cs typeface="Comic Sans MS"/>
              </a:rPr>
              <a:t>hidden </a:t>
            </a:r>
            <a:r>
              <a:rPr sz="3088" b="1" i="1" spc="-1324" dirty="0">
                <a:latin typeface="Comic Sans MS"/>
                <a:cs typeface="Comic Sans MS"/>
              </a:rPr>
              <a:t> </a:t>
            </a:r>
            <a:r>
              <a:rPr sz="3088" b="1" i="1" spc="4" dirty="0">
                <a:latin typeface="Comic Sans MS"/>
                <a:cs typeface="Comic Sans MS"/>
              </a:rPr>
              <a:t>layers?</a:t>
            </a:r>
            <a:endParaRPr sz="3088">
              <a:latin typeface="Comic Sans MS"/>
              <a:cs typeface="Comic Sans MS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2216040" y="279793"/>
            <a:ext cx="7758393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7"/>
              </a:spcBef>
            </a:pPr>
            <a:r>
              <a:rPr sz="3485" spc="-4" dirty="0"/>
              <a:t>Width</a:t>
            </a:r>
            <a:r>
              <a:rPr sz="3485" spc="31" dirty="0"/>
              <a:t> </a:t>
            </a:r>
            <a:r>
              <a:rPr sz="3485" spc="4" dirty="0"/>
              <a:t>of</a:t>
            </a:r>
            <a:r>
              <a:rPr sz="3485" spc="-4" dirty="0"/>
              <a:t> </a:t>
            </a:r>
            <a:r>
              <a:rPr sz="3485" dirty="0"/>
              <a:t>a</a:t>
            </a:r>
            <a:r>
              <a:rPr sz="3485" spc="4" dirty="0"/>
              <a:t> </a:t>
            </a:r>
            <a:r>
              <a:rPr sz="3485" spc="-9" dirty="0"/>
              <a:t>one-hidden-layer</a:t>
            </a:r>
            <a:r>
              <a:rPr sz="3485" spc="35" dirty="0"/>
              <a:t> </a:t>
            </a:r>
            <a:r>
              <a:rPr sz="3485" dirty="0"/>
              <a:t>Boolean</a:t>
            </a:r>
            <a:r>
              <a:rPr sz="3485" spc="-4" dirty="0"/>
              <a:t> </a:t>
            </a:r>
            <a:r>
              <a:rPr sz="3485" spc="4" dirty="0"/>
              <a:t>MLP</a:t>
            </a:r>
            <a:endParaRPr sz="3485"/>
          </a:p>
        </p:txBody>
      </p:sp>
    </p:spTree>
    <p:extLst>
      <p:ext uri="{BB962C8B-B14F-4D97-AF65-F5344CB8AC3E}">
        <p14:creationId xmlns:p14="http://schemas.microsoft.com/office/powerpoint/2010/main" val="3877773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0306" y="215018"/>
            <a:ext cx="422910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>
                <a:solidFill>
                  <a:srgbClr val="BF0000"/>
                </a:solidFill>
              </a:rPr>
              <a:t>Size </a:t>
            </a:r>
            <a:r>
              <a:rPr sz="4236" spc="-4" dirty="0">
                <a:solidFill>
                  <a:srgbClr val="BF0000"/>
                </a:solidFill>
              </a:rPr>
              <a:t>of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deep</a:t>
            </a:r>
            <a:r>
              <a:rPr sz="4236" spc="18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MLP</a:t>
            </a:r>
            <a:endParaRPr sz="423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08563" y="1827792"/>
          <a:ext cx="1303242" cy="130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258761" y="3167706"/>
            <a:ext cx="111946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349642" algn="l"/>
                <a:tab pos="674070" algn="l"/>
                <a:tab pos="982248" algn="l"/>
              </a:tabLst>
            </a:pPr>
            <a:r>
              <a:rPr sz="971" dirty="0">
                <a:latin typeface="Calibri"/>
                <a:cs typeface="Calibri"/>
              </a:rPr>
              <a:t>00	01	11	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2881" y="189964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2881" y="2247891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2881" y="2550469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2881" y="2896056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5247" y="1515484"/>
            <a:ext cx="325531" cy="325531"/>
          </a:xfrm>
          <a:custGeom>
            <a:avLst/>
            <a:gdLst/>
            <a:ahLst/>
            <a:cxnLst/>
            <a:rect l="l" t="t" r="r" b="b"/>
            <a:pathLst>
              <a:path w="368935" h="368935">
                <a:moveTo>
                  <a:pt x="368807" y="368807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6981720" y="1504282"/>
            <a:ext cx="141194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314" y="1615914"/>
            <a:ext cx="197224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WX</a:t>
            </a:r>
            <a:endParaRPr sz="971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08563" y="1346051"/>
            <a:ext cx="2162735" cy="1806387"/>
            <a:chOff x="6176771" y="1525524"/>
            <a:chExt cx="2451100" cy="2047239"/>
          </a:xfrm>
        </p:grpSpPr>
        <p:sp>
          <p:nvSpPr>
            <p:cNvPr id="13" name="object 13"/>
            <p:cNvSpPr/>
            <p:nvPr/>
          </p:nvSpPr>
          <p:spPr>
            <a:xfrm>
              <a:off x="6196584" y="1557528"/>
              <a:ext cx="2385060" cy="520065"/>
            </a:xfrm>
            <a:custGeom>
              <a:avLst/>
              <a:gdLst/>
              <a:ahLst/>
              <a:cxnLst/>
              <a:rect l="l" t="t" r="r" b="b"/>
              <a:pathLst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0" y="519683"/>
                  </a:moveTo>
                  <a:lnTo>
                    <a:pt x="227076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739139" y="519683"/>
                  </a:moveTo>
                  <a:lnTo>
                    <a:pt x="964692" y="390143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743712" y="519683"/>
                  </a:moveTo>
                  <a:lnTo>
                    <a:pt x="969264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481328" y="519683"/>
                  </a:moveTo>
                  <a:lnTo>
                    <a:pt x="1706880" y="390143"/>
                  </a:lnTo>
                </a:path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452628" y="260604"/>
                  </a:moveTo>
                  <a:lnTo>
                    <a:pt x="821435" y="260604"/>
                  </a:lnTo>
                </a:path>
                <a:path w="2385059" h="520064">
                  <a:moveTo>
                    <a:pt x="227076" y="390143"/>
                  </a:moveTo>
                  <a:lnTo>
                    <a:pt x="452628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821435" y="260604"/>
                  </a:moveTo>
                  <a:lnTo>
                    <a:pt x="1190244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964692" y="390143"/>
                  </a:moveTo>
                  <a:lnTo>
                    <a:pt x="1190244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1194816" y="260604"/>
                  </a:moveTo>
                  <a:lnTo>
                    <a:pt x="1563623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194816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563623" y="260604"/>
                  </a:moveTo>
                  <a:lnTo>
                    <a:pt x="1932432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706880" y="390143"/>
                  </a:moveTo>
                  <a:lnTo>
                    <a:pt x="1932432" y="260604"/>
                  </a:lnTo>
                </a:path>
                <a:path w="2385059" h="520064">
                  <a:moveTo>
                    <a:pt x="454151" y="259079"/>
                  </a:moveTo>
                  <a:lnTo>
                    <a:pt x="822960" y="25907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454151" y="259079"/>
                  </a:moveTo>
                  <a:lnTo>
                    <a:pt x="679703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191767" y="259079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1191767" y="259079"/>
                  </a:moveTo>
                  <a:lnTo>
                    <a:pt x="1417319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565148" y="259079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421892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933955" y="259079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933955" y="259079"/>
                  </a:moveTo>
                  <a:lnTo>
                    <a:pt x="2159508" y="12953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905255" y="0"/>
                  </a:moveTo>
                  <a:lnTo>
                    <a:pt x="1274064" y="0"/>
                  </a:lnTo>
                </a:path>
                <a:path w="2385059" h="520064">
                  <a:moveTo>
                    <a:pt x="679703" y="129539"/>
                  </a:moveTo>
                  <a:lnTo>
                    <a:pt x="905255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1274064" y="0"/>
                  </a:moveTo>
                  <a:lnTo>
                    <a:pt x="1642871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417319" y="129539"/>
                  </a:moveTo>
                  <a:lnTo>
                    <a:pt x="164287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647444" y="0"/>
                  </a:moveTo>
                  <a:lnTo>
                    <a:pt x="201625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647444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2016251" y="0"/>
                  </a:moveTo>
                  <a:lnTo>
                    <a:pt x="2385060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2159508" y="129539"/>
                  </a:moveTo>
                  <a:lnTo>
                    <a:pt x="2385060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1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368807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0" y="134112"/>
                  </a:move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68808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5719" y="1950720"/>
              <a:ext cx="234950" cy="137160"/>
            </a:xfrm>
            <a:custGeom>
              <a:avLst/>
              <a:gdLst/>
              <a:ahLst/>
              <a:cxnLst/>
              <a:rect l="l" t="t" r="r" b="b"/>
              <a:pathLst>
                <a:path w="234950" h="137160">
                  <a:moveTo>
                    <a:pt x="0" y="137159"/>
                  </a:moveTo>
                  <a:lnTo>
                    <a:pt x="234696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64196" y="195529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138160" y="1677924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5471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815"/>
                  </a:lnTo>
                  <a:lnTo>
                    <a:pt x="234998" y="105471"/>
                  </a:lnTo>
                  <a:lnTo>
                    <a:pt x="235295" y="157993"/>
                  </a:lnTo>
                  <a:lnTo>
                    <a:pt x="235620" y="210409"/>
                  </a:lnTo>
                  <a:lnTo>
                    <a:pt x="235917" y="262745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7901939" y="2182368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5"/>
                  </a:lnTo>
                  <a:lnTo>
                    <a:pt x="234998" y="104538"/>
                  </a:lnTo>
                  <a:lnTo>
                    <a:pt x="235295" y="156874"/>
                  </a:lnTo>
                  <a:lnTo>
                    <a:pt x="235620" y="209290"/>
                  </a:lnTo>
                  <a:lnTo>
                    <a:pt x="235917" y="261812"/>
                  </a:lnTo>
                  <a:lnTo>
                    <a:pt x="236135" y="31446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1524" y="502920"/>
                  </a:moveTo>
                  <a:lnTo>
                    <a:pt x="1239" y="292510"/>
                  </a:lnTo>
                  <a:lnTo>
                    <a:pt x="564" y="187891"/>
                  </a:lnTo>
                  <a:lnTo>
                    <a:pt x="0" y="135636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5636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104"/>
                  </a:lnTo>
                  <a:lnTo>
                    <a:pt x="1488" y="397448"/>
                  </a:lnTo>
                  <a:lnTo>
                    <a:pt x="1404" y="344926"/>
                  </a:lnTo>
                  <a:lnTo>
                    <a:pt x="1239" y="292510"/>
                  </a:lnTo>
                  <a:lnTo>
                    <a:pt x="968" y="240174"/>
                  </a:lnTo>
                  <a:lnTo>
                    <a:pt x="564" y="187891"/>
                  </a:lnTo>
                  <a:lnTo>
                    <a:pt x="0" y="13563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8377428" y="1906524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7664196" y="2689859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8138160" y="241249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7901939" y="2916936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1524" y="502920"/>
                  </a:moveTo>
                  <a:lnTo>
                    <a:pt x="1239" y="293914"/>
                  </a:lnTo>
                  <a:lnTo>
                    <a:pt x="564" y="189411"/>
                  </a:lnTo>
                  <a:lnTo>
                    <a:pt x="0" y="137160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8377428" y="263956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335"/>
                  </a:lnTo>
                  <a:lnTo>
                    <a:pt x="234998" y="104804"/>
                  </a:lnTo>
                  <a:lnTo>
                    <a:pt x="235295" y="157354"/>
                  </a:lnTo>
                  <a:lnTo>
                    <a:pt x="235620" y="209929"/>
                  </a:lnTo>
                  <a:lnTo>
                    <a:pt x="235917" y="262479"/>
                  </a:lnTo>
                  <a:lnTo>
                    <a:pt x="236135" y="31494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145382" y="269840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914099" y="2824776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45979" y="2948490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24096" y="308295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98419" y="3131402"/>
            <a:ext cx="141194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026083" y="3212045"/>
            <a:ext cx="172010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4" dirty="0">
                <a:latin typeface="Calibri"/>
                <a:cs typeface="Calibri"/>
              </a:rPr>
              <a:t>U</a:t>
            </a:r>
            <a:r>
              <a:rPr sz="971" dirty="0">
                <a:latin typeface="Calibri"/>
                <a:cs typeface="Calibri"/>
              </a:rPr>
              <a:t>V</a:t>
            </a:r>
            <a:endParaRPr sz="971">
              <a:latin typeface="Calibri"/>
              <a:cs typeface="Calibri"/>
            </a:endParaRPr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3156472" y="1559858"/>
          <a:ext cx="1808627" cy="1809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 txBox="1"/>
          <p:nvPr/>
        </p:nvSpPr>
        <p:spPr>
          <a:xfrm>
            <a:off x="3329492" y="1291814"/>
            <a:ext cx="1545291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480758" algn="l"/>
                <a:tab pos="931819" algn="l"/>
                <a:tab pos="1360467" algn="l"/>
              </a:tabLst>
            </a:pPr>
            <a:r>
              <a:rPr sz="1324" spc="13" dirty="0">
                <a:latin typeface="Calibri"/>
                <a:cs typeface="Calibri"/>
              </a:rPr>
              <a:t>00	01	11	</a:t>
            </a:r>
            <a:r>
              <a:rPr sz="1324" dirty="0">
                <a:latin typeface="Calibri"/>
                <a:cs typeface="Calibri"/>
              </a:rPr>
              <a:t>1</a:t>
            </a:r>
            <a:r>
              <a:rPr sz="1324" spc="13" dirty="0">
                <a:latin typeface="Calibri"/>
                <a:cs typeface="Calibri"/>
              </a:rPr>
              <a:t>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19356" y="1641437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00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19356" y="2125532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01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19356" y="2546425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11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919356" y="3025140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10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15409" y="1118795"/>
            <a:ext cx="453278" cy="453278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513587" y="513587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8"/>
          <p:cNvSpPr txBox="1"/>
          <p:nvPr/>
        </p:nvSpPr>
        <p:spPr>
          <a:xfrm>
            <a:off x="2944905" y="1092798"/>
            <a:ext cx="186018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dirty="0">
                <a:latin typeface="Calibri"/>
                <a:cs typeface="Calibri"/>
              </a:rPr>
              <a:t>Y</a:t>
            </a:r>
            <a:r>
              <a:rPr sz="1324" spc="13" dirty="0">
                <a:latin typeface="Calibri"/>
                <a:cs typeface="Calibri"/>
              </a:rPr>
              <a:t>Z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41494" y="1248783"/>
            <a:ext cx="263338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WX</a:t>
            </a:r>
            <a:endParaRPr sz="1324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230" y="3746350"/>
            <a:ext cx="161028" cy="203051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2512358" y="3821653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30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/>
          <p:nvPr/>
        </p:nvSpPr>
        <p:spPr>
          <a:xfrm>
            <a:off x="2512358" y="3883510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30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3"/>
          <p:cNvSpPr/>
          <p:nvPr/>
        </p:nvSpPr>
        <p:spPr>
          <a:xfrm>
            <a:off x="2808530" y="3749040"/>
            <a:ext cx="263899" cy="200584"/>
          </a:xfrm>
          <a:custGeom>
            <a:avLst/>
            <a:gdLst/>
            <a:ahLst/>
            <a:cxnLst/>
            <a:rect l="l" t="t" r="r" b="b"/>
            <a:pathLst>
              <a:path w="299084" h="227329">
                <a:moveTo>
                  <a:pt x="165830" y="227075"/>
                </a:moveTo>
                <a:lnTo>
                  <a:pt x="140684" y="227075"/>
                </a:lnTo>
                <a:lnTo>
                  <a:pt x="140773" y="91752"/>
                </a:lnTo>
                <a:lnTo>
                  <a:pt x="141487" y="61242"/>
                </a:lnTo>
                <a:lnTo>
                  <a:pt x="142113" y="45434"/>
                </a:lnTo>
                <a:lnTo>
                  <a:pt x="140493" y="45434"/>
                </a:lnTo>
                <a:lnTo>
                  <a:pt x="52863" y="227075"/>
                </a:lnTo>
                <a:lnTo>
                  <a:pt x="27146" y="227075"/>
                </a:lnTo>
                <a:lnTo>
                  <a:pt x="19145" y="34861"/>
                </a:lnTo>
                <a:lnTo>
                  <a:pt x="18192" y="27908"/>
                </a:lnTo>
                <a:lnTo>
                  <a:pt x="0" y="8096"/>
                </a:lnTo>
                <a:lnTo>
                  <a:pt x="1809" y="0"/>
                </a:lnTo>
                <a:lnTo>
                  <a:pt x="70104" y="0"/>
                </a:lnTo>
                <a:lnTo>
                  <a:pt x="68294" y="7619"/>
                </a:lnTo>
                <a:lnTo>
                  <a:pt x="63341" y="8096"/>
                </a:lnTo>
                <a:lnTo>
                  <a:pt x="59531" y="9620"/>
                </a:lnTo>
                <a:lnTo>
                  <a:pt x="54006" y="14763"/>
                </a:lnTo>
                <a:lnTo>
                  <a:pt x="52101" y="18287"/>
                </a:lnTo>
                <a:lnTo>
                  <a:pt x="49815" y="27241"/>
                </a:lnTo>
                <a:lnTo>
                  <a:pt x="49244" y="33527"/>
                </a:lnTo>
                <a:lnTo>
                  <a:pt x="49434" y="53339"/>
                </a:lnTo>
                <a:lnTo>
                  <a:pt x="51013" y="122945"/>
                </a:lnTo>
                <a:lnTo>
                  <a:pt x="50958" y="187832"/>
                </a:lnTo>
                <a:lnTo>
                  <a:pt x="52578" y="187832"/>
                </a:lnTo>
                <a:lnTo>
                  <a:pt x="143065" y="0"/>
                </a:lnTo>
                <a:lnTo>
                  <a:pt x="167830" y="0"/>
                </a:lnTo>
                <a:lnTo>
                  <a:pt x="167739" y="125253"/>
                </a:lnTo>
                <a:lnTo>
                  <a:pt x="166986" y="164115"/>
                </a:lnTo>
                <a:lnTo>
                  <a:pt x="166306" y="187832"/>
                </a:lnTo>
                <a:lnTo>
                  <a:pt x="168021" y="187832"/>
                </a:lnTo>
                <a:lnTo>
                  <a:pt x="236791" y="53530"/>
                </a:lnTo>
                <a:lnTo>
                  <a:pt x="239458" y="47815"/>
                </a:lnTo>
                <a:lnTo>
                  <a:pt x="245078" y="34766"/>
                </a:lnTo>
                <a:lnTo>
                  <a:pt x="246411" y="29051"/>
                </a:lnTo>
                <a:lnTo>
                  <a:pt x="246411" y="15049"/>
                </a:lnTo>
                <a:lnTo>
                  <a:pt x="240982" y="9524"/>
                </a:lnTo>
                <a:lnTo>
                  <a:pt x="230028" y="7619"/>
                </a:lnTo>
                <a:lnTo>
                  <a:pt x="231838" y="0"/>
                </a:lnTo>
                <a:lnTo>
                  <a:pt x="298799" y="0"/>
                </a:lnTo>
                <a:lnTo>
                  <a:pt x="296989" y="7619"/>
                </a:lnTo>
                <a:lnTo>
                  <a:pt x="292036" y="8382"/>
                </a:lnTo>
                <a:lnTo>
                  <a:pt x="287178" y="11239"/>
                </a:lnTo>
                <a:lnTo>
                  <a:pt x="264223" y="44672"/>
                </a:lnTo>
                <a:lnTo>
                  <a:pt x="16583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4"/>
          <p:cNvSpPr/>
          <p:nvPr/>
        </p:nvSpPr>
        <p:spPr>
          <a:xfrm>
            <a:off x="3173954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5" name="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449" y="3749040"/>
            <a:ext cx="191620" cy="197671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3799241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7" name="object 7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0378" y="3749040"/>
            <a:ext cx="161112" cy="197671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441108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79" name="object 7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0033" y="3749040"/>
            <a:ext cx="169433" cy="19767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3416" y="3746350"/>
            <a:ext cx="161028" cy="203051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6554544" y="3821653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2"/>
          <p:cNvSpPr/>
          <p:nvPr/>
        </p:nvSpPr>
        <p:spPr>
          <a:xfrm>
            <a:off x="6554544" y="3883510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9541" y="3749039"/>
            <a:ext cx="172206" cy="200361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713411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5" name="object 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85332" y="3749040"/>
            <a:ext cx="169181" cy="200360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775402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7"/>
          <p:cNvSpPr/>
          <p:nvPr/>
        </p:nvSpPr>
        <p:spPr>
          <a:xfrm>
            <a:off x="8106671" y="3749040"/>
            <a:ext cx="263899" cy="200584"/>
          </a:xfrm>
          <a:custGeom>
            <a:avLst/>
            <a:gdLst/>
            <a:ahLst/>
            <a:cxnLst/>
            <a:rect l="l" t="t" r="r" b="b"/>
            <a:pathLst>
              <a:path w="299084" h="227329">
                <a:moveTo>
                  <a:pt x="165830" y="227075"/>
                </a:moveTo>
                <a:lnTo>
                  <a:pt x="140684" y="227075"/>
                </a:lnTo>
                <a:lnTo>
                  <a:pt x="140773" y="91752"/>
                </a:lnTo>
                <a:lnTo>
                  <a:pt x="141487" y="61242"/>
                </a:lnTo>
                <a:lnTo>
                  <a:pt x="142112" y="45434"/>
                </a:lnTo>
                <a:lnTo>
                  <a:pt x="140493" y="45434"/>
                </a:lnTo>
                <a:lnTo>
                  <a:pt x="52863" y="227075"/>
                </a:lnTo>
                <a:lnTo>
                  <a:pt x="27146" y="227075"/>
                </a:lnTo>
                <a:lnTo>
                  <a:pt x="19145" y="34861"/>
                </a:lnTo>
                <a:lnTo>
                  <a:pt x="18192" y="27908"/>
                </a:lnTo>
                <a:lnTo>
                  <a:pt x="0" y="8096"/>
                </a:lnTo>
                <a:lnTo>
                  <a:pt x="1809" y="0"/>
                </a:lnTo>
                <a:lnTo>
                  <a:pt x="70103" y="0"/>
                </a:lnTo>
                <a:lnTo>
                  <a:pt x="68294" y="7619"/>
                </a:lnTo>
                <a:lnTo>
                  <a:pt x="63341" y="8096"/>
                </a:lnTo>
                <a:lnTo>
                  <a:pt x="59531" y="9620"/>
                </a:lnTo>
                <a:lnTo>
                  <a:pt x="54006" y="14763"/>
                </a:lnTo>
                <a:lnTo>
                  <a:pt x="52101" y="18287"/>
                </a:lnTo>
                <a:lnTo>
                  <a:pt x="49815" y="27241"/>
                </a:lnTo>
                <a:lnTo>
                  <a:pt x="49244" y="33527"/>
                </a:lnTo>
                <a:lnTo>
                  <a:pt x="49434" y="53339"/>
                </a:lnTo>
                <a:lnTo>
                  <a:pt x="51013" y="122945"/>
                </a:lnTo>
                <a:lnTo>
                  <a:pt x="50958" y="187832"/>
                </a:lnTo>
                <a:lnTo>
                  <a:pt x="52577" y="187832"/>
                </a:lnTo>
                <a:lnTo>
                  <a:pt x="143065" y="0"/>
                </a:lnTo>
                <a:lnTo>
                  <a:pt x="167830" y="0"/>
                </a:lnTo>
                <a:lnTo>
                  <a:pt x="167739" y="125253"/>
                </a:lnTo>
                <a:lnTo>
                  <a:pt x="166986" y="164115"/>
                </a:lnTo>
                <a:lnTo>
                  <a:pt x="166306" y="187832"/>
                </a:lnTo>
                <a:lnTo>
                  <a:pt x="168020" y="187832"/>
                </a:lnTo>
                <a:lnTo>
                  <a:pt x="236791" y="53530"/>
                </a:lnTo>
                <a:lnTo>
                  <a:pt x="239458" y="47815"/>
                </a:lnTo>
                <a:lnTo>
                  <a:pt x="245078" y="34766"/>
                </a:lnTo>
                <a:lnTo>
                  <a:pt x="246411" y="29051"/>
                </a:lnTo>
                <a:lnTo>
                  <a:pt x="246411" y="15049"/>
                </a:lnTo>
                <a:lnTo>
                  <a:pt x="240982" y="9524"/>
                </a:lnTo>
                <a:lnTo>
                  <a:pt x="230028" y="7619"/>
                </a:lnTo>
                <a:lnTo>
                  <a:pt x="231838" y="0"/>
                </a:lnTo>
                <a:lnTo>
                  <a:pt x="298799" y="0"/>
                </a:lnTo>
                <a:lnTo>
                  <a:pt x="296989" y="7619"/>
                </a:lnTo>
                <a:lnTo>
                  <a:pt x="292036" y="8382"/>
                </a:lnTo>
                <a:lnTo>
                  <a:pt x="287178" y="11239"/>
                </a:lnTo>
                <a:lnTo>
                  <a:pt x="264223" y="44672"/>
                </a:lnTo>
                <a:lnTo>
                  <a:pt x="16583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/>
          <p:nvPr/>
        </p:nvSpPr>
        <p:spPr>
          <a:xfrm>
            <a:off x="8472094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6591" y="3749040"/>
            <a:ext cx="191621" cy="197671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9096038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91" name="object 9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8520" y="3749040"/>
            <a:ext cx="161112" cy="197671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9707880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93" name="object 9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6830" y="3749040"/>
            <a:ext cx="169432" cy="197671"/>
          </a:xfrm>
          <a:prstGeom prst="rect">
            <a:avLst/>
          </a:prstGeom>
        </p:spPr>
      </p:pic>
      <p:sp>
        <p:nvSpPr>
          <p:cNvPr id="94" name="object 9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59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1609519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083" y="314511"/>
            <a:ext cx="620749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" dirty="0">
                <a:solidFill>
                  <a:srgbClr val="BF0000"/>
                </a:solidFill>
              </a:rPr>
              <a:t>Multi-layer</a:t>
            </a:r>
            <a:r>
              <a:rPr sz="4236" spc="35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perceptron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-22" dirty="0">
                <a:solidFill>
                  <a:srgbClr val="BF0000"/>
                </a:solidFill>
              </a:rPr>
              <a:t>XOR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8" y="5444161"/>
            <a:ext cx="545110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XOR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-26" dirty="0">
                <a:latin typeface="Calibri"/>
                <a:cs typeface="Calibri"/>
              </a:rPr>
              <a:t>takes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three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perceptrons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0320" y="2041264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6850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0320" y="3130476"/>
            <a:ext cx="293594" cy="358028"/>
          </a:xfrm>
          <a:custGeom>
            <a:avLst/>
            <a:gdLst/>
            <a:ahLst/>
            <a:cxnLst/>
            <a:rect l="l" t="t" r="r" b="b"/>
            <a:pathLst>
              <a:path w="332739" h="405764">
                <a:moveTo>
                  <a:pt x="332232" y="405383"/>
                </a:moveTo>
                <a:lnTo>
                  <a:pt x="0" y="405383"/>
                </a:lnTo>
                <a:lnTo>
                  <a:pt x="0" y="0"/>
                </a:lnTo>
                <a:lnTo>
                  <a:pt x="332232" y="0"/>
                </a:lnTo>
                <a:lnTo>
                  <a:pt x="332232" y="4053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6446511" y="314748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2693" y="1366221"/>
            <a:ext cx="293594" cy="358028"/>
          </a:xfrm>
          <a:custGeom>
            <a:avLst/>
            <a:gdLst/>
            <a:ahLst/>
            <a:cxnLst/>
            <a:rect l="l" t="t" r="r" b="b"/>
            <a:pathLst>
              <a:path w="332739" h="405764">
                <a:moveTo>
                  <a:pt x="332232" y="405383"/>
                </a:moveTo>
                <a:lnTo>
                  <a:pt x="0" y="405383"/>
                </a:lnTo>
                <a:lnTo>
                  <a:pt x="0" y="0"/>
                </a:lnTo>
                <a:lnTo>
                  <a:pt x="332232" y="0"/>
                </a:lnTo>
                <a:lnTo>
                  <a:pt x="332232" y="4053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600222" y="138320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2694" y="2093706"/>
            <a:ext cx="361949" cy="359148"/>
          </a:xfrm>
          <a:custGeom>
            <a:avLst/>
            <a:gdLst/>
            <a:ahLst/>
            <a:cxnLst/>
            <a:rect l="l" t="t" r="r" b="b"/>
            <a:pathLst>
              <a:path w="410210" h="407035">
                <a:moveTo>
                  <a:pt x="409956" y="406908"/>
                </a:moveTo>
                <a:lnTo>
                  <a:pt x="0" y="406908"/>
                </a:lnTo>
                <a:lnTo>
                  <a:pt x="0" y="0"/>
                </a:lnTo>
                <a:lnTo>
                  <a:pt x="409956" y="0"/>
                </a:lnTo>
                <a:lnTo>
                  <a:pt x="409956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4600221" y="2112102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2693" y="2981214"/>
            <a:ext cx="293594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8531">
              <a:spcBef>
                <a:spcPts val="260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2694" y="3739627"/>
            <a:ext cx="361949" cy="359148"/>
          </a:xfrm>
          <a:custGeom>
            <a:avLst/>
            <a:gdLst/>
            <a:ahLst/>
            <a:cxnLst/>
            <a:rect l="l" t="t" r="r" b="b"/>
            <a:pathLst>
              <a:path w="410210" h="407035">
                <a:moveTo>
                  <a:pt x="409956" y="406908"/>
                </a:moveTo>
                <a:lnTo>
                  <a:pt x="0" y="406908"/>
                </a:lnTo>
                <a:lnTo>
                  <a:pt x="0" y="0"/>
                </a:lnTo>
                <a:lnTo>
                  <a:pt x="409956" y="0"/>
                </a:lnTo>
                <a:lnTo>
                  <a:pt x="409956" y="406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4600221" y="3756667"/>
            <a:ext cx="2039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1195" y="1436147"/>
            <a:ext cx="2143125" cy="2962834"/>
            <a:chOff x="2598420" y="1627632"/>
            <a:chExt cx="2428875" cy="3357879"/>
          </a:xfrm>
        </p:grpSpPr>
        <p:sp>
          <p:nvSpPr>
            <p:cNvPr id="15" name="object 15"/>
            <p:cNvSpPr/>
            <p:nvPr/>
          </p:nvSpPr>
          <p:spPr>
            <a:xfrm>
              <a:off x="4084319" y="1895856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19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8420" y="1627644"/>
              <a:ext cx="1569720" cy="3357879"/>
            </a:xfrm>
            <a:custGeom>
              <a:avLst/>
              <a:gdLst/>
              <a:ahLst/>
              <a:cxnLst/>
              <a:rect l="l" t="t" r="r" b="b"/>
              <a:pathLst>
                <a:path w="1569720" h="3357879">
                  <a:moveTo>
                    <a:pt x="1527048" y="521208"/>
                  </a:moveTo>
                  <a:lnTo>
                    <a:pt x="1408176" y="382524"/>
                  </a:lnTo>
                  <a:lnTo>
                    <a:pt x="1401711" y="377329"/>
                  </a:lnTo>
                  <a:lnTo>
                    <a:pt x="1394269" y="375285"/>
                  </a:lnTo>
                  <a:lnTo>
                    <a:pt x="1386522" y="376085"/>
                  </a:lnTo>
                  <a:lnTo>
                    <a:pt x="1379220" y="379476"/>
                  </a:lnTo>
                  <a:lnTo>
                    <a:pt x="1373809" y="386156"/>
                  </a:lnTo>
                  <a:lnTo>
                    <a:pt x="1371409" y="394144"/>
                  </a:lnTo>
                  <a:lnTo>
                    <a:pt x="1372146" y="402399"/>
                  </a:lnTo>
                  <a:lnTo>
                    <a:pt x="1376172" y="409956"/>
                  </a:lnTo>
                  <a:lnTo>
                    <a:pt x="1421396" y="462483"/>
                  </a:lnTo>
                  <a:lnTo>
                    <a:pt x="97536" y="0"/>
                  </a:lnTo>
                  <a:lnTo>
                    <a:pt x="83820" y="39624"/>
                  </a:lnTo>
                  <a:lnTo>
                    <a:pt x="1404797" y="501091"/>
                  </a:lnTo>
                  <a:lnTo>
                    <a:pt x="1339596" y="513588"/>
                  </a:lnTo>
                  <a:lnTo>
                    <a:pt x="1332280" y="517182"/>
                  </a:lnTo>
                  <a:lnTo>
                    <a:pt x="1326832" y="522922"/>
                  </a:lnTo>
                  <a:lnTo>
                    <a:pt x="1323949" y="530085"/>
                  </a:lnTo>
                  <a:lnTo>
                    <a:pt x="1324356" y="537972"/>
                  </a:lnTo>
                  <a:lnTo>
                    <a:pt x="1327086" y="546163"/>
                  </a:lnTo>
                  <a:lnTo>
                    <a:pt x="1332547" y="552069"/>
                  </a:lnTo>
                  <a:lnTo>
                    <a:pt x="1339989" y="555117"/>
                  </a:lnTo>
                  <a:lnTo>
                    <a:pt x="1348740" y="554736"/>
                  </a:lnTo>
                  <a:lnTo>
                    <a:pt x="1494624" y="527304"/>
                  </a:lnTo>
                  <a:lnTo>
                    <a:pt x="1527048" y="521208"/>
                  </a:lnTo>
                  <a:close/>
                </a:path>
                <a:path w="1569720" h="3357879">
                  <a:moveTo>
                    <a:pt x="1569720" y="938771"/>
                  </a:moveTo>
                  <a:lnTo>
                    <a:pt x="1408176" y="1021067"/>
                  </a:lnTo>
                  <a:lnTo>
                    <a:pt x="1402245" y="1026668"/>
                  </a:lnTo>
                  <a:lnTo>
                    <a:pt x="1398460" y="1033830"/>
                  </a:lnTo>
                  <a:lnTo>
                    <a:pt x="1397241" y="1041857"/>
                  </a:lnTo>
                  <a:lnTo>
                    <a:pt x="1399032" y="1050023"/>
                  </a:lnTo>
                  <a:lnTo>
                    <a:pt x="1404620" y="1056601"/>
                  </a:lnTo>
                  <a:lnTo>
                    <a:pt x="1411795" y="1060310"/>
                  </a:lnTo>
                  <a:lnTo>
                    <a:pt x="1419809" y="1061173"/>
                  </a:lnTo>
                  <a:lnTo>
                    <a:pt x="1427988" y="1059167"/>
                  </a:lnTo>
                  <a:lnTo>
                    <a:pt x="1487601" y="1029017"/>
                  </a:lnTo>
                  <a:lnTo>
                    <a:pt x="0" y="3334499"/>
                  </a:lnTo>
                  <a:lnTo>
                    <a:pt x="35052" y="3357359"/>
                  </a:lnTo>
                  <a:lnTo>
                    <a:pt x="1523822" y="1050048"/>
                  </a:lnTo>
                  <a:lnTo>
                    <a:pt x="1520952" y="1118603"/>
                  </a:lnTo>
                  <a:lnTo>
                    <a:pt x="1521688" y="1127112"/>
                  </a:lnTo>
                  <a:lnTo>
                    <a:pt x="1525714" y="1134033"/>
                  </a:lnTo>
                  <a:lnTo>
                    <a:pt x="1532305" y="1138974"/>
                  </a:lnTo>
                  <a:lnTo>
                    <a:pt x="1540764" y="1141463"/>
                  </a:lnTo>
                  <a:lnTo>
                    <a:pt x="1548587" y="1139850"/>
                  </a:lnTo>
                  <a:lnTo>
                    <a:pt x="1555432" y="1135367"/>
                  </a:lnTo>
                  <a:lnTo>
                    <a:pt x="1560258" y="1128610"/>
                  </a:lnTo>
                  <a:lnTo>
                    <a:pt x="1562100" y="1120127"/>
                  </a:lnTo>
                  <a:lnTo>
                    <a:pt x="1568691" y="963155"/>
                  </a:lnTo>
                  <a:lnTo>
                    <a:pt x="1569720" y="938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12769" y="1251440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X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8199" y="4186973"/>
            <a:ext cx="236444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Times New Roman"/>
                <a:cs typeface="Times New Roman"/>
              </a:rPr>
              <a:t>Y</a:t>
            </a:r>
            <a:endParaRPr sz="233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1811" y="1928309"/>
            <a:ext cx="293594" cy="29649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7411">
              <a:spcBef>
                <a:spcPts val="247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60606" y="1444214"/>
            <a:ext cx="4133850" cy="2962834"/>
            <a:chOff x="2609087" y="1636775"/>
            <a:chExt cx="4685030" cy="3357879"/>
          </a:xfrm>
        </p:grpSpPr>
        <p:sp>
          <p:nvSpPr>
            <p:cNvPr id="21" name="object 21"/>
            <p:cNvSpPr/>
            <p:nvPr/>
          </p:nvSpPr>
          <p:spPr>
            <a:xfrm>
              <a:off x="4995672" y="2339339"/>
              <a:ext cx="1009015" cy="672465"/>
            </a:xfrm>
            <a:custGeom>
              <a:avLst/>
              <a:gdLst/>
              <a:ahLst/>
              <a:cxnLst/>
              <a:rect l="l" t="t" r="r" b="b"/>
              <a:pathLst>
                <a:path w="1009014" h="672464">
                  <a:moveTo>
                    <a:pt x="939165" y="625983"/>
                  </a:moveTo>
                  <a:lnTo>
                    <a:pt x="898859" y="623861"/>
                  </a:lnTo>
                  <a:lnTo>
                    <a:pt x="0" y="35052"/>
                  </a:lnTo>
                  <a:lnTo>
                    <a:pt x="22860" y="0"/>
                  </a:lnTo>
                  <a:lnTo>
                    <a:pt x="919685" y="587477"/>
                  </a:lnTo>
                  <a:lnTo>
                    <a:pt x="939165" y="625983"/>
                  </a:lnTo>
                  <a:close/>
                </a:path>
                <a:path w="1009014" h="672464">
                  <a:moveTo>
                    <a:pt x="1005868" y="665988"/>
                  </a:moveTo>
                  <a:lnTo>
                    <a:pt x="963168" y="665988"/>
                  </a:lnTo>
                  <a:lnTo>
                    <a:pt x="986028" y="630935"/>
                  </a:lnTo>
                  <a:lnTo>
                    <a:pt x="919685" y="587477"/>
                  </a:lnTo>
                  <a:lnTo>
                    <a:pt x="890016" y="528828"/>
                  </a:lnTo>
                  <a:lnTo>
                    <a:pt x="888230" y="520660"/>
                  </a:lnTo>
                  <a:lnTo>
                    <a:pt x="889444" y="512635"/>
                  </a:lnTo>
                  <a:lnTo>
                    <a:pt x="893230" y="505467"/>
                  </a:lnTo>
                  <a:lnTo>
                    <a:pt x="899160" y="499872"/>
                  </a:lnTo>
                  <a:lnTo>
                    <a:pt x="907327" y="498086"/>
                  </a:lnTo>
                  <a:lnTo>
                    <a:pt x="915352" y="499300"/>
                  </a:lnTo>
                  <a:lnTo>
                    <a:pt x="922520" y="503086"/>
                  </a:lnTo>
                  <a:lnTo>
                    <a:pt x="928116" y="509016"/>
                  </a:lnTo>
                  <a:lnTo>
                    <a:pt x="1005868" y="665988"/>
                  </a:lnTo>
                  <a:close/>
                </a:path>
                <a:path w="1009014" h="672464">
                  <a:moveTo>
                    <a:pt x="968137" y="658368"/>
                  </a:moveTo>
                  <a:lnTo>
                    <a:pt x="955548" y="658368"/>
                  </a:lnTo>
                  <a:lnTo>
                    <a:pt x="975360" y="627887"/>
                  </a:lnTo>
                  <a:lnTo>
                    <a:pt x="939165" y="625983"/>
                  </a:lnTo>
                  <a:lnTo>
                    <a:pt x="919685" y="587477"/>
                  </a:lnTo>
                  <a:lnTo>
                    <a:pt x="986028" y="630935"/>
                  </a:lnTo>
                  <a:lnTo>
                    <a:pt x="968137" y="658368"/>
                  </a:lnTo>
                  <a:close/>
                </a:path>
                <a:path w="1009014" h="672464">
                  <a:moveTo>
                    <a:pt x="1008888" y="672084"/>
                  </a:moveTo>
                  <a:lnTo>
                    <a:pt x="827532" y="662940"/>
                  </a:lnTo>
                  <a:lnTo>
                    <a:pt x="807720" y="640079"/>
                  </a:lnTo>
                  <a:lnTo>
                    <a:pt x="809577" y="632483"/>
                  </a:lnTo>
                  <a:lnTo>
                    <a:pt x="814578" y="626173"/>
                  </a:lnTo>
                  <a:lnTo>
                    <a:pt x="821864" y="621863"/>
                  </a:lnTo>
                  <a:lnTo>
                    <a:pt x="830580" y="620268"/>
                  </a:lnTo>
                  <a:lnTo>
                    <a:pt x="898859" y="623861"/>
                  </a:lnTo>
                  <a:lnTo>
                    <a:pt x="963168" y="665988"/>
                  </a:lnTo>
                  <a:lnTo>
                    <a:pt x="1005868" y="665988"/>
                  </a:lnTo>
                  <a:lnTo>
                    <a:pt x="1008888" y="672084"/>
                  </a:lnTo>
                  <a:close/>
                </a:path>
                <a:path w="1009014" h="672464">
                  <a:moveTo>
                    <a:pt x="963168" y="665988"/>
                  </a:moveTo>
                  <a:lnTo>
                    <a:pt x="898859" y="623861"/>
                  </a:lnTo>
                  <a:lnTo>
                    <a:pt x="939165" y="625983"/>
                  </a:lnTo>
                  <a:lnTo>
                    <a:pt x="955548" y="658368"/>
                  </a:lnTo>
                  <a:lnTo>
                    <a:pt x="968137" y="658368"/>
                  </a:lnTo>
                  <a:lnTo>
                    <a:pt x="963168" y="665988"/>
                  </a:lnTo>
                  <a:close/>
                </a:path>
                <a:path w="1009014" h="672464">
                  <a:moveTo>
                    <a:pt x="955548" y="658368"/>
                  </a:moveTo>
                  <a:lnTo>
                    <a:pt x="939165" y="625983"/>
                  </a:lnTo>
                  <a:lnTo>
                    <a:pt x="975360" y="627887"/>
                  </a:lnTo>
                  <a:lnTo>
                    <a:pt x="955548" y="658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84319" y="3797808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9075" y="1636775"/>
              <a:ext cx="1515110" cy="3357879"/>
            </a:xfrm>
            <a:custGeom>
              <a:avLst/>
              <a:gdLst/>
              <a:ahLst/>
              <a:cxnLst/>
              <a:rect l="l" t="t" r="r" b="b"/>
              <a:pathLst>
                <a:path w="1515110" h="3357879">
                  <a:moveTo>
                    <a:pt x="1514856" y="2831604"/>
                  </a:moveTo>
                  <a:lnTo>
                    <a:pt x="1485150" y="2825508"/>
                  </a:lnTo>
                  <a:lnTo>
                    <a:pt x="1336548" y="2795028"/>
                  </a:lnTo>
                  <a:lnTo>
                    <a:pt x="1328458" y="2794647"/>
                  </a:lnTo>
                  <a:lnTo>
                    <a:pt x="1320927" y="2797695"/>
                  </a:lnTo>
                  <a:lnTo>
                    <a:pt x="1315123" y="2803601"/>
                  </a:lnTo>
                  <a:lnTo>
                    <a:pt x="1312164" y="2811792"/>
                  </a:lnTo>
                  <a:lnTo>
                    <a:pt x="1311783" y="2819666"/>
                  </a:lnTo>
                  <a:lnTo>
                    <a:pt x="1314831" y="2826842"/>
                  </a:lnTo>
                  <a:lnTo>
                    <a:pt x="1320736" y="2832570"/>
                  </a:lnTo>
                  <a:lnTo>
                    <a:pt x="1328928" y="2836176"/>
                  </a:lnTo>
                  <a:lnTo>
                    <a:pt x="1395349" y="2849740"/>
                  </a:lnTo>
                  <a:lnTo>
                    <a:pt x="0" y="3317760"/>
                  </a:lnTo>
                  <a:lnTo>
                    <a:pt x="13716" y="3357384"/>
                  </a:lnTo>
                  <a:lnTo>
                    <a:pt x="1408595" y="2889529"/>
                  </a:lnTo>
                  <a:lnTo>
                    <a:pt x="1363980" y="2941332"/>
                  </a:lnTo>
                  <a:lnTo>
                    <a:pt x="1359725" y="2948000"/>
                  </a:lnTo>
                  <a:lnTo>
                    <a:pt x="1358455" y="2955810"/>
                  </a:lnTo>
                  <a:lnTo>
                    <a:pt x="1360347" y="2963621"/>
                  </a:lnTo>
                  <a:lnTo>
                    <a:pt x="1365504" y="2970288"/>
                  </a:lnTo>
                  <a:lnTo>
                    <a:pt x="1372819" y="2974543"/>
                  </a:lnTo>
                  <a:lnTo>
                    <a:pt x="1380553" y="2975813"/>
                  </a:lnTo>
                  <a:lnTo>
                    <a:pt x="1388008" y="2973921"/>
                  </a:lnTo>
                  <a:lnTo>
                    <a:pt x="1394460" y="2968764"/>
                  </a:lnTo>
                  <a:lnTo>
                    <a:pt x="1514856" y="2831604"/>
                  </a:lnTo>
                  <a:close/>
                </a:path>
                <a:path w="1515110" h="3357879">
                  <a:moveTo>
                    <a:pt x="1514868" y="2412504"/>
                  </a:moveTo>
                  <a:lnTo>
                    <a:pt x="1514449" y="2388120"/>
                  </a:lnTo>
                  <a:lnTo>
                    <a:pt x="1511820" y="2231148"/>
                  </a:lnTo>
                  <a:lnTo>
                    <a:pt x="1510220" y="2223541"/>
                  </a:lnTo>
                  <a:lnTo>
                    <a:pt x="1505915" y="2217242"/>
                  </a:lnTo>
                  <a:lnTo>
                    <a:pt x="1499603" y="2212924"/>
                  </a:lnTo>
                  <a:lnTo>
                    <a:pt x="1492008" y="2211336"/>
                  </a:lnTo>
                  <a:lnTo>
                    <a:pt x="1483525" y="2212949"/>
                  </a:lnTo>
                  <a:lnTo>
                    <a:pt x="1476768" y="2217432"/>
                  </a:lnTo>
                  <a:lnTo>
                    <a:pt x="1472285" y="2224189"/>
                  </a:lnTo>
                  <a:lnTo>
                    <a:pt x="1470672" y="2232660"/>
                  </a:lnTo>
                  <a:lnTo>
                    <a:pt x="1471396" y="2301608"/>
                  </a:lnTo>
                  <a:lnTo>
                    <a:pt x="97548" y="0"/>
                  </a:lnTo>
                  <a:lnTo>
                    <a:pt x="62496" y="21336"/>
                  </a:lnTo>
                  <a:lnTo>
                    <a:pt x="1435849" y="2322118"/>
                  </a:lnTo>
                  <a:lnTo>
                    <a:pt x="1376184" y="2289060"/>
                  </a:lnTo>
                  <a:lnTo>
                    <a:pt x="1368005" y="2286177"/>
                  </a:lnTo>
                  <a:lnTo>
                    <a:pt x="1359992" y="2286584"/>
                  </a:lnTo>
                  <a:lnTo>
                    <a:pt x="1352816" y="2290127"/>
                  </a:lnTo>
                  <a:lnTo>
                    <a:pt x="1347228" y="2296668"/>
                  </a:lnTo>
                  <a:lnTo>
                    <a:pt x="1344561" y="2304846"/>
                  </a:lnTo>
                  <a:lnTo>
                    <a:pt x="1345323" y="2312873"/>
                  </a:lnTo>
                  <a:lnTo>
                    <a:pt x="1348943" y="2320036"/>
                  </a:lnTo>
                  <a:lnTo>
                    <a:pt x="1354848" y="2325636"/>
                  </a:lnTo>
                  <a:lnTo>
                    <a:pt x="1514868" y="2412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8923" y="2875787"/>
              <a:ext cx="922019" cy="922019"/>
            </a:xfrm>
            <a:custGeom>
              <a:avLst/>
              <a:gdLst/>
              <a:ahLst/>
              <a:cxnLst/>
              <a:rect l="l" t="t" r="r" b="b"/>
              <a:pathLst>
                <a:path w="922020" h="922020">
                  <a:moveTo>
                    <a:pt x="0" y="461772"/>
                  </a:moveTo>
                  <a:lnTo>
                    <a:pt x="2389" y="414644"/>
                  </a:lnTo>
                  <a:lnTo>
                    <a:pt x="9402" y="368858"/>
                  </a:lnTo>
                  <a:lnTo>
                    <a:pt x="20805" y="324648"/>
                  </a:lnTo>
                  <a:lnTo>
                    <a:pt x="36361" y="282249"/>
                  </a:lnTo>
                  <a:lnTo>
                    <a:pt x="55838" y="241895"/>
                  </a:lnTo>
                  <a:lnTo>
                    <a:pt x="79000" y="203820"/>
                  </a:lnTo>
                  <a:lnTo>
                    <a:pt x="105614" y="168258"/>
                  </a:lnTo>
                  <a:lnTo>
                    <a:pt x="135445" y="135445"/>
                  </a:lnTo>
                  <a:lnTo>
                    <a:pt x="168258" y="105614"/>
                  </a:lnTo>
                  <a:lnTo>
                    <a:pt x="203820" y="79000"/>
                  </a:lnTo>
                  <a:lnTo>
                    <a:pt x="241895" y="55838"/>
                  </a:lnTo>
                  <a:lnTo>
                    <a:pt x="282249" y="36361"/>
                  </a:lnTo>
                  <a:lnTo>
                    <a:pt x="324648" y="20805"/>
                  </a:lnTo>
                  <a:lnTo>
                    <a:pt x="368858" y="9402"/>
                  </a:lnTo>
                  <a:lnTo>
                    <a:pt x="414644" y="2389"/>
                  </a:lnTo>
                  <a:lnTo>
                    <a:pt x="461772" y="0"/>
                  </a:lnTo>
                  <a:lnTo>
                    <a:pt x="508882" y="2389"/>
                  </a:lnTo>
                  <a:lnTo>
                    <a:pt x="554619" y="9402"/>
                  </a:lnTo>
                  <a:lnTo>
                    <a:pt x="598754" y="20805"/>
                  </a:lnTo>
                  <a:lnTo>
                    <a:pt x="641056" y="36361"/>
                  </a:lnTo>
                  <a:lnTo>
                    <a:pt x="681295" y="55838"/>
                  </a:lnTo>
                  <a:lnTo>
                    <a:pt x="719241" y="79000"/>
                  </a:lnTo>
                  <a:lnTo>
                    <a:pt x="754665" y="105614"/>
                  </a:lnTo>
                  <a:lnTo>
                    <a:pt x="787336" y="135445"/>
                  </a:lnTo>
                  <a:lnTo>
                    <a:pt x="817025" y="168258"/>
                  </a:lnTo>
                  <a:lnTo>
                    <a:pt x="843501" y="203820"/>
                  </a:lnTo>
                  <a:lnTo>
                    <a:pt x="866535" y="241895"/>
                  </a:lnTo>
                  <a:lnTo>
                    <a:pt x="885896" y="282249"/>
                  </a:lnTo>
                  <a:lnTo>
                    <a:pt x="901355" y="324648"/>
                  </a:lnTo>
                  <a:lnTo>
                    <a:pt x="912682" y="368858"/>
                  </a:lnTo>
                  <a:lnTo>
                    <a:pt x="919647" y="414644"/>
                  </a:lnTo>
                  <a:lnTo>
                    <a:pt x="922020" y="461772"/>
                  </a:lnTo>
                  <a:lnTo>
                    <a:pt x="919647" y="508882"/>
                  </a:lnTo>
                  <a:lnTo>
                    <a:pt x="912682" y="554619"/>
                  </a:lnTo>
                  <a:lnTo>
                    <a:pt x="901355" y="598754"/>
                  </a:lnTo>
                  <a:lnTo>
                    <a:pt x="885896" y="641056"/>
                  </a:lnTo>
                  <a:lnTo>
                    <a:pt x="866535" y="681295"/>
                  </a:lnTo>
                  <a:lnTo>
                    <a:pt x="843501" y="719241"/>
                  </a:lnTo>
                  <a:lnTo>
                    <a:pt x="817025" y="754665"/>
                  </a:lnTo>
                  <a:lnTo>
                    <a:pt x="787336" y="787336"/>
                  </a:lnTo>
                  <a:lnTo>
                    <a:pt x="754665" y="817025"/>
                  </a:lnTo>
                  <a:lnTo>
                    <a:pt x="719241" y="843501"/>
                  </a:lnTo>
                  <a:lnTo>
                    <a:pt x="681295" y="866535"/>
                  </a:lnTo>
                  <a:lnTo>
                    <a:pt x="641056" y="885896"/>
                  </a:lnTo>
                  <a:lnTo>
                    <a:pt x="598754" y="901355"/>
                  </a:lnTo>
                  <a:lnTo>
                    <a:pt x="554619" y="912682"/>
                  </a:lnTo>
                  <a:lnTo>
                    <a:pt x="508882" y="919647"/>
                  </a:lnTo>
                  <a:lnTo>
                    <a:pt x="461772" y="922020"/>
                  </a:lnTo>
                  <a:lnTo>
                    <a:pt x="414644" y="919647"/>
                  </a:lnTo>
                  <a:lnTo>
                    <a:pt x="368858" y="912682"/>
                  </a:lnTo>
                  <a:lnTo>
                    <a:pt x="324648" y="901355"/>
                  </a:lnTo>
                  <a:lnTo>
                    <a:pt x="282249" y="885896"/>
                  </a:lnTo>
                  <a:lnTo>
                    <a:pt x="241895" y="866535"/>
                  </a:lnTo>
                  <a:lnTo>
                    <a:pt x="203820" y="843501"/>
                  </a:lnTo>
                  <a:lnTo>
                    <a:pt x="168258" y="817025"/>
                  </a:lnTo>
                  <a:lnTo>
                    <a:pt x="135445" y="787336"/>
                  </a:lnTo>
                  <a:lnTo>
                    <a:pt x="105614" y="754665"/>
                  </a:lnTo>
                  <a:lnTo>
                    <a:pt x="79000" y="719241"/>
                  </a:lnTo>
                  <a:lnTo>
                    <a:pt x="55838" y="681295"/>
                  </a:lnTo>
                  <a:lnTo>
                    <a:pt x="36361" y="641056"/>
                  </a:lnTo>
                  <a:lnTo>
                    <a:pt x="20805" y="598754"/>
                  </a:lnTo>
                  <a:lnTo>
                    <a:pt x="9402" y="554619"/>
                  </a:lnTo>
                  <a:lnTo>
                    <a:pt x="2389" y="508882"/>
                  </a:lnTo>
                  <a:lnTo>
                    <a:pt x="0" y="461772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5659" y="3248672"/>
              <a:ext cx="2298700" cy="1029335"/>
            </a:xfrm>
            <a:custGeom>
              <a:avLst/>
              <a:gdLst/>
              <a:ahLst/>
              <a:cxnLst/>
              <a:rect l="l" t="t" r="r" b="b"/>
              <a:pathLst>
                <a:path w="2298700" h="1029335">
                  <a:moveTo>
                    <a:pt x="1008888" y="415023"/>
                  </a:moveTo>
                  <a:lnTo>
                    <a:pt x="827532" y="416547"/>
                  </a:lnTo>
                  <a:lnTo>
                    <a:pt x="806196" y="437883"/>
                  </a:lnTo>
                  <a:lnTo>
                    <a:pt x="808037" y="445490"/>
                  </a:lnTo>
                  <a:lnTo>
                    <a:pt x="812863" y="451789"/>
                  </a:lnTo>
                  <a:lnTo>
                    <a:pt x="819708" y="456107"/>
                  </a:lnTo>
                  <a:lnTo>
                    <a:pt x="827532" y="457695"/>
                  </a:lnTo>
                  <a:lnTo>
                    <a:pt x="897978" y="456971"/>
                  </a:lnTo>
                  <a:lnTo>
                    <a:pt x="0" y="992619"/>
                  </a:lnTo>
                  <a:lnTo>
                    <a:pt x="21336" y="1029195"/>
                  </a:lnTo>
                  <a:lnTo>
                    <a:pt x="917917" y="492950"/>
                  </a:lnTo>
                  <a:lnTo>
                    <a:pt x="883920" y="553707"/>
                  </a:lnTo>
                  <a:lnTo>
                    <a:pt x="881926" y="561213"/>
                  </a:lnTo>
                  <a:lnTo>
                    <a:pt x="882777" y="569137"/>
                  </a:lnTo>
                  <a:lnTo>
                    <a:pt x="886498" y="576211"/>
                  </a:lnTo>
                  <a:lnTo>
                    <a:pt x="893064" y="581139"/>
                  </a:lnTo>
                  <a:lnTo>
                    <a:pt x="900569" y="584022"/>
                  </a:lnTo>
                  <a:lnTo>
                    <a:pt x="908494" y="583615"/>
                  </a:lnTo>
                  <a:lnTo>
                    <a:pt x="915568" y="580072"/>
                  </a:lnTo>
                  <a:lnTo>
                    <a:pt x="920496" y="573519"/>
                  </a:lnTo>
                  <a:lnTo>
                    <a:pt x="1007198" y="418071"/>
                  </a:lnTo>
                  <a:lnTo>
                    <a:pt x="1008888" y="415023"/>
                  </a:lnTo>
                  <a:close/>
                </a:path>
                <a:path w="2298700" h="1029335">
                  <a:moveTo>
                    <a:pt x="2298204" y="93459"/>
                  </a:moveTo>
                  <a:lnTo>
                    <a:pt x="2264524" y="73647"/>
                  </a:lnTo>
                  <a:lnTo>
                    <a:pt x="2142756" y="2019"/>
                  </a:lnTo>
                  <a:lnTo>
                    <a:pt x="2134578" y="0"/>
                  </a:lnTo>
                  <a:lnTo>
                    <a:pt x="2126564" y="685"/>
                  </a:lnTo>
                  <a:lnTo>
                    <a:pt x="2119388" y="3949"/>
                  </a:lnTo>
                  <a:lnTo>
                    <a:pt x="2113800" y="9639"/>
                  </a:lnTo>
                  <a:lnTo>
                    <a:pt x="2110917" y="17818"/>
                  </a:lnTo>
                  <a:lnTo>
                    <a:pt x="2111324" y="25831"/>
                  </a:lnTo>
                  <a:lnTo>
                    <a:pt x="2114867" y="33007"/>
                  </a:lnTo>
                  <a:lnTo>
                    <a:pt x="2121420" y="38595"/>
                  </a:lnTo>
                  <a:lnTo>
                    <a:pt x="2181288" y="73647"/>
                  </a:lnTo>
                  <a:lnTo>
                    <a:pt x="1795284" y="73647"/>
                  </a:lnTo>
                  <a:lnTo>
                    <a:pt x="1795284" y="114795"/>
                  </a:lnTo>
                  <a:lnTo>
                    <a:pt x="2181288" y="114795"/>
                  </a:lnTo>
                  <a:lnTo>
                    <a:pt x="2121420" y="149847"/>
                  </a:lnTo>
                  <a:lnTo>
                    <a:pt x="2114867" y="154787"/>
                  </a:lnTo>
                  <a:lnTo>
                    <a:pt x="2111324" y="161848"/>
                  </a:lnTo>
                  <a:lnTo>
                    <a:pt x="2110917" y="169786"/>
                  </a:lnTo>
                  <a:lnTo>
                    <a:pt x="2113800" y="177279"/>
                  </a:lnTo>
                  <a:lnTo>
                    <a:pt x="2119388" y="183832"/>
                  </a:lnTo>
                  <a:lnTo>
                    <a:pt x="2126564" y="187375"/>
                  </a:lnTo>
                  <a:lnTo>
                    <a:pt x="2134578" y="187782"/>
                  </a:lnTo>
                  <a:lnTo>
                    <a:pt x="2142756" y="184899"/>
                  </a:lnTo>
                  <a:lnTo>
                    <a:pt x="2261933" y="114795"/>
                  </a:lnTo>
                  <a:lnTo>
                    <a:pt x="2298204" y="93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/>
          <p:nvPr/>
        </p:nvSpPr>
        <p:spPr>
          <a:xfrm>
            <a:off x="8231392" y="2826583"/>
            <a:ext cx="687481" cy="265019"/>
          </a:xfrm>
          <a:custGeom>
            <a:avLst/>
            <a:gdLst/>
            <a:ahLst/>
            <a:cxnLst/>
            <a:rect l="l" t="t" r="r" b="b"/>
            <a:pathLst>
              <a:path w="779145" h="300354">
                <a:moveTo>
                  <a:pt x="214884" y="252984"/>
                </a:moveTo>
                <a:lnTo>
                  <a:pt x="184378" y="223342"/>
                </a:lnTo>
                <a:lnTo>
                  <a:pt x="123825" y="123723"/>
                </a:lnTo>
                <a:lnTo>
                  <a:pt x="167157" y="56959"/>
                </a:lnTo>
                <a:lnTo>
                  <a:pt x="189826" y="24853"/>
                </a:lnTo>
                <a:lnTo>
                  <a:pt x="210312" y="10668"/>
                </a:lnTo>
                <a:lnTo>
                  <a:pt x="210312" y="1524"/>
                </a:lnTo>
                <a:lnTo>
                  <a:pt x="139153" y="1524"/>
                </a:lnTo>
                <a:lnTo>
                  <a:pt x="139153" y="10668"/>
                </a:lnTo>
                <a:lnTo>
                  <a:pt x="144589" y="11811"/>
                </a:lnTo>
                <a:lnTo>
                  <a:pt x="148399" y="13804"/>
                </a:lnTo>
                <a:lnTo>
                  <a:pt x="152971" y="19329"/>
                </a:lnTo>
                <a:lnTo>
                  <a:pt x="154114" y="22669"/>
                </a:lnTo>
                <a:lnTo>
                  <a:pt x="154114" y="29425"/>
                </a:lnTo>
                <a:lnTo>
                  <a:pt x="139344" y="60579"/>
                </a:lnTo>
                <a:lnTo>
                  <a:pt x="112014" y="104584"/>
                </a:lnTo>
                <a:lnTo>
                  <a:pt x="84289" y="58293"/>
                </a:lnTo>
                <a:lnTo>
                  <a:pt x="79819" y="51054"/>
                </a:lnTo>
                <a:lnTo>
                  <a:pt x="76390" y="44665"/>
                </a:lnTo>
                <a:lnTo>
                  <a:pt x="71526" y="33909"/>
                </a:lnTo>
                <a:lnTo>
                  <a:pt x="70294" y="29425"/>
                </a:lnTo>
                <a:lnTo>
                  <a:pt x="70294" y="21615"/>
                </a:lnTo>
                <a:lnTo>
                  <a:pt x="71716" y="18288"/>
                </a:lnTo>
                <a:lnTo>
                  <a:pt x="77050" y="13423"/>
                </a:lnTo>
                <a:lnTo>
                  <a:pt x="81432" y="11709"/>
                </a:lnTo>
                <a:lnTo>
                  <a:pt x="87528" y="10668"/>
                </a:lnTo>
                <a:lnTo>
                  <a:pt x="87528" y="1524"/>
                </a:lnTo>
                <a:lnTo>
                  <a:pt x="6096" y="1524"/>
                </a:lnTo>
                <a:lnTo>
                  <a:pt x="6096" y="10668"/>
                </a:lnTo>
                <a:lnTo>
                  <a:pt x="10477" y="12471"/>
                </a:lnTo>
                <a:lnTo>
                  <a:pt x="13995" y="14376"/>
                </a:lnTo>
                <a:lnTo>
                  <a:pt x="37045" y="45148"/>
                </a:lnTo>
                <a:lnTo>
                  <a:pt x="90957" y="133629"/>
                </a:lnTo>
                <a:lnTo>
                  <a:pt x="40792" y="212026"/>
                </a:lnTo>
                <a:lnTo>
                  <a:pt x="17614" y="243459"/>
                </a:lnTo>
                <a:lnTo>
                  <a:pt x="0" y="252984"/>
                </a:lnTo>
                <a:lnTo>
                  <a:pt x="0" y="262128"/>
                </a:lnTo>
                <a:lnTo>
                  <a:pt x="72009" y="262128"/>
                </a:lnTo>
                <a:lnTo>
                  <a:pt x="72009" y="252984"/>
                </a:lnTo>
                <a:lnTo>
                  <a:pt x="66675" y="252031"/>
                </a:lnTo>
                <a:lnTo>
                  <a:pt x="62865" y="250215"/>
                </a:lnTo>
                <a:lnTo>
                  <a:pt x="58293" y="244792"/>
                </a:lnTo>
                <a:lnTo>
                  <a:pt x="57150" y="241261"/>
                </a:lnTo>
                <a:lnTo>
                  <a:pt x="57150" y="236880"/>
                </a:lnTo>
                <a:lnTo>
                  <a:pt x="102679" y="152400"/>
                </a:lnTo>
                <a:lnTo>
                  <a:pt x="140970" y="216496"/>
                </a:lnTo>
                <a:lnTo>
                  <a:pt x="143827" y="221830"/>
                </a:lnTo>
                <a:lnTo>
                  <a:pt x="147535" y="230505"/>
                </a:lnTo>
                <a:lnTo>
                  <a:pt x="148399" y="234403"/>
                </a:lnTo>
                <a:lnTo>
                  <a:pt x="148399" y="242506"/>
                </a:lnTo>
                <a:lnTo>
                  <a:pt x="147066" y="245935"/>
                </a:lnTo>
                <a:lnTo>
                  <a:pt x="141439" y="250405"/>
                </a:lnTo>
                <a:lnTo>
                  <a:pt x="137160" y="252031"/>
                </a:lnTo>
                <a:lnTo>
                  <a:pt x="131254" y="252984"/>
                </a:lnTo>
                <a:lnTo>
                  <a:pt x="131254" y="262128"/>
                </a:lnTo>
                <a:lnTo>
                  <a:pt x="214884" y="262128"/>
                </a:lnTo>
                <a:lnTo>
                  <a:pt x="214884" y="252984"/>
                </a:lnTo>
                <a:close/>
              </a:path>
              <a:path w="779145" h="300354">
                <a:moveTo>
                  <a:pt x="539496" y="150114"/>
                </a:moveTo>
                <a:lnTo>
                  <a:pt x="538734" y="137160"/>
                </a:lnTo>
                <a:lnTo>
                  <a:pt x="538276" y="129070"/>
                </a:lnTo>
                <a:lnTo>
                  <a:pt x="534606" y="109105"/>
                </a:lnTo>
                <a:lnTo>
                  <a:pt x="528485" y="90208"/>
                </a:lnTo>
                <a:lnTo>
                  <a:pt x="519874" y="72390"/>
                </a:lnTo>
                <a:lnTo>
                  <a:pt x="509130" y="56083"/>
                </a:lnTo>
                <a:lnTo>
                  <a:pt x="507492" y="54229"/>
                </a:lnTo>
                <a:lnTo>
                  <a:pt x="507492" y="137160"/>
                </a:lnTo>
                <a:lnTo>
                  <a:pt x="507492" y="163068"/>
                </a:lnTo>
                <a:lnTo>
                  <a:pt x="498614" y="201904"/>
                </a:lnTo>
                <a:lnTo>
                  <a:pt x="475322" y="238874"/>
                </a:lnTo>
                <a:lnTo>
                  <a:pt x="440143" y="263398"/>
                </a:lnTo>
                <a:lnTo>
                  <a:pt x="403860" y="272796"/>
                </a:lnTo>
                <a:lnTo>
                  <a:pt x="403860" y="163068"/>
                </a:lnTo>
                <a:lnTo>
                  <a:pt x="507492" y="163068"/>
                </a:lnTo>
                <a:lnTo>
                  <a:pt x="507492" y="137160"/>
                </a:lnTo>
                <a:lnTo>
                  <a:pt x="403860" y="137160"/>
                </a:lnTo>
                <a:lnTo>
                  <a:pt x="403860" y="27432"/>
                </a:lnTo>
                <a:lnTo>
                  <a:pt x="450621" y="42189"/>
                </a:lnTo>
                <a:lnTo>
                  <a:pt x="484466" y="72783"/>
                </a:lnTo>
                <a:lnTo>
                  <a:pt x="502678" y="110528"/>
                </a:lnTo>
                <a:lnTo>
                  <a:pt x="507492" y="137160"/>
                </a:lnTo>
                <a:lnTo>
                  <a:pt x="507492" y="54229"/>
                </a:lnTo>
                <a:lnTo>
                  <a:pt x="496519" y="41732"/>
                </a:lnTo>
                <a:lnTo>
                  <a:pt x="482028" y="29362"/>
                </a:lnTo>
                <a:lnTo>
                  <a:pt x="478993" y="27432"/>
                </a:lnTo>
                <a:lnTo>
                  <a:pt x="465670" y="18948"/>
                </a:lnTo>
                <a:lnTo>
                  <a:pt x="447992" y="10693"/>
                </a:lnTo>
                <a:lnTo>
                  <a:pt x="429501" y="4787"/>
                </a:lnTo>
                <a:lnTo>
                  <a:pt x="410273" y="1244"/>
                </a:lnTo>
                <a:lnTo>
                  <a:pt x="390042" y="0"/>
                </a:lnTo>
                <a:lnTo>
                  <a:pt x="376428" y="838"/>
                </a:lnTo>
                <a:lnTo>
                  <a:pt x="376428" y="27432"/>
                </a:lnTo>
                <a:lnTo>
                  <a:pt x="376428" y="137160"/>
                </a:lnTo>
                <a:lnTo>
                  <a:pt x="376428" y="163068"/>
                </a:lnTo>
                <a:lnTo>
                  <a:pt x="376428" y="272796"/>
                </a:lnTo>
                <a:lnTo>
                  <a:pt x="364185" y="270878"/>
                </a:lnTo>
                <a:lnTo>
                  <a:pt x="316890" y="249110"/>
                </a:lnTo>
                <a:lnTo>
                  <a:pt x="287274" y="213829"/>
                </a:lnTo>
                <a:lnTo>
                  <a:pt x="274561" y="176682"/>
                </a:lnTo>
                <a:lnTo>
                  <a:pt x="272796" y="163068"/>
                </a:lnTo>
                <a:lnTo>
                  <a:pt x="376428" y="163068"/>
                </a:lnTo>
                <a:lnTo>
                  <a:pt x="376428" y="137160"/>
                </a:lnTo>
                <a:lnTo>
                  <a:pt x="272796" y="137160"/>
                </a:lnTo>
                <a:lnTo>
                  <a:pt x="274688" y="123634"/>
                </a:lnTo>
                <a:lnTo>
                  <a:pt x="287655" y="86385"/>
                </a:lnTo>
                <a:lnTo>
                  <a:pt x="317258" y="50965"/>
                </a:lnTo>
                <a:lnTo>
                  <a:pt x="352374" y="32473"/>
                </a:lnTo>
                <a:lnTo>
                  <a:pt x="376428" y="27432"/>
                </a:lnTo>
                <a:lnTo>
                  <a:pt x="376428" y="838"/>
                </a:lnTo>
                <a:lnTo>
                  <a:pt x="331787" y="10782"/>
                </a:lnTo>
                <a:lnTo>
                  <a:pt x="297891" y="29514"/>
                </a:lnTo>
                <a:lnTo>
                  <a:pt x="260311" y="72580"/>
                </a:lnTo>
                <a:lnTo>
                  <a:pt x="245694" y="109270"/>
                </a:lnTo>
                <a:lnTo>
                  <a:pt x="240792" y="150114"/>
                </a:lnTo>
                <a:lnTo>
                  <a:pt x="241985" y="170942"/>
                </a:lnTo>
                <a:lnTo>
                  <a:pt x="251548" y="209486"/>
                </a:lnTo>
                <a:lnTo>
                  <a:pt x="270471" y="243471"/>
                </a:lnTo>
                <a:lnTo>
                  <a:pt x="313651" y="280885"/>
                </a:lnTo>
                <a:lnTo>
                  <a:pt x="350100" y="295414"/>
                </a:lnTo>
                <a:lnTo>
                  <a:pt x="390042" y="300228"/>
                </a:lnTo>
                <a:lnTo>
                  <a:pt x="410527" y="299008"/>
                </a:lnTo>
                <a:lnTo>
                  <a:pt x="448779" y="289255"/>
                </a:lnTo>
                <a:lnTo>
                  <a:pt x="482904" y="270052"/>
                </a:lnTo>
                <a:lnTo>
                  <a:pt x="520344" y="226783"/>
                </a:lnTo>
                <a:lnTo>
                  <a:pt x="534708" y="190449"/>
                </a:lnTo>
                <a:lnTo>
                  <a:pt x="538734" y="163068"/>
                </a:lnTo>
                <a:lnTo>
                  <a:pt x="539496" y="150114"/>
                </a:lnTo>
                <a:close/>
              </a:path>
              <a:path w="779145" h="300354">
                <a:moveTo>
                  <a:pt x="778751" y="1511"/>
                </a:moveTo>
                <a:lnTo>
                  <a:pt x="711123" y="1511"/>
                </a:lnTo>
                <a:lnTo>
                  <a:pt x="711123" y="10655"/>
                </a:lnTo>
                <a:lnTo>
                  <a:pt x="716076" y="11328"/>
                </a:lnTo>
                <a:lnTo>
                  <a:pt x="719886" y="12941"/>
                </a:lnTo>
                <a:lnTo>
                  <a:pt x="725030" y="18186"/>
                </a:lnTo>
                <a:lnTo>
                  <a:pt x="726274" y="21805"/>
                </a:lnTo>
                <a:lnTo>
                  <a:pt x="726274" y="31330"/>
                </a:lnTo>
                <a:lnTo>
                  <a:pt x="725322" y="36753"/>
                </a:lnTo>
                <a:lnTo>
                  <a:pt x="721410" y="48285"/>
                </a:lnTo>
                <a:lnTo>
                  <a:pt x="717981" y="55613"/>
                </a:lnTo>
                <a:lnTo>
                  <a:pt x="678078" y="131051"/>
                </a:lnTo>
                <a:lnTo>
                  <a:pt x="635215" y="49999"/>
                </a:lnTo>
                <a:lnTo>
                  <a:pt x="632066" y="43522"/>
                </a:lnTo>
                <a:lnTo>
                  <a:pt x="628637" y="34378"/>
                </a:lnTo>
                <a:lnTo>
                  <a:pt x="627684" y="30187"/>
                </a:lnTo>
                <a:lnTo>
                  <a:pt x="627684" y="17424"/>
                </a:lnTo>
                <a:lnTo>
                  <a:pt x="633780" y="12179"/>
                </a:lnTo>
                <a:lnTo>
                  <a:pt x="645782" y="10655"/>
                </a:lnTo>
                <a:lnTo>
                  <a:pt x="645782" y="1511"/>
                </a:lnTo>
                <a:lnTo>
                  <a:pt x="563867" y="1511"/>
                </a:lnTo>
                <a:lnTo>
                  <a:pt x="563867" y="10655"/>
                </a:lnTo>
                <a:lnTo>
                  <a:pt x="568248" y="12179"/>
                </a:lnTo>
                <a:lnTo>
                  <a:pt x="572160" y="14465"/>
                </a:lnTo>
                <a:lnTo>
                  <a:pt x="595706" y="46685"/>
                </a:lnTo>
                <a:lnTo>
                  <a:pt x="653783" y="152869"/>
                </a:lnTo>
                <a:lnTo>
                  <a:pt x="653783" y="221449"/>
                </a:lnTo>
                <a:lnTo>
                  <a:pt x="627976" y="252971"/>
                </a:lnTo>
                <a:lnTo>
                  <a:pt x="627976" y="262115"/>
                </a:lnTo>
                <a:lnTo>
                  <a:pt x="714654" y="262115"/>
                </a:lnTo>
                <a:lnTo>
                  <a:pt x="714654" y="252971"/>
                </a:lnTo>
                <a:lnTo>
                  <a:pt x="708367" y="251637"/>
                </a:lnTo>
                <a:lnTo>
                  <a:pt x="703795" y="250215"/>
                </a:lnTo>
                <a:lnTo>
                  <a:pt x="688835" y="221348"/>
                </a:lnTo>
                <a:lnTo>
                  <a:pt x="688835" y="152107"/>
                </a:lnTo>
                <a:lnTo>
                  <a:pt x="743305" y="52197"/>
                </a:lnTo>
                <a:lnTo>
                  <a:pt x="769607" y="15417"/>
                </a:lnTo>
                <a:lnTo>
                  <a:pt x="778751" y="10655"/>
                </a:lnTo>
                <a:lnTo>
                  <a:pt x="778751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5455920" y="3607846"/>
            <a:ext cx="360829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7411">
              <a:spcBef>
                <a:spcPts val="260"/>
              </a:spcBef>
            </a:pPr>
            <a:r>
              <a:rPr sz="1721" spc="9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7511" y="3391071"/>
            <a:ext cx="828115" cy="510310"/>
          </a:xfrm>
          <a:prstGeom prst="rect">
            <a:avLst/>
          </a:prstGeom>
        </p:spPr>
        <p:txBody>
          <a:bodyPr vert="horz" wrap="square" lIns="0" tIns="1121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588" dirty="0">
              <a:latin typeface="Times New Roman"/>
              <a:cs typeface="Times New Roman"/>
            </a:endParaRPr>
          </a:p>
          <a:p>
            <a:pPr marL="11206">
              <a:tabLst>
                <a:tab pos="262232" algn="l"/>
                <a:tab pos="564807" algn="l"/>
                <a:tab pos="816391" algn="l"/>
              </a:tabLst>
            </a:pPr>
            <a:r>
              <a:rPr sz="1721" u="heavy" spc="4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21" spc="4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721" u="heavy" spc="4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721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7805" y="2759337"/>
            <a:ext cx="293594" cy="29819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57" rIns="0" bIns="0" rtlCol="0">
            <a:spAutoFit/>
          </a:bodyPr>
          <a:lstStyle/>
          <a:p>
            <a:pPr marL="88531">
              <a:spcBef>
                <a:spcPts val="260"/>
              </a:spcBef>
            </a:pPr>
            <a:r>
              <a:rPr sz="1721" spc="13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13251" y="1683572"/>
            <a:ext cx="1230406" cy="2877671"/>
            <a:chOff x="4482084" y="1908048"/>
            <a:chExt cx="1394460" cy="3261360"/>
          </a:xfrm>
        </p:grpSpPr>
        <p:sp>
          <p:nvSpPr>
            <p:cNvPr id="31" name="object 31"/>
            <p:cNvSpPr/>
            <p:nvPr/>
          </p:nvSpPr>
          <p:spPr>
            <a:xfrm>
              <a:off x="5015484" y="1908048"/>
              <a:ext cx="215265" cy="260985"/>
            </a:xfrm>
            <a:custGeom>
              <a:avLst/>
              <a:gdLst/>
              <a:ahLst/>
              <a:cxnLst/>
              <a:rect l="l" t="t" r="r" b="b"/>
              <a:pathLst>
                <a:path w="215264" h="260985">
                  <a:moveTo>
                    <a:pt x="214883" y="260604"/>
                  </a:moveTo>
                  <a:lnTo>
                    <a:pt x="131254" y="260604"/>
                  </a:lnTo>
                  <a:lnTo>
                    <a:pt x="131254" y="251459"/>
                  </a:lnTo>
                  <a:lnTo>
                    <a:pt x="137159" y="250507"/>
                  </a:lnTo>
                  <a:lnTo>
                    <a:pt x="141446" y="248888"/>
                  </a:lnTo>
                  <a:lnTo>
                    <a:pt x="147065" y="244411"/>
                  </a:lnTo>
                  <a:lnTo>
                    <a:pt x="148399" y="240982"/>
                  </a:lnTo>
                  <a:lnTo>
                    <a:pt x="148399" y="232886"/>
                  </a:lnTo>
                  <a:lnTo>
                    <a:pt x="147542" y="228981"/>
                  </a:lnTo>
                  <a:lnTo>
                    <a:pt x="143827" y="220313"/>
                  </a:lnTo>
                  <a:lnTo>
                    <a:pt x="140969" y="214979"/>
                  </a:lnTo>
                  <a:lnTo>
                    <a:pt x="102679" y="150876"/>
                  </a:lnTo>
                  <a:lnTo>
                    <a:pt x="66293" y="210597"/>
                  </a:lnTo>
                  <a:lnTo>
                    <a:pt x="62293" y="217829"/>
                  </a:lnTo>
                  <a:lnTo>
                    <a:pt x="59435" y="224373"/>
                  </a:lnTo>
                  <a:lnTo>
                    <a:pt x="57721" y="230220"/>
                  </a:lnTo>
                  <a:lnTo>
                    <a:pt x="57149" y="235362"/>
                  </a:lnTo>
                  <a:lnTo>
                    <a:pt x="57149" y="239744"/>
                  </a:lnTo>
                  <a:lnTo>
                    <a:pt x="58292" y="243268"/>
                  </a:lnTo>
                  <a:lnTo>
                    <a:pt x="62864" y="248697"/>
                  </a:lnTo>
                  <a:lnTo>
                    <a:pt x="66674" y="250507"/>
                  </a:lnTo>
                  <a:lnTo>
                    <a:pt x="72008" y="251459"/>
                  </a:lnTo>
                  <a:lnTo>
                    <a:pt x="72008" y="260604"/>
                  </a:lnTo>
                  <a:lnTo>
                    <a:pt x="0" y="260604"/>
                  </a:lnTo>
                  <a:lnTo>
                    <a:pt x="0" y="251459"/>
                  </a:lnTo>
                  <a:lnTo>
                    <a:pt x="4762" y="250126"/>
                  </a:lnTo>
                  <a:lnTo>
                    <a:pt x="8572" y="248507"/>
                  </a:lnTo>
                  <a:lnTo>
                    <a:pt x="40793" y="210506"/>
                  </a:lnTo>
                  <a:lnTo>
                    <a:pt x="90963" y="132111"/>
                  </a:lnTo>
                  <a:lnTo>
                    <a:pt x="37052" y="43624"/>
                  </a:lnTo>
                  <a:lnTo>
                    <a:pt x="14001" y="12858"/>
                  </a:lnTo>
                  <a:lnTo>
                    <a:pt x="6095" y="9144"/>
                  </a:lnTo>
                  <a:lnTo>
                    <a:pt x="6095" y="0"/>
                  </a:lnTo>
                  <a:lnTo>
                    <a:pt x="87534" y="0"/>
                  </a:lnTo>
                  <a:lnTo>
                    <a:pt x="87534" y="9144"/>
                  </a:lnTo>
                  <a:lnTo>
                    <a:pt x="81438" y="10191"/>
                  </a:lnTo>
                  <a:lnTo>
                    <a:pt x="77057" y="11906"/>
                  </a:lnTo>
                  <a:lnTo>
                    <a:pt x="71723" y="16764"/>
                  </a:lnTo>
                  <a:lnTo>
                    <a:pt x="70294" y="20097"/>
                  </a:lnTo>
                  <a:lnTo>
                    <a:pt x="70294" y="27908"/>
                  </a:lnTo>
                  <a:lnTo>
                    <a:pt x="71532" y="32384"/>
                  </a:lnTo>
                  <a:lnTo>
                    <a:pt x="76390" y="43148"/>
                  </a:lnTo>
                  <a:lnTo>
                    <a:pt x="79819" y="49530"/>
                  </a:lnTo>
                  <a:lnTo>
                    <a:pt x="84296" y="56769"/>
                  </a:lnTo>
                  <a:lnTo>
                    <a:pt x="112013" y="103060"/>
                  </a:lnTo>
                  <a:lnTo>
                    <a:pt x="139350" y="59055"/>
                  </a:lnTo>
                  <a:lnTo>
                    <a:pt x="143541" y="52577"/>
                  </a:lnTo>
                  <a:lnTo>
                    <a:pt x="146589" y="47244"/>
                  </a:lnTo>
                  <a:lnTo>
                    <a:pt x="150685" y="39338"/>
                  </a:lnTo>
                  <a:lnTo>
                    <a:pt x="152114" y="36004"/>
                  </a:lnTo>
                  <a:lnTo>
                    <a:pt x="153733" y="30670"/>
                  </a:lnTo>
                  <a:lnTo>
                    <a:pt x="154114" y="27908"/>
                  </a:lnTo>
                  <a:lnTo>
                    <a:pt x="154114" y="21145"/>
                  </a:lnTo>
                  <a:lnTo>
                    <a:pt x="152971" y="17811"/>
                  </a:lnTo>
                  <a:lnTo>
                    <a:pt x="148399" y="12287"/>
                  </a:lnTo>
                  <a:lnTo>
                    <a:pt x="144589" y="10287"/>
                  </a:lnTo>
                  <a:lnTo>
                    <a:pt x="139160" y="9144"/>
                  </a:lnTo>
                  <a:lnTo>
                    <a:pt x="139160" y="0"/>
                  </a:lnTo>
                  <a:lnTo>
                    <a:pt x="210311" y="0"/>
                  </a:lnTo>
                  <a:lnTo>
                    <a:pt x="210311" y="9144"/>
                  </a:lnTo>
                  <a:lnTo>
                    <a:pt x="205549" y="10858"/>
                  </a:lnTo>
                  <a:lnTo>
                    <a:pt x="201358" y="13144"/>
                  </a:lnTo>
                  <a:lnTo>
                    <a:pt x="167163" y="55435"/>
                  </a:lnTo>
                  <a:lnTo>
                    <a:pt x="123824" y="122205"/>
                  </a:lnTo>
                  <a:lnTo>
                    <a:pt x="184387" y="221820"/>
                  </a:lnTo>
                  <a:lnTo>
                    <a:pt x="210502" y="249936"/>
                  </a:lnTo>
                  <a:lnTo>
                    <a:pt x="214883" y="251459"/>
                  </a:lnTo>
                  <a:lnTo>
                    <a:pt x="214883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095" y="1943100"/>
              <a:ext cx="211074" cy="2255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35296" y="1908060"/>
              <a:ext cx="821690" cy="2802890"/>
            </a:xfrm>
            <a:custGeom>
              <a:avLst/>
              <a:gdLst/>
              <a:ahLst/>
              <a:cxnLst/>
              <a:rect l="l" t="t" r="r" b="b"/>
              <a:pathLst>
                <a:path w="821689" h="2802890">
                  <a:moveTo>
                    <a:pt x="214884" y="2793492"/>
                  </a:moveTo>
                  <a:lnTo>
                    <a:pt x="184378" y="2763850"/>
                  </a:lnTo>
                  <a:lnTo>
                    <a:pt x="123825" y="2664231"/>
                  </a:lnTo>
                  <a:lnTo>
                    <a:pt x="167157" y="2597467"/>
                  </a:lnTo>
                  <a:lnTo>
                    <a:pt x="189826" y="2565362"/>
                  </a:lnTo>
                  <a:lnTo>
                    <a:pt x="210312" y="2551176"/>
                  </a:lnTo>
                  <a:lnTo>
                    <a:pt x="210312" y="2542032"/>
                  </a:lnTo>
                  <a:lnTo>
                    <a:pt x="139153" y="2542032"/>
                  </a:lnTo>
                  <a:lnTo>
                    <a:pt x="139153" y="2551176"/>
                  </a:lnTo>
                  <a:lnTo>
                    <a:pt x="144589" y="2552319"/>
                  </a:lnTo>
                  <a:lnTo>
                    <a:pt x="148399" y="2554313"/>
                  </a:lnTo>
                  <a:lnTo>
                    <a:pt x="152971" y="2559837"/>
                  </a:lnTo>
                  <a:lnTo>
                    <a:pt x="154114" y="2563177"/>
                  </a:lnTo>
                  <a:lnTo>
                    <a:pt x="154114" y="2569934"/>
                  </a:lnTo>
                  <a:lnTo>
                    <a:pt x="139344" y="2601087"/>
                  </a:lnTo>
                  <a:lnTo>
                    <a:pt x="112014" y="2645092"/>
                  </a:lnTo>
                  <a:lnTo>
                    <a:pt x="84289" y="2598801"/>
                  </a:lnTo>
                  <a:lnTo>
                    <a:pt x="79819" y="2591562"/>
                  </a:lnTo>
                  <a:lnTo>
                    <a:pt x="76390" y="2585174"/>
                  </a:lnTo>
                  <a:lnTo>
                    <a:pt x="71526" y="2574417"/>
                  </a:lnTo>
                  <a:lnTo>
                    <a:pt x="70294" y="2569934"/>
                  </a:lnTo>
                  <a:lnTo>
                    <a:pt x="70294" y="2562123"/>
                  </a:lnTo>
                  <a:lnTo>
                    <a:pt x="71716" y="2558796"/>
                  </a:lnTo>
                  <a:lnTo>
                    <a:pt x="77050" y="2553932"/>
                  </a:lnTo>
                  <a:lnTo>
                    <a:pt x="81432" y="2552217"/>
                  </a:lnTo>
                  <a:lnTo>
                    <a:pt x="87528" y="2551176"/>
                  </a:lnTo>
                  <a:lnTo>
                    <a:pt x="87528" y="2542032"/>
                  </a:lnTo>
                  <a:lnTo>
                    <a:pt x="6096" y="2542032"/>
                  </a:lnTo>
                  <a:lnTo>
                    <a:pt x="6096" y="2551176"/>
                  </a:lnTo>
                  <a:lnTo>
                    <a:pt x="10477" y="2552979"/>
                  </a:lnTo>
                  <a:lnTo>
                    <a:pt x="13995" y="2554884"/>
                  </a:lnTo>
                  <a:lnTo>
                    <a:pt x="37045" y="2585656"/>
                  </a:lnTo>
                  <a:lnTo>
                    <a:pt x="90957" y="2674137"/>
                  </a:lnTo>
                  <a:lnTo>
                    <a:pt x="40792" y="2752534"/>
                  </a:lnTo>
                  <a:lnTo>
                    <a:pt x="17614" y="2783967"/>
                  </a:lnTo>
                  <a:lnTo>
                    <a:pt x="0" y="2793492"/>
                  </a:lnTo>
                  <a:lnTo>
                    <a:pt x="0" y="2802636"/>
                  </a:lnTo>
                  <a:lnTo>
                    <a:pt x="72009" y="2802636"/>
                  </a:lnTo>
                  <a:lnTo>
                    <a:pt x="72009" y="2793492"/>
                  </a:lnTo>
                  <a:lnTo>
                    <a:pt x="66675" y="2792539"/>
                  </a:lnTo>
                  <a:lnTo>
                    <a:pt x="62865" y="2790723"/>
                  </a:lnTo>
                  <a:lnTo>
                    <a:pt x="58293" y="2785300"/>
                  </a:lnTo>
                  <a:lnTo>
                    <a:pt x="57150" y="2781770"/>
                  </a:lnTo>
                  <a:lnTo>
                    <a:pt x="57150" y="2777388"/>
                  </a:lnTo>
                  <a:lnTo>
                    <a:pt x="102679" y="2692908"/>
                  </a:lnTo>
                  <a:lnTo>
                    <a:pt x="140970" y="2757005"/>
                  </a:lnTo>
                  <a:lnTo>
                    <a:pt x="143827" y="2762339"/>
                  </a:lnTo>
                  <a:lnTo>
                    <a:pt x="147535" y="2771013"/>
                  </a:lnTo>
                  <a:lnTo>
                    <a:pt x="148399" y="2774912"/>
                  </a:lnTo>
                  <a:lnTo>
                    <a:pt x="148399" y="2783014"/>
                  </a:lnTo>
                  <a:lnTo>
                    <a:pt x="147066" y="2786443"/>
                  </a:lnTo>
                  <a:lnTo>
                    <a:pt x="141439" y="2790914"/>
                  </a:lnTo>
                  <a:lnTo>
                    <a:pt x="137160" y="2792539"/>
                  </a:lnTo>
                  <a:lnTo>
                    <a:pt x="131254" y="2793492"/>
                  </a:lnTo>
                  <a:lnTo>
                    <a:pt x="131254" y="2802636"/>
                  </a:lnTo>
                  <a:lnTo>
                    <a:pt x="214884" y="2802636"/>
                  </a:lnTo>
                  <a:lnTo>
                    <a:pt x="214884" y="2793492"/>
                  </a:lnTo>
                  <a:close/>
                </a:path>
                <a:path w="821689" h="2802890">
                  <a:moveTo>
                    <a:pt x="821436" y="0"/>
                  </a:moveTo>
                  <a:lnTo>
                    <a:pt x="753808" y="0"/>
                  </a:lnTo>
                  <a:lnTo>
                    <a:pt x="753808" y="9144"/>
                  </a:lnTo>
                  <a:lnTo>
                    <a:pt x="758761" y="9804"/>
                  </a:lnTo>
                  <a:lnTo>
                    <a:pt x="762571" y="11430"/>
                  </a:lnTo>
                  <a:lnTo>
                    <a:pt x="767715" y="16662"/>
                  </a:lnTo>
                  <a:lnTo>
                    <a:pt x="768946" y="20281"/>
                  </a:lnTo>
                  <a:lnTo>
                    <a:pt x="768946" y="29806"/>
                  </a:lnTo>
                  <a:lnTo>
                    <a:pt x="767994" y="35242"/>
                  </a:lnTo>
                  <a:lnTo>
                    <a:pt x="764095" y="46761"/>
                  </a:lnTo>
                  <a:lnTo>
                    <a:pt x="760666" y="54102"/>
                  </a:lnTo>
                  <a:lnTo>
                    <a:pt x="720750" y="129540"/>
                  </a:lnTo>
                  <a:lnTo>
                    <a:pt x="677887" y="48475"/>
                  </a:lnTo>
                  <a:lnTo>
                    <a:pt x="674751" y="41998"/>
                  </a:lnTo>
                  <a:lnTo>
                    <a:pt x="671322" y="32854"/>
                  </a:lnTo>
                  <a:lnTo>
                    <a:pt x="670369" y="28663"/>
                  </a:lnTo>
                  <a:lnTo>
                    <a:pt x="670369" y="15900"/>
                  </a:lnTo>
                  <a:lnTo>
                    <a:pt x="676465" y="10668"/>
                  </a:lnTo>
                  <a:lnTo>
                    <a:pt x="688467" y="9144"/>
                  </a:lnTo>
                  <a:lnTo>
                    <a:pt x="688467" y="0"/>
                  </a:lnTo>
                  <a:lnTo>
                    <a:pt x="606552" y="0"/>
                  </a:lnTo>
                  <a:lnTo>
                    <a:pt x="606552" y="9144"/>
                  </a:lnTo>
                  <a:lnTo>
                    <a:pt x="610933" y="10668"/>
                  </a:lnTo>
                  <a:lnTo>
                    <a:pt x="614832" y="12954"/>
                  </a:lnTo>
                  <a:lnTo>
                    <a:pt x="638378" y="45161"/>
                  </a:lnTo>
                  <a:lnTo>
                    <a:pt x="696468" y="151345"/>
                  </a:lnTo>
                  <a:lnTo>
                    <a:pt x="696468" y="219925"/>
                  </a:lnTo>
                  <a:lnTo>
                    <a:pt x="670648" y="251460"/>
                  </a:lnTo>
                  <a:lnTo>
                    <a:pt x="670648" y="260604"/>
                  </a:lnTo>
                  <a:lnTo>
                    <a:pt x="757326" y="260604"/>
                  </a:lnTo>
                  <a:lnTo>
                    <a:pt x="757326" y="251460"/>
                  </a:lnTo>
                  <a:lnTo>
                    <a:pt x="751039" y="250126"/>
                  </a:lnTo>
                  <a:lnTo>
                    <a:pt x="746467" y="248691"/>
                  </a:lnTo>
                  <a:lnTo>
                    <a:pt x="731520" y="219837"/>
                  </a:lnTo>
                  <a:lnTo>
                    <a:pt x="731520" y="150583"/>
                  </a:lnTo>
                  <a:lnTo>
                    <a:pt x="785977" y="50673"/>
                  </a:lnTo>
                  <a:lnTo>
                    <a:pt x="812292" y="13906"/>
                  </a:lnTo>
                  <a:lnTo>
                    <a:pt x="821436" y="9144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1906" y="4485132"/>
              <a:ext cx="211074" cy="2255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661660" y="4450079"/>
              <a:ext cx="215265" cy="260985"/>
            </a:xfrm>
            <a:custGeom>
              <a:avLst/>
              <a:gdLst/>
              <a:ahLst/>
              <a:cxnLst/>
              <a:rect l="l" t="t" r="r" b="b"/>
              <a:pathLst>
                <a:path w="215264" h="260985">
                  <a:moveTo>
                    <a:pt x="150780" y="260604"/>
                  </a:moveTo>
                  <a:lnTo>
                    <a:pt x="64103" y="260604"/>
                  </a:lnTo>
                  <a:lnTo>
                    <a:pt x="64103" y="251460"/>
                  </a:lnTo>
                  <a:lnTo>
                    <a:pt x="70199" y="250317"/>
                  </a:lnTo>
                  <a:lnTo>
                    <a:pt x="74771" y="248983"/>
                  </a:lnTo>
                  <a:lnTo>
                    <a:pt x="89915" y="219932"/>
                  </a:lnTo>
                  <a:lnTo>
                    <a:pt x="89915" y="151352"/>
                  </a:lnTo>
                  <a:lnTo>
                    <a:pt x="31829" y="45161"/>
                  </a:lnTo>
                  <a:lnTo>
                    <a:pt x="8286" y="1295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81914" y="0"/>
                  </a:lnTo>
                  <a:lnTo>
                    <a:pt x="81914" y="9144"/>
                  </a:lnTo>
                  <a:lnTo>
                    <a:pt x="69913" y="10668"/>
                  </a:lnTo>
                  <a:lnTo>
                    <a:pt x="63817" y="15906"/>
                  </a:lnTo>
                  <a:lnTo>
                    <a:pt x="63817" y="28670"/>
                  </a:lnTo>
                  <a:lnTo>
                    <a:pt x="64769" y="32861"/>
                  </a:lnTo>
                  <a:lnTo>
                    <a:pt x="68198" y="42005"/>
                  </a:lnTo>
                  <a:lnTo>
                    <a:pt x="71342" y="48482"/>
                  </a:lnTo>
                  <a:lnTo>
                    <a:pt x="114204" y="129540"/>
                  </a:lnTo>
                  <a:lnTo>
                    <a:pt x="154114" y="54102"/>
                  </a:lnTo>
                  <a:lnTo>
                    <a:pt x="157543" y="46767"/>
                  </a:lnTo>
                  <a:lnTo>
                    <a:pt x="161448" y="35242"/>
                  </a:lnTo>
                  <a:lnTo>
                    <a:pt x="162401" y="29813"/>
                  </a:lnTo>
                  <a:lnTo>
                    <a:pt x="162401" y="20288"/>
                  </a:lnTo>
                  <a:lnTo>
                    <a:pt x="161162" y="16668"/>
                  </a:lnTo>
                  <a:lnTo>
                    <a:pt x="156019" y="11430"/>
                  </a:lnTo>
                  <a:lnTo>
                    <a:pt x="152209" y="9810"/>
                  </a:lnTo>
                  <a:lnTo>
                    <a:pt x="147256" y="9144"/>
                  </a:lnTo>
                  <a:lnTo>
                    <a:pt x="147256" y="0"/>
                  </a:lnTo>
                  <a:lnTo>
                    <a:pt x="214883" y="0"/>
                  </a:lnTo>
                  <a:lnTo>
                    <a:pt x="214883" y="9144"/>
                  </a:lnTo>
                  <a:lnTo>
                    <a:pt x="210026" y="11239"/>
                  </a:lnTo>
                  <a:lnTo>
                    <a:pt x="205739" y="13906"/>
                  </a:lnTo>
                  <a:lnTo>
                    <a:pt x="179430" y="50674"/>
                  </a:lnTo>
                  <a:lnTo>
                    <a:pt x="124967" y="150590"/>
                  </a:lnTo>
                  <a:lnTo>
                    <a:pt x="124967" y="219837"/>
                  </a:lnTo>
                  <a:lnTo>
                    <a:pt x="150780" y="251460"/>
                  </a:lnTo>
                  <a:lnTo>
                    <a:pt x="150780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4482084" y="4808219"/>
              <a:ext cx="125095" cy="361315"/>
            </a:xfrm>
            <a:custGeom>
              <a:avLst/>
              <a:gdLst/>
              <a:ahLst/>
              <a:cxnLst/>
              <a:rect l="l" t="t" r="r" b="b"/>
              <a:pathLst>
                <a:path w="125095" h="361314">
                  <a:moveTo>
                    <a:pt x="41275" y="126491"/>
                  </a:moveTo>
                  <a:lnTo>
                    <a:pt x="0" y="126491"/>
                  </a:lnTo>
                  <a:lnTo>
                    <a:pt x="62484" y="0"/>
                  </a:lnTo>
                  <a:lnTo>
                    <a:pt x="114428" y="105155"/>
                  </a:lnTo>
                  <a:lnTo>
                    <a:pt x="41148" y="105155"/>
                  </a:lnTo>
                  <a:lnTo>
                    <a:pt x="41275" y="126491"/>
                  </a:lnTo>
                  <a:close/>
                </a:path>
                <a:path w="125095" h="361314">
                  <a:moveTo>
                    <a:pt x="85344" y="361187"/>
                  </a:moveTo>
                  <a:lnTo>
                    <a:pt x="42672" y="361187"/>
                  </a:lnTo>
                  <a:lnTo>
                    <a:pt x="41148" y="105155"/>
                  </a:lnTo>
                  <a:lnTo>
                    <a:pt x="83820" y="105155"/>
                  </a:lnTo>
                  <a:lnTo>
                    <a:pt x="85344" y="361187"/>
                  </a:lnTo>
                  <a:close/>
                </a:path>
                <a:path w="125095" h="361314">
                  <a:moveTo>
                    <a:pt x="124968" y="126491"/>
                  </a:moveTo>
                  <a:lnTo>
                    <a:pt x="83947" y="126491"/>
                  </a:lnTo>
                  <a:lnTo>
                    <a:pt x="83820" y="105155"/>
                  </a:lnTo>
                  <a:lnTo>
                    <a:pt x="114428" y="105155"/>
                  </a:lnTo>
                  <a:lnTo>
                    <a:pt x="124968" y="126491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986618" y="4550484"/>
            <a:ext cx="1376082" cy="296498"/>
          </a:xfrm>
          <a:prstGeom prst="rect">
            <a:avLst/>
          </a:prstGeom>
          <a:solidFill>
            <a:srgbClr val="E6DFEB"/>
          </a:solidFill>
          <a:ln w="10668">
            <a:solidFill>
              <a:srgbClr val="B3A1C6"/>
            </a:solidFill>
          </a:ln>
        </p:spPr>
        <p:txBody>
          <a:bodyPr vert="horz" wrap="square" lIns="0" tIns="31376" rIns="0" bIns="0" rtlCol="0">
            <a:spAutoFit/>
          </a:bodyPr>
          <a:lstStyle/>
          <a:p>
            <a:pPr marL="88531">
              <a:spcBef>
                <a:spcPts val="247"/>
              </a:spcBef>
            </a:pPr>
            <a:r>
              <a:rPr sz="1721" spc="9" dirty="0">
                <a:latin typeface="Calibri"/>
                <a:cs typeface="Calibri"/>
              </a:rPr>
              <a:t>Hidden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Layer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52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9744" y="5079878"/>
            <a:ext cx="7127501" cy="1182737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344599" indent="-333953">
              <a:spcBef>
                <a:spcPts val="1134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dirty="0">
                <a:latin typeface="Calibri"/>
                <a:cs typeface="Calibri"/>
              </a:rPr>
              <a:t>An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35" dirty="0">
                <a:latin typeface="Calibri"/>
                <a:cs typeface="Calibri"/>
              </a:rPr>
              <a:t>XOR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needs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3</a:t>
            </a:r>
            <a:r>
              <a:rPr sz="2912" spc="-13" dirty="0">
                <a:latin typeface="Calibri"/>
                <a:cs typeface="Calibri"/>
              </a:rPr>
              <a:t> perceptrons</a:t>
            </a:r>
            <a:endParaRPr sz="2912">
              <a:latin typeface="Calibri"/>
              <a:cs typeface="Calibri"/>
            </a:endParaRPr>
          </a:p>
          <a:p>
            <a:pPr marL="344599" indent="-333953">
              <a:spcBef>
                <a:spcPts val="105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4" dirty="0">
                <a:latin typeface="Calibri"/>
                <a:cs typeface="Calibri"/>
              </a:rPr>
              <a:t>This</a:t>
            </a:r>
            <a:r>
              <a:rPr sz="2912" spc="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network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will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require </a:t>
            </a:r>
            <a:r>
              <a:rPr sz="2912" spc="-4" dirty="0">
                <a:latin typeface="Calibri"/>
                <a:cs typeface="Calibri"/>
              </a:rPr>
              <a:t>3x3</a:t>
            </a:r>
            <a:r>
              <a:rPr sz="2912" spc="18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=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9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perceptrons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0306" y="215018"/>
            <a:ext cx="422910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>
                <a:solidFill>
                  <a:srgbClr val="BF0000"/>
                </a:solidFill>
              </a:rPr>
              <a:t>Size </a:t>
            </a:r>
            <a:r>
              <a:rPr sz="4236" spc="-4" dirty="0">
                <a:solidFill>
                  <a:srgbClr val="BF0000"/>
                </a:solidFill>
              </a:rPr>
              <a:t>of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deep</a:t>
            </a:r>
            <a:r>
              <a:rPr sz="4236" spc="18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MLP</a:t>
            </a:r>
            <a:endParaRPr sz="4236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56472" y="1559858"/>
          <a:ext cx="1808627" cy="1809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329492" y="1291814"/>
            <a:ext cx="1545291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480758" algn="l"/>
                <a:tab pos="931819" algn="l"/>
                <a:tab pos="1360467" algn="l"/>
              </a:tabLst>
            </a:pPr>
            <a:r>
              <a:rPr sz="1324" spc="13" dirty="0">
                <a:latin typeface="Calibri"/>
                <a:cs typeface="Calibri"/>
              </a:rPr>
              <a:t>00	01	11	</a:t>
            </a:r>
            <a:r>
              <a:rPr sz="1324" dirty="0">
                <a:latin typeface="Calibri"/>
                <a:cs typeface="Calibri"/>
              </a:rPr>
              <a:t>1</a:t>
            </a:r>
            <a:r>
              <a:rPr sz="1324" spc="13" dirty="0">
                <a:latin typeface="Calibri"/>
                <a:cs typeface="Calibri"/>
              </a:rPr>
              <a:t>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9356" y="1641437"/>
            <a:ext cx="197783" cy="70123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00</a:t>
            </a:r>
            <a:endParaRPr sz="1324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809">
              <a:latin typeface="Calibri"/>
              <a:cs typeface="Calibri"/>
            </a:endParaRPr>
          </a:p>
          <a:p>
            <a:pPr marL="11206"/>
            <a:r>
              <a:rPr sz="1324" spc="13" dirty="0">
                <a:latin typeface="Calibri"/>
                <a:cs typeface="Calibri"/>
              </a:rPr>
              <a:t>01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9356" y="2546425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11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9356" y="3025140"/>
            <a:ext cx="197783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10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5409" y="1118795"/>
            <a:ext cx="453278" cy="453278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513587" y="513587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2944905" y="1092798"/>
            <a:ext cx="186018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dirty="0">
                <a:latin typeface="Calibri"/>
                <a:cs typeface="Calibri"/>
              </a:rPr>
              <a:t>Y</a:t>
            </a:r>
            <a:r>
              <a:rPr sz="1324" spc="13" dirty="0">
                <a:latin typeface="Calibri"/>
                <a:cs typeface="Calibri"/>
              </a:rPr>
              <a:t>Z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1494" y="1248783"/>
            <a:ext cx="263338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spc="13" dirty="0">
                <a:latin typeface="Calibri"/>
                <a:cs typeface="Calibri"/>
              </a:rPr>
              <a:t>WX</a:t>
            </a:r>
            <a:endParaRPr sz="1324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230" y="3746350"/>
            <a:ext cx="161028" cy="20305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512358" y="3821653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30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2512358" y="3883510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30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808530" y="3749040"/>
            <a:ext cx="263899" cy="200584"/>
          </a:xfrm>
          <a:custGeom>
            <a:avLst/>
            <a:gdLst/>
            <a:ahLst/>
            <a:cxnLst/>
            <a:rect l="l" t="t" r="r" b="b"/>
            <a:pathLst>
              <a:path w="299084" h="227329">
                <a:moveTo>
                  <a:pt x="165830" y="227075"/>
                </a:moveTo>
                <a:lnTo>
                  <a:pt x="140684" y="227075"/>
                </a:lnTo>
                <a:lnTo>
                  <a:pt x="140773" y="91752"/>
                </a:lnTo>
                <a:lnTo>
                  <a:pt x="141487" y="61242"/>
                </a:lnTo>
                <a:lnTo>
                  <a:pt x="142113" y="45434"/>
                </a:lnTo>
                <a:lnTo>
                  <a:pt x="140493" y="45434"/>
                </a:lnTo>
                <a:lnTo>
                  <a:pt x="52863" y="227075"/>
                </a:lnTo>
                <a:lnTo>
                  <a:pt x="27146" y="227075"/>
                </a:lnTo>
                <a:lnTo>
                  <a:pt x="19145" y="34861"/>
                </a:lnTo>
                <a:lnTo>
                  <a:pt x="18192" y="27908"/>
                </a:lnTo>
                <a:lnTo>
                  <a:pt x="0" y="8096"/>
                </a:lnTo>
                <a:lnTo>
                  <a:pt x="1809" y="0"/>
                </a:lnTo>
                <a:lnTo>
                  <a:pt x="70104" y="0"/>
                </a:lnTo>
                <a:lnTo>
                  <a:pt x="68294" y="7619"/>
                </a:lnTo>
                <a:lnTo>
                  <a:pt x="63341" y="8096"/>
                </a:lnTo>
                <a:lnTo>
                  <a:pt x="59531" y="9620"/>
                </a:lnTo>
                <a:lnTo>
                  <a:pt x="54006" y="14763"/>
                </a:lnTo>
                <a:lnTo>
                  <a:pt x="52101" y="18287"/>
                </a:lnTo>
                <a:lnTo>
                  <a:pt x="49815" y="27241"/>
                </a:lnTo>
                <a:lnTo>
                  <a:pt x="49244" y="33527"/>
                </a:lnTo>
                <a:lnTo>
                  <a:pt x="49434" y="53339"/>
                </a:lnTo>
                <a:lnTo>
                  <a:pt x="51013" y="122945"/>
                </a:lnTo>
                <a:lnTo>
                  <a:pt x="50958" y="187832"/>
                </a:lnTo>
                <a:lnTo>
                  <a:pt x="52578" y="187832"/>
                </a:lnTo>
                <a:lnTo>
                  <a:pt x="143065" y="0"/>
                </a:lnTo>
                <a:lnTo>
                  <a:pt x="167830" y="0"/>
                </a:lnTo>
                <a:lnTo>
                  <a:pt x="167739" y="125253"/>
                </a:lnTo>
                <a:lnTo>
                  <a:pt x="166986" y="164115"/>
                </a:lnTo>
                <a:lnTo>
                  <a:pt x="166306" y="187832"/>
                </a:lnTo>
                <a:lnTo>
                  <a:pt x="168021" y="187832"/>
                </a:lnTo>
                <a:lnTo>
                  <a:pt x="236791" y="53530"/>
                </a:lnTo>
                <a:lnTo>
                  <a:pt x="239458" y="47815"/>
                </a:lnTo>
                <a:lnTo>
                  <a:pt x="245078" y="34766"/>
                </a:lnTo>
                <a:lnTo>
                  <a:pt x="246411" y="29051"/>
                </a:lnTo>
                <a:lnTo>
                  <a:pt x="246411" y="15049"/>
                </a:lnTo>
                <a:lnTo>
                  <a:pt x="240982" y="9524"/>
                </a:lnTo>
                <a:lnTo>
                  <a:pt x="230028" y="7619"/>
                </a:lnTo>
                <a:lnTo>
                  <a:pt x="231838" y="0"/>
                </a:lnTo>
                <a:lnTo>
                  <a:pt x="298799" y="0"/>
                </a:lnTo>
                <a:lnTo>
                  <a:pt x="296989" y="7619"/>
                </a:lnTo>
                <a:lnTo>
                  <a:pt x="292036" y="8382"/>
                </a:lnTo>
                <a:lnTo>
                  <a:pt x="287178" y="11239"/>
                </a:lnTo>
                <a:lnTo>
                  <a:pt x="264223" y="44672"/>
                </a:lnTo>
                <a:lnTo>
                  <a:pt x="16583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3173954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449" y="3749040"/>
            <a:ext cx="191620" cy="19767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799241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0378" y="3749040"/>
            <a:ext cx="161112" cy="19767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41108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0033" y="3749040"/>
            <a:ext cx="169433" cy="19767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862020" y="1118796"/>
            <a:ext cx="2465294" cy="3135966"/>
            <a:chOff x="4764023" y="1267968"/>
            <a:chExt cx="2794000" cy="355409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4023" y="1267968"/>
              <a:ext cx="2531364" cy="35539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2444" y="4626864"/>
              <a:ext cx="195072" cy="1950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41935" y="2101595"/>
              <a:ext cx="1024255" cy="2542540"/>
            </a:xfrm>
            <a:custGeom>
              <a:avLst/>
              <a:gdLst/>
              <a:ahLst/>
              <a:cxnLst/>
              <a:rect l="l" t="t" r="r" b="b"/>
              <a:pathLst>
                <a:path w="1024254" h="2542540">
                  <a:moveTo>
                    <a:pt x="1024128" y="2537460"/>
                  </a:moveTo>
                  <a:lnTo>
                    <a:pt x="1023810" y="2536685"/>
                  </a:lnTo>
                  <a:lnTo>
                    <a:pt x="693851" y="83083"/>
                  </a:lnTo>
                  <a:lnTo>
                    <a:pt x="729996" y="77724"/>
                  </a:lnTo>
                  <a:lnTo>
                    <a:pt x="723900" y="68580"/>
                  </a:lnTo>
                  <a:lnTo>
                    <a:pt x="678180" y="0"/>
                  </a:lnTo>
                  <a:lnTo>
                    <a:pt x="647700" y="89916"/>
                  </a:lnTo>
                  <a:lnTo>
                    <a:pt x="684682" y="84442"/>
                  </a:lnTo>
                  <a:lnTo>
                    <a:pt x="1007440" y="2495639"/>
                  </a:lnTo>
                  <a:lnTo>
                    <a:pt x="43167" y="76720"/>
                  </a:lnTo>
                  <a:lnTo>
                    <a:pt x="74028" y="64008"/>
                  </a:lnTo>
                  <a:lnTo>
                    <a:pt x="77724" y="62484"/>
                  </a:lnTo>
                  <a:lnTo>
                    <a:pt x="7620" y="0"/>
                  </a:lnTo>
                  <a:lnTo>
                    <a:pt x="0" y="94488"/>
                  </a:lnTo>
                  <a:lnTo>
                    <a:pt x="34264" y="80391"/>
                  </a:lnTo>
                  <a:lnTo>
                    <a:pt x="1013460" y="2542032"/>
                  </a:lnTo>
                  <a:lnTo>
                    <a:pt x="1018794" y="2539746"/>
                  </a:lnTo>
                  <a:lnTo>
                    <a:pt x="1024128" y="2538984"/>
                  </a:lnTo>
                  <a:lnTo>
                    <a:pt x="1023924" y="2537549"/>
                  </a:lnTo>
                  <a:lnTo>
                    <a:pt x="1024128" y="253746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13169" y="4260870"/>
            <a:ext cx="22019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22" dirty="0">
                <a:latin typeface="Calibri"/>
                <a:cs typeface="Calibri"/>
              </a:rPr>
              <a:t>W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7452" y="4260870"/>
            <a:ext cx="13783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X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88172" y="4260870"/>
            <a:ext cx="130549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Y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60611" y="4260870"/>
            <a:ext cx="12662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Z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84688" y="2315583"/>
            <a:ext cx="1647265" cy="300460"/>
          </a:xfrm>
          <a:prstGeom prst="rect">
            <a:avLst/>
          </a:prstGeom>
          <a:solidFill>
            <a:srgbClr val="FFFF00"/>
          </a:solidFill>
          <a:ln w="10667">
            <a:solidFill>
              <a:srgbClr val="0000CC"/>
            </a:solidFill>
          </a:ln>
        </p:spPr>
        <p:txBody>
          <a:bodyPr vert="horz" wrap="square" lIns="0" tIns="35299" rIns="0" bIns="0" rtlCol="0">
            <a:spAutoFit/>
          </a:bodyPr>
          <a:lstStyle/>
          <a:p>
            <a:pPr marL="86850">
              <a:spcBef>
                <a:spcPts val="278"/>
              </a:spcBef>
            </a:pPr>
            <a:r>
              <a:rPr sz="1721" spc="13" dirty="0">
                <a:latin typeface="Comic Sans MS"/>
                <a:cs typeface="Comic Sans MS"/>
              </a:rPr>
              <a:t>9</a:t>
            </a:r>
            <a:r>
              <a:rPr sz="1721" spc="-31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perceptrons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399714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0306" y="215018"/>
            <a:ext cx="422910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>
                <a:solidFill>
                  <a:srgbClr val="BF0000"/>
                </a:solidFill>
              </a:rPr>
              <a:t>Size </a:t>
            </a:r>
            <a:r>
              <a:rPr sz="4236" spc="-4" dirty="0">
                <a:solidFill>
                  <a:srgbClr val="BF0000"/>
                </a:solidFill>
              </a:rPr>
              <a:t>of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deep</a:t>
            </a:r>
            <a:r>
              <a:rPr sz="4236" spc="18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MLP</a:t>
            </a:r>
            <a:endParaRPr sz="4236"/>
          </a:p>
        </p:txBody>
      </p:sp>
      <p:grpSp>
        <p:nvGrpSpPr>
          <p:cNvPr id="3" name="object 3"/>
          <p:cNvGrpSpPr/>
          <p:nvPr/>
        </p:nvGrpSpPr>
        <p:grpSpPr>
          <a:xfrm>
            <a:off x="2657587" y="1347395"/>
            <a:ext cx="2287681" cy="3041837"/>
            <a:chOff x="1132332" y="1527047"/>
            <a:chExt cx="2592705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332" y="2810255"/>
              <a:ext cx="1664208" cy="21137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495" y="4847844"/>
              <a:ext cx="126492" cy="1264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0696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520696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712719" y="2151888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9150"/>
                  </a:lnTo>
                  <a:lnTo>
                    <a:pt x="28003" y="28575"/>
                  </a:lnTo>
                  <a:lnTo>
                    <a:pt x="58507" y="7715"/>
                  </a:lnTo>
                  <a:lnTo>
                    <a:pt x="96012" y="0"/>
                  </a:lnTo>
                  <a:lnTo>
                    <a:pt x="132873" y="7715"/>
                  </a:lnTo>
                  <a:lnTo>
                    <a:pt x="163449" y="28575"/>
                  </a:lnTo>
                  <a:lnTo>
                    <a:pt x="184308" y="59150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712719" y="2151888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9150"/>
                  </a:lnTo>
                  <a:lnTo>
                    <a:pt x="28003" y="28575"/>
                  </a:lnTo>
                  <a:lnTo>
                    <a:pt x="58507" y="7715"/>
                  </a:lnTo>
                  <a:lnTo>
                    <a:pt x="96012" y="0"/>
                  </a:lnTo>
                  <a:lnTo>
                    <a:pt x="132873" y="7715"/>
                  </a:lnTo>
                  <a:lnTo>
                    <a:pt x="163449" y="28575"/>
                  </a:lnTo>
                  <a:lnTo>
                    <a:pt x="184308" y="59150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3660" y="2343911"/>
              <a:ext cx="195580" cy="106680"/>
            </a:xfrm>
            <a:custGeom>
              <a:avLst/>
              <a:gdLst/>
              <a:ahLst/>
              <a:cxnLst/>
              <a:rect l="l" t="t" r="r" b="b"/>
              <a:pathLst>
                <a:path w="195580" h="106680">
                  <a:moveTo>
                    <a:pt x="118249" y="35661"/>
                  </a:moveTo>
                  <a:lnTo>
                    <a:pt x="100584" y="3048"/>
                  </a:lnTo>
                  <a:lnTo>
                    <a:pt x="195072" y="0"/>
                  </a:lnTo>
                  <a:lnTo>
                    <a:pt x="174223" y="28956"/>
                  </a:lnTo>
                  <a:lnTo>
                    <a:pt x="131064" y="28956"/>
                  </a:lnTo>
                  <a:lnTo>
                    <a:pt x="118249" y="35661"/>
                  </a:lnTo>
                  <a:close/>
                </a:path>
                <a:path w="195580" h="106680">
                  <a:moveTo>
                    <a:pt x="123118" y="44649"/>
                  </a:moveTo>
                  <a:lnTo>
                    <a:pt x="118249" y="35661"/>
                  </a:lnTo>
                  <a:lnTo>
                    <a:pt x="131064" y="28956"/>
                  </a:lnTo>
                  <a:lnTo>
                    <a:pt x="135636" y="38100"/>
                  </a:lnTo>
                  <a:lnTo>
                    <a:pt x="123118" y="44649"/>
                  </a:lnTo>
                  <a:close/>
                </a:path>
                <a:path w="195580" h="106680">
                  <a:moveTo>
                    <a:pt x="140208" y="76200"/>
                  </a:moveTo>
                  <a:lnTo>
                    <a:pt x="123118" y="44649"/>
                  </a:lnTo>
                  <a:lnTo>
                    <a:pt x="135636" y="38100"/>
                  </a:lnTo>
                  <a:lnTo>
                    <a:pt x="131064" y="28956"/>
                  </a:lnTo>
                  <a:lnTo>
                    <a:pt x="174223" y="28956"/>
                  </a:lnTo>
                  <a:lnTo>
                    <a:pt x="140208" y="76200"/>
                  </a:lnTo>
                  <a:close/>
                </a:path>
                <a:path w="195580" h="106680">
                  <a:moveTo>
                    <a:pt x="4572" y="106680"/>
                  </a:moveTo>
                  <a:lnTo>
                    <a:pt x="0" y="97536"/>
                  </a:lnTo>
                  <a:lnTo>
                    <a:pt x="118249" y="35661"/>
                  </a:lnTo>
                  <a:lnTo>
                    <a:pt x="123118" y="44649"/>
                  </a:lnTo>
                  <a:lnTo>
                    <a:pt x="4572" y="1066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6935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6935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9931" y="2343911"/>
              <a:ext cx="675640" cy="2519680"/>
            </a:xfrm>
            <a:custGeom>
              <a:avLst/>
              <a:gdLst/>
              <a:ahLst/>
              <a:cxnLst/>
              <a:rect l="l" t="t" r="r" b="b"/>
              <a:pathLst>
                <a:path w="675639" h="2519679">
                  <a:moveTo>
                    <a:pt x="416064" y="97536"/>
                  </a:moveTo>
                  <a:lnTo>
                    <a:pt x="285318" y="33566"/>
                  </a:lnTo>
                  <a:lnTo>
                    <a:pt x="288328" y="27432"/>
                  </a:lnTo>
                  <a:lnTo>
                    <a:pt x="301764" y="0"/>
                  </a:lnTo>
                  <a:lnTo>
                    <a:pt x="208800" y="0"/>
                  </a:lnTo>
                  <a:lnTo>
                    <a:pt x="265188" y="74676"/>
                  </a:lnTo>
                  <a:lnTo>
                    <a:pt x="280822" y="42748"/>
                  </a:lnTo>
                  <a:lnTo>
                    <a:pt x="411492" y="106680"/>
                  </a:lnTo>
                  <a:lnTo>
                    <a:pt x="416064" y="97536"/>
                  </a:lnTo>
                  <a:close/>
                </a:path>
                <a:path w="675639" h="2519679">
                  <a:moveTo>
                    <a:pt x="675144" y="2516124"/>
                  </a:moveTo>
                  <a:lnTo>
                    <a:pt x="428409" y="377355"/>
                  </a:lnTo>
                  <a:lnTo>
                    <a:pt x="464832" y="373380"/>
                  </a:lnTo>
                  <a:lnTo>
                    <a:pt x="457847" y="362712"/>
                  </a:lnTo>
                  <a:lnTo>
                    <a:pt x="413016" y="294132"/>
                  </a:lnTo>
                  <a:lnTo>
                    <a:pt x="381012" y="382524"/>
                  </a:lnTo>
                  <a:lnTo>
                    <a:pt x="417703" y="378523"/>
                  </a:lnTo>
                  <a:lnTo>
                    <a:pt x="657288" y="2455430"/>
                  </a:lnTo>
                  <a:lnTo>
                    <a:pt x="45212" y="373456"/>
                  </a:lnTo>
                  <a:lnTo>
                    <a:pt x="80784" y="362712"/>
                  </a:lnTo>
                  <a:lnTo>
                    <a:pt x="77927" y="359664"/>
                  </a:lnTo>
                  <a:lnTo>
                    <a:pt x="16764" y="294132"/>
                  </a:lnTo>
                  <a:lnTo>
                    <a:pt x="0" y="387096"/>
                  </a:lnTo>
                  <a:lnTo>
                    <a:pt x="34582" y="376669"/>
                  </a:lnTo>
                  <a:lnTo>
                    <a:pt x="664476" y="2519172"/>
                  </a:lnTo>
                  <a:lnTo>
                    <a:pt x="675144" y="251612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7227" y="1834896"/>
              <a:ext cx="190500" cy="192405"/>
            </a:xfrm>
            <a:custGeom>
              <a:avLst/>
              <a:gdLst/>
              <a:ahLst/>
              <a:cxnLst/>
              <a:rect l="l" t="t" r="r" b="b"/>
              <a:pathLst>
                <a:path w="190500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635" y="7500"/>
                  </a:lnTo>
                  <a:lnTo>
                    <a:pt x="162687" y="28003"/>
                  </a:lnTo>
                  <a:lnTo>
                    <a:pt x="183022" y="58507"/>
                  </a:lnTo>
                  <a:lnTo>
                    <a:pt x="190500" y="96012"/>
                  </a:lnTo>
                  <a:lnTo>
                    <a:pt x="183022" y="133516"/>
                  </a:lnTo>
                  <a:lnTo>
                    <a:pt x="162687" y="164020"/>
                  </a:lnTo>
                  <a:lnTo>
                    <a:pt x="132635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7227" y="1834896"/>
              <a:ext cx="190500" cy="192405"/>
            </a:xfrm>
            <a:custGeom>
              <a:avLst/>
              <a:gdLst/>
              <a:ahLst/>
              <a:cxnLst/>
              <a:rect l="l" t="t" r="r" b="b"/>
              <a:pathLst>
                <a:path w="190500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635" y="7500"/>
                  </a:lnTo>
                  <a:lnTo>
                    <a:pt x="162687" y="28003"/>
                  </a:lnTo>
                  <a:lnTo>
                    <a:pt x="183022" y="58507"/>
                  </a:lnTo>
                  <a:lnTo>
                    <a:pt x="190500" y="96012"/>
                  </a:lnTo>
                  <a:lnTo>
                    <a:pt x="183022" y="133516"/>
                  </a:lnTo>
                  <a:lnTo>
                    <a:pt x="162687" y="164020"/>
                  </a:lnTo>
                  <a:lnTo>
                    <a:pt x="132635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7727" y="1540763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96012" y="192024"/>
                  </a:moveTo>
                  <a:lnTo>
                    <a:pt x="59150" y="184523"/>
                  </a:lnTo>
                  <a:lnTo>
                    <a:pt x="28575" y="164020"/>
                  </a:lnTo>
                  <a:lnTo>
                    <a:pt x="7715" y="133516"/>
                  </a:lnTo>
                  <a:lnTo>
                    <a:pt x="0" y="96012"/>
                  </a:lnTo>
                  <a:lnTo>
                    <a:pt x="7715" y="58507"/>
                  </a:lnTo>
                  <a:lnTo>
                    <a:pt x="28575" y="28003"/>
                  </a:lnTo>
                  <a:lnTo>
                    <a:pt x="59150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7727" y="1540763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0" y="96012"/>
                  </a:moveTo>
                  <a:lnTo>
                    <a:pt x="7715" y="58507"/>
                  </a:lnTo>
                  <a:lnTo>
                    <a:pt x="28575" y="28003"/>
                  </a:lnTo>
                  <a:lnTo>
                    <a:pt x="59150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9150" y="184523"/>
                  </a:lnTo>
                  <a:lnTo>
                    <a:pt x="28575" y="164020"/>
                  </a:lnTo>
                  <a:lnTo>
                    <a:pt x="7715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192" y="1732787"/>
              <a:ext cx="193675" cy="106680"/>
            </a:xfrm>
            <a:custGeom>
              <a:avLst/>
              <a:gdLst/>
              <a:ahLst/>
              <a:cxnLst/>
              <a:rect l="l" t="t" r="r" b="b"/>
              <a:pathLst>
                <a:path w="193675" h="106680">
                  <a:moveTo>
                    <a:pt x="117943" y="35095"/>
                  </a:moveTo>
                  <a:lnTo>
                    <a:pt x="100584" y="3048"/>
                  </a:lnTo>
                  <a:lnTo>
                    <a:pt x="193548" y="0"/>
                  </a:lnTo>
                  <a:lnTo>
                    <a:pt x="173278" y="28956"/>
                  </a:lnTo>
                  <a:lnTo>
                    <a:pt x="129540" y="28956"/>
                  </a:lnTo>
                  <a:lnTo>
                    <a:pt x="117943" y="35095"/>
                  </a:lnTo>
                  <a:close/>
                </a:path>
                <a:path w="193675" h="106680">
                  <a:moveTo>
                    <a:pt x="123118" y="44649"/>
                  </a:moveTo>
                  <a:lnTo>
                    <a:pt x="117943" y="35095"/>
                  </a:lnTo>
                  <a:lnTo>
                    <a:pt x="129540" y="28956"/>
                  </a:lnTo>
                  <a:lnTo>
                    <a:pt x="135636" y="38100"/>
                  </a:lnTo>
                  <a:lnTo>
                    <a:pt x="123118" y="44649"/>
                  </a:lnTo>
                  <a:close/>
                </a:path>
                <a:path w="193675" h="106680">
                  <a:moveTo>
                    <a:pt x="140208" y="76200"/>
                  </a:moveTo>
                  <a:lnTo>
                    <a:pt x="123118" y="44649"/>
                  </a:lnTo>
                  <a:lnTo>
                    <a:pt x="135636" y="38100"/>
                  </a:lnTo>
                  <a:lnTo>
                    <a:pt x="129540" y="28956"/>
                  </a:lnTo>
                  <a:lnTo>
                    <a:pt x="173278" y="28956"/>
                  </a:lnTo>
                  <a:lnTo>
                    <a:pt x="140208" y="76200"/>
                  </a:lnTo>
                  <a:close/>
                </a:path>
                <a:path w="193675" h="106680">
                  <a:moveTo>
                    <a:pt x="4572" y="106680"/>
                  </a:moveTo>
                  <a:lnTo>
                    <a:pt x="0" y="97536"/>
                  </a:lnTo>
                  <a:lnTo>
                    <a:pt x="117943" y="35095"/>
                  </a:lnTo>
                  <a:lnTo>
                    <a:pt x="123118" y="44649"/>
                  </a:lnTo>
                  <a:lnTo>
                    <a:pt x="4572" y="1066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3467" y="1834896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873" y="7500"/>
                  </a:lnTo>
                  <a:lnTo>
                    <a:pt x="163449" y="28003"/>
                  </a:lnTo>
                  <a:lnTo>
                    <a:pt x="184308" y="58507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3467" y="1834896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873" y="7500"/>
                  </a:lnTo>
                  <a:lnTo>
                    <a:pt x="163449" y="28003"/>
                  </a:lnTo>
                  <a:lnTo>
                    <a:pt x="184308" y="58507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805684" y="1732787"/>
              <a:ext cx="655320" cy="425450"/>
            </a:xfrm>
            <a:custGeom>
              <a:avLst/>
              <a:gdLst/>
              <a:ahLst/>
              <a:cxnLst/>
              <a:rect l="l" t="t" r="r" b="b"/>
              <a:pathLst>
                <a:path w="655320" h="425450">
                  <a:moveTo>
                    <a:pt x="653796" y="294132"/>
                  </a:moveTo>
                  <a:lnTo>
                    <a:pt x="563880" y="268224"/>
                  </a:lnTo>
                  <a:lnTo>
                    <a:pt x="570547" y="304304"/>
                  </a:lnTo>
                  <a:lnTo>
                    <a:pt x="17640" y="411416"/>
                  </a:lnTo>
                  <a:lnTo>
                    <a:pt x="182600" y="333552"/>
                  </a:lnTo>
                  <a:lnTo>
                    <a:pt x="198120" y="367284"/>
                  </a:lnTo>
                  <a:lnTo>
                    <a:pt x="237744" y="318516"/>
                  </a:lnTo>
                  <a:lnTo>
                    <a:pt x="257556" y="294132"/>
                  </a:lnTo>
                  <a:lnTo>
                    <a:pt x="163068" y="291084"/>
                  </a:lnTo>
                  <a:lnTo>
                    <a:pt x="178536" y="324726"/>
                  </a:lnTo>
                  <a:lnTo>
                    <a:pt x="0" y="406908"/>
                  </a:lnTo>
                  <a:lnTo>
                    <a:pt x="3124" y="414223"/>
                  </a:lnTo>
                  <a:lnTo>
                    <a:pt x="1524" y="414528"/>
                  </a:lnTo>
                  <a:lnTo>
                    <a:pt x="3048" y="425196"/>
                  </a:lnTo>
                  <a:lnTo>
                    <a:pt x="572516" y="314883"/>
                  </a:lnTo>
                  <a:lnTo>
                    <a:pt x="579120" y="350520"/>
                  </a:lnTo>
                  <a:lnTo>
                    <a:pt x="643699" y="301752"/>
                  </a:lnTo>
                  <a:lnTo>
                    <a:pt x="653796" y="294132"/>
                  </a:lnTo>
                  <a:close/>
                </a:path>
                <a:path w="655320" h="425450">
                  <a:moveTo>
                    <a:pt x="655320" y="97536"/>
                  </a:moveTo>
                  <a:lnTo>
                    <a:pt x="526097" y="32232"/>
                  </a:lnTo>
                  <a:lnTo>
                    <a:pt x="529323" y="25908"/>
                  </a:lnTo>
                  <a:lnTo>
                    <a:pt x="542544" y="0"/>
                  </a:lnTo>
                  <a:lnTo>
                    <a:pt x="448056" y="0"/>
                  </a:lnTo>
                  <a:lnTo>
                    <a:pt x="504444" y="74676"/>
                  </a:lnTo>
                  <a:lnTo>
                    <a:pt x="520877" y="42456"/>
                  </a:lnTo>
                  <a:lnTo>
                    <a:pt x="650748" y="106680"/>
                  </a:lnTo>
                  <a:lnTo>
                    <a:pt x="655320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0" y="4847844"/>
              <a:ext cx="128015" cy="1264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24087" y="2026919"/>
              <a:ext cx="1341120" cy="2836545"/>
            </a:xfrm>
            <a:custGeom>
              <a:avLst/>
              <a:gdLst/>
              <a:ahLst/>
              <a:cxnLst/>
              <a:rect l="l" t="t" r="r" b="b"/>
              <a:pathLst>
                <a:path w="1341120" h="2836545">
                  <a:moveTo>
                    <a:pt x="688860" y="611124"/>
                  </a:moveTo>
                  <a:lnTo>
                    <a:pt x="597420" y="592836"/>
                  </a:lnTo>
                  <a:lnTo>
                    <a:pt x="606831" y="628484"/>
                  </a:lnTo>
                  <a:lnTo>
                    <a:pt x="31711" y="784313"/>
                  </a:lnTo>
                  <a:lnTo>
                    <a:pt x="224536" y="661263"/>
                  </a:lnTo>
                  <a:lnTo>
                    <a:pt x="243840" y="691896"/>
                  </a:lnTo>
                  <a:lnTo>
                    <a:pt x="272376" y="644652"/>
                  </a:lnTo>
                  <a:lnTo>
                    <a:pt x="292608" y="611124"/>
                  </a:lnTo>
                  <a:lnTo>
                    <a:pt x="199644" y="621792"/>
                  </a:lnTo>
                  <a:lnTo>
                    <a:pt x="218694" y="652005"/>
                  </a:lnTo>
                  <a:lnTo>
                    <a:pt x="0" y="792480"/>
                  </a:lnTo>
                  <a:lnTo>
                    <a:pt x="2146" y="796785"/>
                  </a:lnTo>
                  <a:lnTo>
                    <a:pt x="3060" y="803148"/>
                  </a:lnTo>
                  <a:lnTo>
                    <a:pt x="609295" y="637819"/>
                  </a:lnTo>
                  <a:lnTo>
                    <a:pt x="618756" y="673608"/>
                  </a:lnTo>
                  <a:lnTo>
                    <a:pt x="673468" y="624840"/>
                  </a:lnTo>
                  <a:lnTo>
                    <a:pt x="688860" y="611124"/>
                  </a:lnTo>
                  <a:close/>
                </a:path>
                <a:path w="1341120" h="2836545">
                  <a:moveTo>
                    <a:pt x="1341120" y="2833116"/>
                  </a:moveTo>
                  <a:lnTo>
                    <a:pt x="1340954" y="2832354"/>
                  </a:lnTo>
                  <a:lnTo>
                    <a:pt x="1145590" y="83477"/>
                  </a:lnTo>
                  <a:lnTo>
                    <a:pt x="1182624" y="80772"/>
                  </a:lnTo>
                  <a:lnTo>
                    <a:pt x="1175499" y="68580"/>
                  </a:lnTo>
                  <a:lnTo>
                    <a:pt x="1135380" y="0"/>
                  </a:lnTo>
                  <a:lnTo>
                    <a:pt x="1098804" y="86868"/>
                  </a:lnTo>
                  <a:lnTo>
                    <a:pt x="1136383" y="84137"/>
                  </a:lnTo>
                  <a:lnTo>
                    <a:pt x="1327162" y="2766987"/>
                  </a:lnTo>
                  <a:lnTo>
                    <a:pt x="760298" y="80645"/>
                  </a:lnTo>
                  <a:lnTo>
                    <a:pt x="797052" y="73164"/>
                  </a:lnTo>
                  <a:lnTo>
                    <a:pt x="792226" y="67056"/>
                  </a:lnTo>
                  <a:lnTo>
                    <a:pt x="739140" y="0"/>
                  </a:lnTo>
                  <a:lnTo>
                    <a:pt x="714756" y="89916"/>
                  </a:lnTo>
                  <a:lnTo>
                    <a:pt x="751217" y="82499"/>
                  </a:lnTo>
                  <a:lnTo>
                    <a:pt x="1331976" y="2836164"/>
                  </a:lnTo>
                  <a:lnTo>
                    <a:pt x="1336548" y="2834640"/>
                  </a:lnTo>
                  <a:lnTo>
                    <a:pt x="1341120" y="2834640"/>
                  </a:lnTo>
                  <a:lnTo>
                    <a:pt x="1341005" y="283315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31619" y="4406151"/>
            <a:ext cx="56141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423604" algn="l"/>
              </a:tabLst>
            </a:pPr>
            <a:r>
              <a:rPr sz="1721" spc="13" dirty="0">
                <a:latin typeface="Calibri"/>
                <a:cs typeface="Calibri"/>
              </a:rPr>
              <a:t>U	V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41153" y="4406151"/>
            <a:ext cx="127130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368133" algn="l"/>
                <a:tab pos="836564" algn="l"/>
                <a:tab pos="1155948" algn="l"/>
              </a:tabLst>
            </a:pPr>
            <a:r>
              <a:rPr sz="1721" spc="22" dirty="0">
                <a:latin typeface="Calibri"/>
                <a:cs typeface="Calibri"/>
              </a:rPr>
              <a:t>W	</a:t>
            </a:r>
            <a:r>
              <a:rPr sz="1721" spc="13" dirty="0">
                <a:latin typeface="Calibri"/>
                <a:cs typeface="Calibri"/>
              </a:rPr>
              <a:t>X	</a:t>
            </a:r>
            <a:r>
              <a:rPr sz="1721" spc="9" dirty="0">
                <a:latin typeface="Calibri"/>
                <a:cs typeface="Calibri"/>
              </a:rPr>
              <a:t>Y	Z</a:t>
            </a:r>
            <a:endParaRPr sz="1721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108563" y="1826783"/>
          <a:ext cx="1303242" cy="1304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7258761" y="3167706"/>
            <a:ext cx="111946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349642" algn="l"/>
                <a:tab pos="674070" algn="l"/>
                <a:tab pos="982248" algn="l"/>
              </a:tabLst>
            </a:pPr>
            <a:r>
              <a:rPr sz="971" dirty="0">
                <a:latin typeface="Calibri"/>
                <a:cs typeface="Calibri"/>
              </a:rPr>
              <a:t>00	01	11	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62881" y="2896056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95247" y="1515484"/>
            <a:ext cx="325531" cy="325531"/>
          </a:xfrm>
          <a:custGeom>
            <a:avLst/>
            <a:gdLst/>
            <a:ahLst/>
            <a:cxnLst/>
            <a:rect l="l" t="t" r="r" b="b"/>
            <a:pathLst>
              <a:path w="368935" h="368935">
                <a:moveTo>
                  <a:pt x="368807" y="368807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6691314" y="1504281"/>
            <a:ext cx="431426" cy="1191756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01454">
              <a:lnSpc>
                <a:spcPts val="1024"/>
              </a:lnSpc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  <a:p>
            <a:pPr marL="11206">
              <a:lnSpc>
                <a:spcPts val="1024"/>
              </a:lnSpc>
            </a:pPr>
            <a:r>
              <a:rPr sz="971" dirty="0">
                <a:latin typeface="Calibri"/>
                <a:cs typeface="Calibri"/>
              </a:rPr>
              <a:t>WX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44"/>
              </a:spcBef>
            </a:pPr>
            <a:endParaRPr sz="838">
              <a:latin typeface="Calibri"/>
              <a:cs typeface="Calibri"/>
            </a:endParaRPr>
          </a:p>
          <a:p>
            <a:pPr marL="282403"/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79">
              <a:latin typeface="Calibri"/>
              <a:cs typeface="Calibri"/>
            </a:endParaRPr>
          </a:p>
          <a:p>
            <a:pPr marL="282403">
              <a:spcBef>
                <a:spcPts val="4"/>
              </a:spcBef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971">
              <a:latin typeface="Calibri"/>
              <a:cs typeface="Calibri"/>
            </a:endParaRPr>
          </a:p>
          <a:p>
            <a:pPr marL="282403"/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08563" y="1346051"/>
            <a:ext cx="2162735" cy="1806387"/>
            <a:chOff x="6176771" y="1525524"/>
            <a:chExt cx="2451100" cy="2047239"/>
          </a:xfrm>
        </p:grpSpPr>
        <p:sp>
          <p:nvSpPr>
            <p:cNvPr id="32" name="object 32"/>
            <p:cNvSpPr/>
            <p:nvPr/>
          </p:nvSpPr>
          <p:spPr>
            <a:xfrm>
              <a:off x="6196584" y="1557528"/>
              <a:ext cx="2385060" cy="520065"/>
            </a:xfrm>
            <a:custGeom>
              <a:avLst/>
              <a:gdLst/>
              <a:ahLst/>
              <a:cxnLst/>
              <a:rect l="l" t="t" r="r" b="b"/>
              <a:pathLst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0" y="519683"/>
                  </a:moveTo>
                  <a:lnTo>
                    <a:pt x="227076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739139" y="519683"/>
                  </a:moveTo>
                  <a:lnTo>
                    <a:pt x="964692" y="390143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743712" y="519683"/>
                  </a:moveTo>
                  <a:lnTo>
                    <a:pt x="969264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481328" y="519683"/>
                  </a:moveTo>
                  <a:lnTo>
                    <a:pt x="1706880" y="390143"/>
                  </a:lnTo>
                </a:path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452628" y="260604"/>
                  </a:moveTo>
                  <a:lnTo>
                    <a:pt x="821435" y="260604"/>
                  </a:lnTo>
                </a:path>
                <a:path w="2385059" h="520064">
                  <a:moveTo>
                    <a:pt x="227076" y="390143"/>
                  </a:moveTo>
                  <a:lnTo>
                    <a:pt x="452628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821435" y="260604"/>
                  </a:moveTo>
                  <a:lnTo>
                    <a:pt x="1190244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964692" y="390143"/>
                  </a:moveTo>
                  <a:lnTo>
                    <a:pt x="1190244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1194816" y="260604"/>
                  </a:moveTo>
                  <a:lnTo>
                    <a:pt x="1563623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194816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563623" y="260604"/>
                  </a:moveTo>
                  <a:lnTo>
                    <a:pt x="1932432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706880" y="390143"/>
                  </a:moveTo>
                  <a:lnTo>
                    <a:pt x="1932432" y="260604"/>
                  </a:lnTo>
                </a:path>
                <a:path w="2385059" h="520064">
                  <a:moveTo>
                    <a:pt x="454151" y="259079"/>
                  </a:moveTo>
                  <a:lnTo>
                    <a:pt x="822960" y="25907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454151" y="259079"/>
                  </a:moveTo>
                  <a:lnTo>
                    <a:pt x="679703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191767" y="259079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1191767" y="259079"/>
                  </a:moveTo>
                  <a:lnTo>
                    <a:pt x="1417319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565148" y="259079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421892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933955" y="259079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933955" y="259079"/>
                  </a:moveTo>
                  <a:lnTo>
                    <a:pt x="2159508" y="12953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905255" y="0"/>
                  </a:moveTo>
                  <a:lnTo>
                    <a:pt x="1274064" y="0"/>
                  </a:lnTo>
                </a:path>
                <a:path w="2385059" h="520064">
                  <a:moveTo>
                    <a:pt x="679703" y="129539"/>
                  </a:moveTo>
                  <a:lnTo>
                    <a:pt x="905255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1274064" y="0"/>
                  </a:moveTo>
                  <a:lnTo>
                    <a:pt x="1642871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417319" y="129539"/>
                  </a:moveTo>
                  <a:lnTo>
                    <a:pt x="164287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647444" y="0"/>
                  </a:moveTo>
                  <a:lnTo>
                    <a:pt x="201625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647444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2016251" y="0"/>
                  </a:moveTo>
                  <a:lnTo>
                    <a:pt x="2385060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2159508" y="129539"/>
                  </a:moveTo>
                  <a:lnTo>
                    <a:pt x="2385060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1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368807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0" y="134112"/>
                  </a:move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68808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5719" y="1950720"/>
              <a:ext cx="234950" cy="137160"/>
            </a:xfrm>
            <a:custGeom>
              <a:avLst/>
              <a:gdLst/>
              <a:ahLst/>
              <a:cxnLst/>
              <a:rect l="l" t="t" r="r" b="b"/>
              <a:pathLst>
                <a:path w="234950" h="137160">
                  <a:moveTo>
                    <a:pt x="0" y="137159"/>
                  </a:moveTo>
                  <a:lnTo>
                    <a:pt x="234696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4196" y="195529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38160" y="1677924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5471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815"/>
                  </a:lnTo>
                  <a:lnTo>
                    <a:pt x="234998" y="105471"/>
                  </a:lnTo>
                  <a:lnTo>
                    <a:pt x="235295" y="157993"/>
                  </a:lnTo>
                  <a:lnTo>
                    <a:pt x="235620" y="210409"/>
                  </a:lnTo>
                  <a:lnTo>
                    <a:pt x="235917" y="262745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1939" y="2182368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5"/>
                  </a:lnTo>
                  <a:lnTo>
                    <a:pt x="234998" y="104538"/>
                  </a:lnTo>
                  <a:lnTo>
                    <a:pt x="235295" y="156874"/>
                  </a:lnTo>
                  <a:lnTo>
                    <a:pt x="235620" y="209290"/>
                  </a:lnTo>
                  <a:lnTo>
                    <a:pt x="235917" y="261812"/>
                  </a:lnTo>
                  <a:lnTo>
                    <a:pt x="236135" y="31446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1524" y="502920"/>
                  </a:moveTo>
                  <a:lnTo>
                    <a:pt x="1239" y="292510"/>
                  </a:lnTo>
                  <a:lnTo>
                    <a:pt x="564" y="187891"/>
                  </a:lnTo>
                  <a:lnTo>
                    <a:pt x="0" y="135636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5636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104"/>
                  </a:lnTo>
                  <a:lnTo>
                    <a:pt x="1488" y="397448"/>
                  </a:lnTo>
                  <a:lnTo>
                    <a:pt x="1404" y="344926"/>
                  </a:lnTo>
                  <a:lnTo>
                    <a:pt x="1239" y="292510"/>
                  </a:lnTo>
                  <a:lnTo>
                    <a:pt x="968" y="240174"/>
                  </a:lnTo>
                  <a:lnTo>
                    <a:pt x="564" y="187891"/>
                  </a:lnTo>
                  <a:lnTo>
                    <a:pt x="0" y="13563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8377428" y="1906524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7664196" y="2689859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8138160" y="241249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1939" y="2916936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1524" y="502920"/>
                  </a:moveTo>
                  <a:lnTo>
                    <a:pt x="1239" y="293914"/>
                  </a:lnTo>
                  <a:lnTo>
                    <a:pt x="564" y="189411"/>
                  </a:lnTo>
                  <a:lnTo>
                    <a:pt x="0" y="137160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3" name="object 73"/>
            <p:cNvSpPr/>
            <p:nvPr/>
          </p:nvSpPr>
          <p:spPr>
            <a:xfrm>
              <a:off x="8377428" y="263956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335"/>
                  </a:lnTo>
                  <a:lnTo>
                    <a:pt x="234998" y="104804"/>
                  </a:lnTo>
                  <a:lnTo>
                    <a:pt x="235295" y="157354"/>
                  </a:lnTo>
                  <a:lnTo>
                    <a:pt x="235620" y="209929"/>
                  </a:lnTo>
                  <a:lnTo>
                    <a:pt x="235917" y="262479"/>
                  </a:lnTo>
                  <a:lnTo>
                    <a:pt x="236135" y="31494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9145382" y="269840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24096" y="308295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745979" y="2824775"/>
            <a:ext cx="316566" cy="4818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79304">
              <a:lnSpc>
                <a:spcPts val="1068"/>
              </a:lnSpc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  <a:p>
            <a:pPr marL="11206">
              <a:lnSpc>
                <a:spcPts val="1068"/>
              </a:lnSpc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  <a:p>
            <a:pPr marL="63317">
              <a:spcBef>
                <a:spcPts val="274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26083" y="3212045"/>
            <a:ext cx="172010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4" dirty="0">
                <a:latin typeface="Calibri"/>
                <a:cs typeface="Calibri"/>
              </a:rPr>
              <a:t>U</a:t>
            </a:r>
            <a:r>
              <a:rPr sz="971" dirty="0">
                <a:latin typeface="Calibri"/>
                <a:cs typeface="Calibri"/>
              </a:rPr>
              <a:t>V</a:t>
            </a:r>
            <a:endParaRPr sz="971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3416" y="3746350"/>
            <a:ext cx="161028" cy="203051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554544" y="3821653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80"/>
          <p:cNvSpPr/>
          <p:nvPr/>
        </p:nvSpPr>
        <p:spPr>
          <a:xfrm>
            <a:off x="6554544" y="3883510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1" name="object 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9541" y="3749039"/>
            <a:ext cx="172206" cy="20036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713411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5332" y="3749040"/>
            <a:ext cx="169181" cy="200360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775402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5"/>
          <p:cNvSpPr/>
          <p:nvPr/>
        </p:nvSpPr>
        <p:spPr>
          <a:xfrm>
            <a:off x="8106671" y="3749040"/>
            <a:ext cx="263899" cy="200584"/>
          </a:xfrm>
          <a:custGeom>
            <a:avLst/>
            <a:gdLst/>
            <a:ahLst/>
            <a:cxnLst/>
            <a:rect l="l" t="t" r="r" b="b"/>
            <a:pathLst>
              <a:path w="299084" h="227329">
                <a:moveTo>
                  <a:pt x="165830" y="227075"/>
                </a:moveTo>
                <a:lnTo>
                  <a:pt x="140684" y="227075"/>
                </a:lnTo>
                <a:lnTo>
                  <a:pt x="140773" y="91752"/>
                </a:lnTo>
                <a:lnTo>
                  <a:pt x="141487" y="61242"/>
                </a:lnTo>
                <a:lnTo>
                  <a:pt x="142112" y="45434"/>
                </a:lnTo>
                <a:lnTo>
                  <a:pt x="140493" y="45434"/>
                </a:lnTo>
                <a:lnTo>
                  <a:pt x="52863" y="227075"/>
                </a:lnTo>
                <a:lnTo>
                  <a:pt x="27146" y="227075"/>
                </a:lnTo>
                <a:lnTo>
                  <a:pt x="19145" y="34861"/>
                </a:lnTo>
                <a:lnTo>
                  <a:pt x="18192" y="27908"/>
                </a:lnTo>
                <a:lnTo>
                  <a:pt x="0" y="8096"/>
                </a:lnTo>
                <a:lnTo>
                  <a:pt x="1809" y="0"/>
                </a:lnTo>
                <a:lnTo>
                  <a:pt x="70103" y="0"/>
                </a:lnTo>
                <a:lnTo>
                  <a:pt x="68294" y="7619"/>
                </a:lnTo>
                <a:lnTo>
                  <a:pt x="63341" y="8096"/>
                </a:lnTo>
                <a:lnTo>
                  <a:pt x="59531" y="9620"/>
                </a:lnTo>
                <a:lnTo>
                  <a:pt x="54006" y="14763"/>
                </a:lnTo>
                <a:lnTo>
                  <a:pt x="52101" y="18287"/>
                </a:lnTo>
                <a:lnTo>
                  <a:pt x="49815" y="27241"/>
                </a:lnTo>
                <a:lnTo>
                  <a:pt x="49244" y="33527"/>
                </a:lnTo>
                <a:lnTo>
                  <a:pt x="49434" y="53339"/>
                </a:lnTo>
                <a:lnTo>
                  <a:pt x="51013" y="122945"/>
                </a:lnTo>
                <a:lnTo>
                  <a:pt x="50958" y="187832"/>
                </a:lnTo>
                <a:lnTo>
                  <a:pt x="52577" y="187832"/>
                </a:lnTo>
                <a:lnTo>
                  <a:pt x="143065" y="0"/>
                </a:lnTo>
                <a:lnTo>
                  <a:pt x="167830" y="0"/>
                </a:lnTo>
                <a:lnTo>
                  <a:pt x="167739" y="125253"/>
                </a:lnTo>
                <a:lnTo>
                  <a:pt x="166986" y="164115"/>
                </a:lnTo>
                <a:lnTo>
                  <a:pt x="166306" y="187832"/>
                </a:lnTo>
                <a:lnTo>
                  <a:pt x="168020" y="187832"/>
                </a:lnTo>
                <a:lnTo>
                  <a:pt x="236791" y="53530"/>
                </a:lnTo>
                <a:lnTo>
                  <a:pt x="239458" y="47815"/>
                </a:lnTo>
                <a:lnTo>
                  <a:pt x="245078" y="34766"/>
                </a:lnTo>
                <a:lnTo>
                  <a:pt x="246411" y="29051"/>
                </a:lnTo>
                <a:lnTo>
                  <a:pt x="246411" y="15049"/>
                </a:lnTo>
                <a:lnTo>
                  <a:pt x="240982" y="9524"/>
                </a:lnTo>
                <a:lnTo>
                  <a:pt x="230028" y="7619"/>
                </a:lnTo>
                <a:lnTo>
                  <a:pt x="231838" y="0"/>
                </a:lnTo>
                <a:lnTo>
                  <a:pt x="298799" y="0"/>
                </a:lnTo>
                <a:lnTo>
                  <a:pt x="296989" y="7619"/>
                </a:lnTo>
                <a:lnTo>
                  <a:pt x="292036" y="8382"/>
                </a:lnTo>
                <a:lnTo>
                  <a:pt x="287178" y="11239"/>
                </a:lnTo>
                <a:lnTo>
                  <a:pt x="264223" y="44672"/>
                </a:lnTo>
                <a:lnTo>
                  <a:pt x="16583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6"/>
          <p:cNvSpPr/>
          <p:nvPr/>
        </p:nvSpPr>
        <p:spPr>
          <a:xfrm>
            <a:off x="8472094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7" name="object 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06591" y="3749040"/>
            <a:ext cx="191621" cy="197671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9096038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48520" y="3749040"/>
            <a:ext cx="161112" cy="197671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9707880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91" name="object 9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6830" y="3749040"/>
            <a:ext cx="169432" cy="197671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6286948" y="4350123"/>
            <a:ext cx="1749799" cy="300460"/>
          </a:xfrm>
          <a:prstGeom prst="rect">
            <a:avLst/>
          </a:prstGeom>
          <a:solidFill>
            <a:srgbClr val="FFFF00"/>
          </a:solidFill>
          <a:ln w="10667">
            <a:solidFill>
              <a:srgbClr val="0000CC"/>
            </a:solidFill>
          </a:ln>
        </p:spPr>
        <p:txBody>
          <a:bodyPr vert="horz" wrap="square" lIns="0" tIns="35299" rIns="0" bIns="0" rtlCol="0">
            <a:spAutoFit/>
          </a:bodyPr>
          <a:lstStyle/>
          <a:p>
            <a:pPr marL="88531">
              <a:spcBef>
                <a:spcPts val="278"/>
              </a:spcBef>
            </a:pPr>
            <a:r>
              <a:rPr sz="1721" spc="9" dirty="0">
                <a:latin typeface="Comic Sans MS"/>
                <a:cs typeface="Comic Sans MS"/>
              </a:rPr>
              <a:t>15</a:t>
            </a:r>
            <a:r>
              <a:rPr sz="1721" spc="-22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perceptrons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179744" y="5248055"/>
            <a:ext cx="152400" cy="999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3305"/>
              </a:lnSpc>
            </a:pPr>
            <a:r>
              <a:rPr sz="2912" dirty="0">
                <a:latin typeface="Arial MT"/>
                <a:cs typeface="Arial MT"/>
              </a:rPr>
              <a:t>•</a:t>
            </a:r>
            <a:endParaRPr sz="2912">
              <a:latin typeface="Arial MT"/>
              <a:cs typeface="Arial MT"/>
            </a:endParaRPr>
          </a:p>
          <a:p>
            <a:pPr marL="11206">
              <a:spcBef>
                <a:spcPts val="1046"/>
              </a:spcBef>
            </a:pPr>
            <a:r>
              <a:rPr sz="2912" dirty="0">
                <a:latin typeface="Arial MT"/>
                <a:cs typeface="Arial MT"/>
              </a:rPr>
              <a:t>•</a:t>
            </a:r>
            <a:endParaRPr sz="2912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513245" y="5305474"/>
            <a:ext cx="6982385" cy="948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855"/>
              </a:lnSpc>
            </a:pPr>
            <a:r>
              <a:rPr sz="2912" dirty="0">
                <a:latin typeface="Calibri"/>
                <a:cs typeface="Calibri"/>
              </a:rPr>
              <a:t>An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35" dirty="0">
                <a:latin typeface="Calibri"/>
                <a:cs typeface="Calibri"/>
              </a:rPr>
              <a:t>XOR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needs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3</a:t>
            </a:r>
            <a:r>
              <a:rPr sz="2912" spc="-13" dirty="0">
                <a:latin typeface="Calibri"/>
                <a:cs typeface="Calibri"/>
              </a:rPr>
              <a:t> perceptrons</a:t>
            </a:r>
            <a:endParaRPr sz="2912">
              <a:latin typeface="Calibri"/>
              <a:cs typeface="Calibri"/>
            </a:endParaRPr>
          </a:p>
          <a:p>
            <a:pPr marL="11206">
              <a:spcBef>
                <a:spcPts val="1046"/>
              </a:spcBef>
            </a:pPr>
            <a:r>
              <a:rPr sz="2912" spc="-4" dirty="0">
                <a:latin typeface="Calibri"/>
                <a:cs typeface="Calibri"/>
              </a:rPr>
              <a:t>This</a:t>
            </a:r>
            <a:r>
              <a:rPr sz="2912" spc="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network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will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require </a:t>
            </a:r>
            <a:r>
              <a:rPr sz="2912" spc="-4" dirty="0">
                <a:latin typeface="Calibri"/>
                <a:cs typeface="Calibri"/>
              </a:rPr>
              <a:t>3x5</a:t>
            </a:r>
            <a:r>
              <a:rPr sz="2912" spc="18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=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4" dirty="0">
                <a:latin typeface="Calibri"/>
                <a:cs typeface="Calibri"/>
              </a:rPr>
              <a:t>15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perceptrons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62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1260430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0306" y="215018"/>
            <a:ext cx="422910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9" dirty="0">
                <a:solidFill>
                  <a:srgbClr val="BF0000"/>
                </a:solidFill>
              </a:rPr>
              <a:t>Size </a:t>
            </a:r>
            <a:r>
              <a:rPr sz="4236" spc="-4" dirty="0">
                <a:solidFill>
                  <a:srgbClr val="BF0000"/>
                </a:solidFill>
              </a:rPr>
              <a:t>of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deep</a:t>
            </a:r>
            <a:r>
              <a:rPr sz="4236" spc="18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MLP</a:t>
            </a:r>
            <a:endParaRPr sz="4236"/>
          </a:p>
        </p:txBody>
      </p:sp>
      <p:grpSp>
        <p:nvGrpSpPr>
          <p:cNvPr id="3" name="object 3"/>
          <p:cNvGrpSpPr/>
          <p:nvPr/>
        </p:nvGrpSpPr>
        <p:grpSpPr>
          <a:xfrm>
            <a:off x="2657587" y="1347395"/>
            <a:ext cx="2287681" cy="3041837"/>
            <a:chOff x="1132332" y="1527047"/>
            <a:chExt cx="2592705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332" y="2810255"/>
              <a:ext cx="1664208" cy="21137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495" y="4847844"/>
              <a:ext cx="126492" cy="1264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0696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520696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712719" y="2151888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9150"/>
                  </a:lnTo>
                  <a:lnTo>
                    <a:pt x="28003" y="28575"/>
                  </a:lnTo>
                  <a:lnTo>
                    <a:pt x="58507" y="7715"/>
                  </a:lnTo>
                  <a:lnTo>
                    <a:pt x="96012" y="0"/>
                  </a:lnTo>
                  <a:lnTo>
                    <a:pt x="132873" y="7715"/>
                  </a:lnTo>
                  <a:lnTo>
                    <a:pt x="163449" y="28575"/>
                  </a:lnTo>
                  <a:lnTo>
                    <a:pt x="184308" y="59150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712719" y="2151888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9150"/>
                  </a:lnTo>
                  <a:lnTo>
                    <a:pt x="28003" y="28575"/>
                  </a:lnTo>
                  <a:lnTo>
                    <a:pt x="58507" y="7715"/>
                  </a:lnTo>
                  <a:lnTo>
                    <a:pt x="96012" y="0"/>
                  </a:lnTo>
                  <a:lnTo>
                    <a:pt x="132873" y="7715"/>
                  </a:lnTo>
                  <a:lnTo>
                    <a:pt x="163449" y="28575"/>
                  </a:lnTo>
                  <a:lnTo>
                    <a:pt x="184308" y="59150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3660" y="2343911"/>
              <a:ext cx="195580" cy="106680"/>
            </a:xfrm>
            <a:custGeom>
              <a:avLst/>
              <a:gdLst/>
              <a:ahLst/>
              <a:cxnLst/>
              <a:rect l="l" t="t" r="r" b="b"/>
              <a:pathLst>
                <a:path w="195580" h="106680">
                  <a:moveTo>
                    <a:pt x="118249" y="35661"/>
                  </a:moveTo>
                  <a:lnTo>
                    <a:pt x="100584" y="3048"/>
                  </a:lnTo>
                  <a:lnTo>
                    <a:pt x="195072" y="0"/>
                  </a:lnTo>
                  <a:lnTo>
                    <a:pt x="174223" y="28956"/>
                  </a:lnTo>
                  <a:lnTo>
                    <a:pt x="131064" y="28956"/>
                  </a:lnTo>
                  <a:lnTo>
                    <a:pt x="118249" y="35661"/>
                  </a:lnTo>
                  <a:close/>
                </a:path>
                <a:path w="195580" h="106680">
                  <a:moveTo>
                    <a:pt x="123118" y="44649"/>
                  </a:moveTo>
                  <a:lnTo>
                    <a:pt x="118249" y="35661"/>
                  </a:lnTo>
                  <a:lnTo>
                    <a:pt x="131064" y="28956"/>
                  </a:lnTo>
                  <a:lnTo>
                    <a:pt x="135636" y="38100"/>
                  </a:lnTo>
                  <a:lnTo>
                    <a:pt x="123118" y="44649"/>
                  </a:lnTo>
                  <a:close/>
                </a:path>
                <a:path w="195580" h="106680">
                  <a:moveTo>
                    <a:pt x="140208" y="76200"/>
                  </a:moveTo>
                  <a:lnTo>
                    <a:pt x="123118" y="44649"/>
                  </a:lnTo>
                  <a:lnTo>
                    <a:pt x="135636" y="38100"/>
                  </a:lnTo>
                  <a:lnTo>
                    <a:pt x="131064" y="28956"/>
                  </a:lnTo>
                  <a:lnTo>
                    <a:pt x="174223" y="28956"/>
                  </a:lnTo>
                  <a:lnTo>
                    <a:pt x="140208" y="76200"/>
                  </a:lnTo>
                  <a:close/>
                </a:path>
                <a:path w="195580" h="106680">
                  <a:moveTo>
                    <a:pt x="4572" y="106680"/>
                  </a:moveTo>
                  <a:lnTo>
                    <a:pt x="0" y="97536"/>
                  </a:lnTo>
                  <a:lnTo>
                    <a:pt x="118249" y="35661"/>
                  </a:lnTo>
                  <a:lnTo>
                    <a:pt x="123118" y="44649"/>
                  </a:lnTo>
                  <a:lnTo>
                    <a:pt x="4572" y="1066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6935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6935" y="2446020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5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9931" y="2343911"/>
              <a:ext cx="675640" cy="2519680"/>
            </a:xfrm>
            <a:custGeom>
              <a:avLst/>
              <a:gdLst/>
              <a:ahLst/>
              <a:cxnLst/>
              <a:rect l="l" t="t" r="r" b="b"/>
              <a:pathLst>
                <a:path w="675639" h="2519679">
                  <a:moveTo>
                    <a:pt x="416064" y="97536"/>
                  </a:moveTo>
                  <a:lnTo>
                    <a:pt x="285318" y="33566"/>
                  </a:lnTo>
                  <a:lnTo>
                    <a:pt x="288328" y="27432"/>
                  </a:lnTo>
                  <a:lnTo>
                    <a:pt x="301764" y="0"/>
                  </a:lnTo>
                  <a:lnTo>
                    <a:pt x="208800" y="0"/>
                  </a:lnTo>
                  <a:lnTo>
                    <a:pt x="265188" y="74676"/>
                  </a:lnTo>
                  <a:lnTo>
                    <a:pt x="280822" y="42748"/>
                  </a:lnTo>
                  <a:lnTo>
                    <a:pt x="411492" y="106680"/>
                  </a:lnTo>
                  <a:lnTo>
                    <a:pt x="416064" y="97536"/>
                  </a:lnTo>
                  <a:close/>
                </a:path>
                <a:path w="675639" h="2519679">
                  <a:moveTo>
                    <a:pt x="675144" y="2516124"/>
                  </a:moveTo>
                  <a:lnTo>
                    <a:pt x="428409" y="377355"/>
                  </a:lnTo>
                  <a:lnTo>
                    <a:pt x="464832" y="373380"/>
                  </a:lnTo>
                  <a:lnTo>
                    <a:pt x="457847" y="362712"/>
                  </a:lnTo>
                  <a:lnTo>
                    <a:pt x="413016" y="294132"/>
                  </a:lnTo>
                  <a:lnTo>
                    <a:pt x="381012" y="382524"/>
                  </a:lnTo>
                  <a:lnTo>
                    <a:pt x="417703" y="378523"/>
                  </a:lnTo>
                  <a:lnTo>
                    <a:pt x="657288" y="2455430"/>
                  </a:lnTo>
                  <a:lnTo>
                    <a:pt x="45212" y="373456"/>
                  </a:lnTo>
                  <a:lnTo>
                    <a:pt x="80784" y="362712"/>
                  </a:lnTo>
                  <a:lnTo>
                    <a:pt x="77927" y="359664"/>
                  </a:lnTo>
                  <a:lnTo>
                    <a:pt x="16764" y="294132"/>
                  </a:lnTo>
                  <a:lnTo>
                    <a:pt x="0" y="387096"/>
                  </a:lnTo>
                  <a:lnTo>
                    <a:pt x="34582" y="376669"/>
                  </a:lnTo>
                  <a:lnTo>
                    <a:pt x="664476" y="2519172"/>
                  </a:lnTo>
                  <a:lnTo>
                    <a:pt x="675144" y="251612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67227" y="1834896"/>
              <a:ext cx="190500" cy="192405"/>
            </a:xfrm>
            <a:custGeom>
              <a:avLst/>
              <a:gdLst/>
              <a:ahLst/>
              <a:cxnLst/>
              <a:rect l="l" t="t" r="r" b="b"/>
              <a:pathLst>
                <a:path w="190500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635" y="7500"/>
                  </a:lnTo>
                  <a:lnTo>
                    <a:pt x="162687" y="28003"/>
                  </a:lnTo>
                  <a:lnTo>
                    <a:pt x="183022" y="58507"/>
                  </a:lnTo>
                  <a:lnTo>
                    <a:pt x="190500" y="96012"/>
                  </a:lnTo>
                  <a:lnTo>
                    <a:pt x="183022" y="133516"/>
                  </a:lnTo>
                  <a:lnTo>
                    <a:pt x="162687" y="164020"/>
                  </a:lnTo>
                  <a:lnTo>
                    <a:pt x="132635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7227" y="1834896"/>
              <a:ext cx="190500" cy="192405"/>
            </a:xfrm>
            <a:custGeom>
              <a:avLst/>
              <a:gdLst/>
              <a:ahLst/>
              <a:cxnLst/>
              <a:rect l="l" t="t" r="r" b="b"/>
              <a:pathLst>
                <a:path w="190500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635" y="7500"/>
                  </a:lnTo>
                  <a:lnTo>
                    <a:pt x="162687" y="28003"/>
                  </a:lnTo>
                  <a:lnTo>
                    <a:pt x="183022" y="58507"/>
                  </a:lnTo>
                  <a:lnTo>
                    <a:pt x="190500" y="96012"/>
                  </a:lnTo>
                  <a:lnTo>
                    <a:pt x="183022" y="133516"/>
                  </a:lnTo>
                  <a:lnTo>
                    <a:pt x="162687" y="164020"/>
                  </a:lnTo>
                  <a:lnTo>
                    <a:pt x="132635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7727" y="1540763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96012" y="192024"/>
                  </a:moveTo>
                  <a:lnTo>
                    <a:pt x="59150" y="184523"/>
                  </a:lnTo>
                  <a:lnTo>
                    <a:pt x="28575" y="164020"/>
                  </a:lnTo>
                  <a:lnTo>
                    <a:pt x="7715" y="133516"/>
                  </a:lnTo>
                  <a:lnTo>
                    <a:pt x="0" y="96012"/>
                  </a:lnTo>
                  <a:lnTo>
                    <a:pt x="7715" y="58507"/>
                  </a:lnTo>
                  <a:lnTo>
                    <a:pt x="28575" y="28003"/>
                  </a:lnTo>
                  <a:lnTo>
                    <a:pt x="59150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7727" y="1540763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0" y="96012"/>
                  </a:moveTo>
                  <a:lnTo>
                    <a:pt x="7715" y="58507"/>
                  </a:lnTo>
                  <a:lnTo>
                    <a:pt x="28575" y="28003"/>
                  </a:lnTo>
                  <a:lnTo>
                    <a:pt x="59150" y="7500"/>
                  </a:lnTo>
                  <a:lnTo>
                    <a:pt x="96012" y="0"/>
                  </a:lnTo>
                  <a:lnTo>
                    <a:pt x="133516" y="7500"/>
                  </a:lnTo>
                  <a:lnTo>
                    <a:pt x="164020" y="28003"/>
                  </a:lnTo>
                  <a:lnTo>
                    <a:pt x="184523" y="58507"/>
                  </a:lnTo>
                  <a:lnTo>
                    <a:pt x="192024" y="96012"/>
                  </a:lnTo>
                  <a:lnTo>
                    <a:pt x="184523" y="133516"/>
                  </a:lnTo>
                  <a:lnTo>
                    <a:pt x="164020" y="164020"/>
                  </a:lnTo>
                  <a:lnTo>
                    <a:pt x="133516" y="184523"/>
                  </a:lnTo>
                  <a:lnTo>
                    <a:pt x="96012" y="192024"/>
                  </a:lnTo>
                  <a:lnTo>
                    <a:pt x="59150" y="184523"/>
                  </a:lnTo>
                  <a:lnTo>
                    <a:pt x="28575" y="164020"/>
                  </a:lnTo>
                  <a:lnTo>
                    <a:pt x="7715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192" y="1732787"/>
              <a:ext cx="193675" cy="106680"/>
            </a:xfrm>
            <a:custGeom>
              <a:avLst/>
              <a:gdLst/>
              <a:ahLst/>
              <a:cxnLst/>
              <a:rect l="l" t="t" r="r" b="b"/>
              <a:pathLst>
                <a:path w="193675" h="106680">
                  <a:moveTo>
                    <a:pt x="117943" y="35095"/>
                  </a:moveTo>
                  <a:lnTo>
                    <a:pt x="100584" y="3048"/>
                  </a:lnTo>
                  <a:lnTo>
                    <a:pt x="193548" y="0"/>
                  </a:lnTo>
                  <a:lnTo>
                    <a:pt x="173278" y="28956"/>
                  </a:lnTo>
                  <a:lnTo>
                    <a:pt x="129540" y="28956"/>
                  </a:lnTo>
                  <a:lnTo>
                    <a:pt x="117943" y="35095"/>
                  </a:lnTo>
                  <a:close/>
                </a:path>
                <a:path w="193675" h="106680">
                  <a:moveTo>
                    <a:pt x="123118" y="44649"/>
                  </a:moveTo>
                  <a:lnTo>
                    <a:pt x="117943" y="35095"/>
                  </a:lnTo>
                  <a:lnTo>
                    <a:pt x="129540" y="28956"/>
                  </a:lnTo>
                  <a:lnTo>
                    <a:pt x="135636" y="38100"/>
                  </a:lnTo>
                  <a:lnTo>
                    <a:pt x="123118" y="44649"/>
                  </a:lnTo>
                  <a:close/>
                </a:path>
                <a:path w="193675" h="106680">
                  <a:moveTo>
                    <a:pt x="140208" y="76200"/>
                  </a:moveTo>
                  <a:lnTo>
                    <a:pt x="123118" y="44649"/>
                  </a:lnTo>
                  <a:lnTo>
                    <a:pt x="135636" y="38100"/>
                  </a:lnTo>
                  <a:lnTo>
                    <a:pt x="129540" y="28956"/>
                  </a:lnTo>
                  <a:lnTo>
                    <a:pt x="173278" y="28956"/>
                  </a:lnTo>
                  <a:lnTo>
                    <a:pt x="140208" y="76200"/>
                  </a:lnTo>
                  <a:close/>
                </a:path>
                <a:path w="193675" h="106680">
                  <a:moveTo>
                    <a:pt x="4572" y="106680"/>
                  </a:moveTo>
                  <a:lnTo>
                    <a:pt x="0" y="97536"/>
                  </a:lnTo>
                  <a:lnTo>
                    <a:pt x="117943" y="35095"/>
                  </a:lnTo>
                  <a:lnTo>
                    <a:pt x="123118" y="44649"/>
                  </a:lnTo>
                  <a:lnTo>
                    <a:pt x="4572" y="10668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3467" y="1834896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96012" y="192024"/>
                  </a:move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873" y="7500"/>
                  </a:lnTo>
                  <a:lnTo>
                    <a:pt x="163449" y="28003"/>
                  </a:lnTo>
                  <a:lnTo>
                    <a:pt x="184308" y="58507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3467" y="1834896"/>
              <a:ext cx="192405" cy="192405"/>
            </a:xfrm>
            <a:custGeom>
              <a:avLst/>
              <a:gdLst/>
              <a:ahLst/>
              <a:cxnLst/>
              <a:rect l="l" t="t" r="r" b="b"/>
              <a:pathLst>
                <a:path w="192404" h="192405">
                  <a:moveTo>
                    <a:pt x="0" y="96012"/>
                  </a:moveTo>
                  <a:lnTo>
                    <a:pt x="7500" y="58507"/>
                  </a:lnTo>
                  <a:lnTo>
                    <a:pt x="28003" y="28003"/>
                  </a:lnTo>
                  <a:lnTo>
                    <a:pt x="58507" y="7500"/>
                  </a:lnTo>
                  <a:lnTo>
                    <a:pt x="96012" y="0"/>
                  </a:lnTo>
                  <a:lnTo>
                    <a:pt x="132873" y="7500"/>
                  </a:lnTo>
                  <a:lnTo>
                    <a:pt x="163449" y="28003"/>
                  </a:lnTo>
                  <a:lnTo>
                    <a:pt x="184308" y="58507"/>
                  </a:lnTo>
                  <a:lnTo>
                    <a:pt x="192024" y="96012"/>
                  </a:lnTo>
                  <a:lnTo>
                    <a:pt x="184308" y="133516"/>
                  </a:lnTo>
                  <a:lnTo>
                    <a:pt x="163449" y="164020"/>
                  </a:lnTo>
                  <a:lnTo>
                    <a:pt x="132873" y="184523"/>
                  </a:lnTo>
                  <a:lnTo>
                    <a:pt x="96012" y="192024"/>
                  </a:lnTo>
                  <a:lnTo>
                    <a:pt x="58507" y="184523"/>
                  </a:lnTo>
                  <a:lnTo>
                    <a:pt x="28003" y="164020"/>
                  </a:lnTo>
                  <a:lnTo>
                    <a:pt x="7500" y="133516"/>
                  </a:lnTo>
                  <a:lnTo>
                    <a:pt x="0" y="960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805684" y="1732787"/>
              <a:ext cx="655320" cy="425450"/>
            </a:xfrm>
            <a:custGeom>
              <a:avLst/>
              <a:gdLst/>
              <a:ahLst/>
              <a:cxnLst/>
              <a:rect l="l" t="t" r="r" b="b"/>
              <a:pathLst>
                <a:path w="655320" h="425450">
                  <a:moveTo>
                    <a:pt x="653796" y="294132"/>
                  </a:moveTo>
                  <a:lnTo>
                    <a:pt x="563880" y="268224"/>
                  </a:lnTo>
                  <a:lnTo>
                    <a:pt x="570547" y="304304"/>
                  </a:lnTo>
                  <a:lnTo>
                    <a:pt x="17640" y="411416"/>
                  </a:lnTo>
                  <a:lnTo>
                    <a:pt x="182600" y="333552"/>
                  </a:lnTo>
                  <a:lnTo>
                    <a:pt x="198120" y="367284"/>
                  </a:lnTo>
                  <a:lnTo>
                    <a:pt x="237744" y="318516"/>
                  </a:lnTo>
                  <a:lnTo>
                    <a:pt x="257556" y="294132"/>
                  </a:lnTo>
                  <a:lnTo>
                    <a:pt x="163068" y="291084"/>
                  </a:lnTo>
                  <a:lnTo>
                    <a:pt x="178536" y="324726"/>
                  </a:lnTo>
                  <a:lnTo>
                    <a:pt x="0" y="406908"/>
                  </a:lnTo>
                  <a:lnTo>
                    <a:pt x="3124" y="414223"/>
                  </a:lnTo>
                  <a:lnTo>
                    <a:pt x="1524" y="414528"/>
                  </a:lnTo>
                  <a:lnTo>
                    <a:pt x="3048" y="425196"/>
                  </a:lnTo>
                  <a:lnTo>
                    <a:pt x="572516" y="314883"/>
                  </a:lnTo>
                  <a:lnTo>
                    <a:pt x="579120" y="350520"/>
                  </a:lnTo>
                  <a:lnTo>
                    <a:pt x="643699" y="301752"/>
                  </a:lnTo>
                  <a:lnTo>
                    <a:pt x="653796" y="294132"/>
                  </a:lnTo>
                  <a:close/>
                </a:path>
                <a:path w="655320" h="425450">
                  <a:moveTo>
                    <a:pt x="655320" y="97536"/>
                  </a:moveTo>
                  <a:lnTo>
                    <a:pt x="526097" y="32232"/>
                  </a:lnTo>
                  <a:lnTo>
                    <a:pt x="529323" y="25908"/>
                  </a:lnTo>
                  <a:lnTo>
                    <a:pt x="542544" y="0"/>
                  </a:lnTo>
                  <a:lnTo>
                    <a:pt x="448056" y="0"/>
                  </a:lnTo>
                  <a:lnTo>
                    <a:pt x="504444" y="74676"/>
                  </a:lnTo>
                  <a:lnTo>
                    <a:pt x="520877" y="42456"/>
                  </a:lnTo>
                  <a:lnTo>
                    <a:pt x="650748" y="106680"/>
                  </a:lnTo>
                  <a:lnTo>
                    <a:pt x="655320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0" y="4847844"/>
              <a:ext cx="128015" cy="1264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24087" y="2026919"/>
              <a:ext cx="1341120" cy="2836545"/>
            </a:xfrm>
            <a:custGeom>
              <a:avLst/>
              <a:gdLst/>
              <a:ahLst/>
              <a:cxnLst/>
              <a:rect l="l" t="t" r="r" b="b"/>
              <a:pathLst>
                <a:path w="1341120" h="2836545">
                  <a:moveTo>
                    <a:pt x="688860" y="611124"/>
                  </a:moveTo>
                  <a:lnTo>
                    <a:pt x="597420" y="592836"/>
                  </a:lnTo>
                  <a:lnTo>
                    <a:pt x="606831" y="628484"/>
                  </a:lnTo>
                  <a:lnTo>
                    <a:pt x="31711" y="784313"/>
                  </a:lnTo>
                  <a:lnTo>
                    <a:pt x="224536" y="661263"/>
                  </a:lnTo>
                  <a:lnTo>
                    <a:pt x="243840" y="691896"/>
                  </a:lnTo>
                  <a:lnTo>
                    <a:pt x="272376" y="644652"/>
                  </a:lnTo>
                  <a:lnTo>
                    <a:pt x="292608" y="611124"/>
                  </a:lnTo>
                  <a:lnTo>
                    <a:pt x="199644" y="621792"/>
                  </a:lnTo>
                  <a:lnTo>
                    <a:pt x="218694" y="652005"/>
                  </a:lnTo>
                  <a:lnTo>
                    <a:pt x="0" y="792480"/>
                  </a:lnTo>
                  <a:lnTo>
                    <a:pt x="2146" y="796785"/>
                  </a:lnTo>
                  <a:lnTo>
                    <a:pt x="3060" y="803148"/>
                  </a:lnTo>
                  <a:lnTo>
                    <a:pt x="609295" y="637819"/>
                  </a:lnTo>
                  <a:lnTo>
                    <a:pt x="618756" y="673608"/>
                  </a:lnTo>
                  <a:lnTo>
                    <a:pt x="673468" y="624840"/>
                  </a:lnTo>
                  <a:lnTo>
                    <a:pt x="688860" y="611124"/>
                  </a:lnTo>
                  <a:close/>
                </a:path>
                <a:path w="1341120" h="2836545">
                  <a:moveTo>
                    <a:pt x="1341120" y="2833116"/>
                  </a:moveTo>
                  <a:lnTo>
                    <a:pt x="1340954" y="2832354"/>
                  </a:lnTo>
                  <a:lnTo>
                    <a:pt x="1145590" y="83477"/>
                  </a:lnTo>
                  <a:lnTo>
                    <a:pt x="1182624" y="80772"/>
                  </a:lnTo>
                  <a:lnTo>
                    <a:pt x="1175499" y="68580"/>
                  </a:lnTo>
                  <a:lnTo>
                    <a:pt x="1135380" y="0"/>
                  </a:lnTo>
                  <a:lnTo>
                    <a:pt x="1098804" y="86868"/>
                  </a:lnTo>
                  <a:lnTo>
                    <a:pt x="1136383" y="84137"/>
                  </a:lnTo>
                  <a:lnTo>
                    <a:pt x="1327162" y="2766987"/>
                  </a:lnTo>
                  <a:lnTo>
                    <a:pt x="760298" y="80645"/>
                  </a:lnTo>
                  <a:lnTo>
                    <a:pt x="797052" y="73164"/>
                  </a:lnTo>
                  <a:lnTo>
                    <a:pt x="792226" y="67056"/>
                  </a:lnTo>
                  <a:lnTo>
                    <a:pt x="739140" y="0"/>
                  </a:lnTo>
                  <a:lnTo>
                    <a:pt x="714756" y="89916"/>
                  </a:lnTo>
                  <a:lnTo>
                    <a:pt x="751217" y="82499"/>
                  </a:lnTo>
                  <a:lnTo>
                    <a:pt x="1331976" y="2836164"/>
                  </a:lnTo>
                  <a:lnTo>
                    <a:pt x="1336548" y="2834640"/>
                  </a:lnTo>
                  <a:lnTo>
                    <a:pt x="1341120" y="2834640"/>
                  </a:lnTo>
                  <a:lnTo>
                    <a:pt x="1341005" y="283315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31619" y="4406151"/>
            <a:ext cx="56141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423604" algn="l"/>
              </a:tabLst>
            </a:pPr>
            <a:r>
              <a:rPr sz="1721" spc="13" dirty="0">
                <a:latin typeface="Calibri"/>
                <a:cs typeface="Calibri"/>
              </a:rPr>
              <a:t>U	V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41153" y="4406151"/>
            <a:ext cx="127130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368133" algn="l"/>
                <a:tab pos="836564" algn="l"/>
                <a:tab pos="1155948" algn="l"/>
              </a:tabLst>
            </a:pPr>
            <a:r>
              <a:rPr sz="1721" spc="22" dirty="0">
                <a:latin typeface="Calibri"/>
                <a:cs typeface="Calibri"/>
              </a:rPr>
              <a:t>W	</a:t>
            </a:r>
            <a:r>
              <a:rPr sz="1721" spc="13" dirty="0">
                <a:latin typeface="Calibri"/>
                <a:cs typeface="Calibri"/>
              </a:rPr>
              <a:t>X	</a:t>
            </a:r>
            <a:r>
              <a:rPr sz="1721" spc="9" dirty="0">
                <a:latin typeface="Calibri"/>
                <a:cs typeface="Calibri"/>
              </a:rPr>
              <a:t>Y	Z</a:t>
            </a:r>
            <a:endParaRPr sz="1721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108563" y="1826783"/>
          <a:ext cx="1303242" cy="1304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38100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CC"/>
                      </a:solidFill>
                      <a:prstDash val="solid"/>
                    </a:lnL>
                    <a:lnR w="28575">
                      <a:solidFill>
                        <a:srgbClr val="0000CC"/>
                      </a:solidFill>
                      <a:prstDash val="solid"/>
                    </a:lnR>
                    <a:lnT w="28575">
                      <a:solidFill>
                        <a:srgbClr val="0000CC"/>
                      </a:solidFill>
                      <a:prstDash val="solid"/>
                    </a:lnT>
                    <a:lnB w="28575">
                      <a:solidFill>
                        <a:srgbClr val="0000CC"/>
                      </a:solidFill>
                      <a:prstDash val="solid"/>
                    </a:lnB>
                    <a:solidFill>
                      <a:srgbClr val="B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7258761" y="3167706"/>
            <a:ext cx="111946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349642" algn="l"/>
                <a:tab pos="674070" algn="l"/>
                <a:tab pos="982248" algn="l"/>
              </a:tabLst>
            </a:pPr>
            <a:r>
              <a:rPr sz="971" dirty="0">
                <a:latin typeface="Calibri"/>
                <a:cs typeface="Calibri"/>
              </a:rPr>
              <a:t>00	01	11	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62881" y="2896056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95247" y="1515484"/>
            <a:ext cx="325531" cy="325531"/>
          </a:xfrm>
          <a:custGeom>
            <a:avLst/>
            <a:gdLst/>
            <a:ahLst/>
            <a:cxnLst/>
            <a:rect l="l" t="t" r="r" b="b"/>
            <a:pathLst>
              <a:path w="368935" h="368935">
                <a:moveTo>
                  <a:pt x="368807" y="368807"/>
                </a:moveTo>
                <a:lnTo>
                  <a:pt x="0" y="0"/>
                </a:lnTo>
              </a:path>
            </a:pathLst>
          </a:custGeom>
          <a:ln w="42672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6691314" y="1504281"/>
            <a:ext cx="431426" cy="1191756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01454">
              <a:lnSpc>
                <a:spcPts val="1024"/>
              </a:lnSpc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  <a:p>
            <a:pPr marL="11206">
              <a:lnSpc>
                <a:spcPts val="1024"/>
              </a:lnSpc>
            </a:pPr>
            <a:r>
              <a:rPr sz="971" dirty="0">
                <a:latin typeface="Calibri"/>
                <a:cs typeface="Calibri"/>
              </a:rPr>
              <a:t>WX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44"/>
              </a:spcBef>
            </a:pPr>
            <a:endParaRPr sz="838">
              <a:latin typeface="Calibri"/>
              <a:cs typeface="Calibri"/>
            </a:endParaRPr>
          </a:p>
          <a:p>
            <a:pPr marL="282403"/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79">
              <a:latin typeface="Calibri"/>
              <a:cs typeface="Calibri"/>
            </a:endParaRPr>
          </a:p>
          <a:p>
            <a:pPr marL="282403">
              <a:spcBef>
                <a:spcPts val="4"/>
              </a:spcBef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971">
              <a:latin typeface="Calibri"/>
              <a:cs typeface="Calibri"/>
            </a:endParaRPr>
          </a:p>
          <a:p>
            <a:pPr marL="282403"/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08563" y="1346051"/>
            <a:ext cx="2162735" cy="1806387"/>
            <a:chOff x="6176771" y="1525524"/>
            <a:chExt cx="2451100" cy="2047239"/>
          </a:xfrm>
        </p:grpSpPr>
        <p:sp>
          <p:nvSpPr>
            <p:cNvPr id="32" name="object 32"/>
            <p:cNvSpPr/>
            <p:nvPr/>
          </p:nvSpPr>
          <p:spPr>
            <a:xfrm>
              <a:off x="6196584" y="1557528"/>
              <a:ext cx="2385060" cy="520065"/>
            </a:xfrm>
            <a:custGeom>
              <a:avLst/>
              <a:gdLst/>
              <a:ahLst/>
              <a:cxnLst/>
              <a:rect l="l" t="t" r="r" b="b"/>
              <a:pathLst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0" y="519683"/>
                  </a:moveTo>
                  <a:lnTo>
                    <a:pt x="227076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370332" y="519683"/>
                  </a:moveTo>
                  <a:lnTo>
                    <a:pt x="595883" y="390143"/>
                  </a:lnTo>
                </a:path>
                <a:path w="2385059" h="520064">
                  <a:moveTo>
                    <a:pt x="739139" y="519683"/>
                  </a:moveTo>
                  <a:lnTo>
                    <a:pt x="964692" y="390143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743712" y="519683"/>
                  </a:moveTo>
                  <a:lnTo>
                    <a:pt x="969264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112519" y="519683"/>
                  </a:moveTo>
                  <a:lnTo>
                    <a:pt x="1338071" y="390143"/>
                  </a:lnTo>
                </a:path>
                <a:path w="2385059" h="520064">
                  <a:moveTo>
                    <a:pt x="1481328" y="519683"/>
                  </a:moveTo>
                  <a:lnTo>
                    <a:pt x="1706880" y="390143"/>
                  </a:lnTo>
                </a:path>
                <a:path w="2385059" h="520064">
                  <a:moveTo>
                    <a:pt x="227076" y="390143"/>
                  </a:moveTo>
                  <a:lnTo>
                    <a:pt x="595883" y="390143"/>
                  </a:lnTo>
                </a:path>
                <a:path w="2385059" h="520064">
                  <a:moveTo>
                    <a:pt x="452628" y="260604"/>
                  </a:moveTo>
                  <a:lnTo>
                    <a:pt x="821435" y="260604"/>
                  </a:lnTo>
                </a:path>
                <a:path w="2385059" h="520064">
                  <a:moveTo>
                    <a:pt x="227076" y="390143"/>
                  </a:moveTo>
                  <a:lnTo>
                    <a:pt x="452628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964692" y="390143"/>
                  </a:lnTo>
                </a:path>
                <a:path w="2385059" h="520064">
                  <a:moveTo>
                    <a:pt x="821435" y="260604"/>
                  </a:moveTo>
                  <a:lnTo>
                    <a:pt x="1190244" y="260604"/>
                  </a:lnTo>
                </a:path>
                <a:path w="2385059" h="520064">
                  <a:moveTo>
                    <a:pt x="595883" y="390143"/>
                  </a:moveTo>
                  <a:lnTo>
                    <a:pt x="821435" y="260604"/>
                  </a:lnTo>
                </a:path>
                <a:path w="2385059" h="520064">
                  <a:moveTo>
                    <a:pt x="964692" y="390143"/>
                  </a:moveTo>
                  <a:lnTo>
                    <a:pt x="1190244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338071" y="390143"/>
                  </a:lnTo>
                </a:path>
                <a:path w="2385059" h="520064">
                  <a:moveTo>
                    <a:pt x="1194816" y="260604"/>
                  </a:moveTo>
                  <a:lnTo>
                    <a:pt x="1563623" y="260604"/>
                  </a:lnTo>
                </a:path>
                <a:path w="2385059" h="520064">
                  <a:moveTo>
                    <a:pt x="969264" y="390143"/>
                  </a:moveTo>
                  <a:lnTo>
                    <a:pt x="1194816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706880" y="390143"/>
                  </a:lnTo>
                </a:path>
                <a:path w="2385059" h="520064">
                  <a:moveTo>
                    <a:pt x="1563623" y="260604"/>
                  </a:moveTo>
                  <a:lnTo>
                    <a:pt x="1932432" y="260604"/>
                  </a:lnTo>
                </a:path>
                <a:path w="2385059" h="520064">
                  <a:moveTo>
                    <a:pt x="1338071" y="390143"/>
                  </a:moveTo>
                  <a:lnTo>
                    <a:pt x="1563623" y="260604"/>
                  </a:lnTo>
                </a:path>
                <a:path w="2385059" h="520064">
                  <a:moveTo>
                    <a:pt x="1706880" y="390143"/>
                  </a:moveTo>
                  <a:lnTo>
                    <a:pt x="1932432" y="260604"/>
                  </a:lnTo>
                </a:path>
                <a:path w="2385059" h="520064">
                  <a:moveTo>
                    <a:pt x="454151" y="259079"/>
                  </a:moveTo>
                  <a:lnTo>
                    <a:pt x="822960" y="25907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454151" y="259079"/>
                  </a:moveTo>
                  <a:lnTo>
                    <a:pt x="679703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191767" y="259079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822960" y="259079"/>
                  </a:moveTo>
                  <a:lnTo>
                    <a:pt x="1048512" y="129539"/>
                  </a:lnTo>
                </a:path>
                <a:path w="2385059" h="520064">
                  <a:moveTo>
                    <a:pt x="1191767" y="259079"/>
                  </a:moveTo>
                  <a:lnTo>
                    <a:pt x="1417319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565148" y="259079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196339" y="259079"/>
                  </a:moveTo>
                  <a:lnTo>
                    <a:pt x="1421892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933955" y="259079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1565148" y="259079"/>
                  </a:moveTo>
                  <a:lnTo>
                    <a:pt x="1790700" y="129539"/>
                  </a:lnTo>
                </a:path>
                <a:path w="2385059" h="520064">
                  <a:moveTo>
                    <a:pt x="1933955" y="259079"/>
                  </a:moveTo>
                  <a:lnTo>
                    <a:pt x="2159508" y="129539"/>
                  </a:lnTo>
                </a:path>
                <a:path w="2385059" h="520064">
                  <a:moveTo>
                    <a:pt x="679703" y="129539"/>
                  </a:moveTo>
                  <a:lnTo>
                    <a:pt x="1048512" y="129539"/>
                  </a:lnTo>
                </a:path>
                <a:path w="2385059" h="520064">
                  <a:moveTo>
                    <a:pt x="905255" y="0"/>
                  </a:moveTo>
                  <a:lnTo>
                    <a:pt x="1274064" y="0"/>
                  </a:lnTo>
                </a:path>
                <a:path w="2385059" h="520064">
                  <a:moveTo>
                    <a:pt x="679703" y="129539"/>
                  </a:moveTo>
                  <a:lnTo>
                    <a:pt x="905255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048512" y="129539"/>
                  </a:moveTo>
                  <a:lnTo>
                    <a:pt x="1417319" y="129539"/>
                  </a:lnTo>
                </a:path>
                <a:path w="2385059" h="520064">
                  <a:moveTo>
                    <a:pt x="1274064" y="0"/>
                  </a:moveTo>
                  <a:lnTo>
                    <a:pt x="1642871" y="0"/>
                  </a:lnTo>
                </a:path>
                <a:path w="2385059" h="520064">
                  <a:moveTo>
                    <a:pt x="1048512" y="129539"/>
                  </a:moveTo>
                  <a:lnTo>
                    <a:pt x="1274064" y="0"/>
                  </a:lnTo>
                </a:path>
                <a:path w="2385059" h="520064">
                  <a:moveTo>
                    <a:pt x="1417319" y="129539"/>
                  </a:moveTo>
                  <a:lnTo>
                    <a:pt x="164287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790700" y="129539"/>
                  </a:lnTo>
                </a:path>
                <a:path w="2385059" h="520064">
                  <a:moveTo>
                    <a:pt x="1647444" y="0"/>
                  </a:moveTo>
                  <a:lnTo>
                    <a:pt x="2016251" y="0"/>
                  </a:lnTo>
                </a:path>
                <a:path w="2385059" h="520064">
                  <a:moveTo>
                    <a:pt x="1421892" y="129539"/>
                  </a:moveTo>
                  <a:lnTo>
                    <a:pt x="1647444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1790700" y="129539"/>
                  </a:moveTo>
                  <a:lnTo>
                    <a:pt x="2159508" y="129539"/>
                  </a:lnTo>
                </a:path>
                <a:path w="2385059" h="520064">
                  <a:moveTo>
                    <a:pt x="2016251" y="0"/>
                  </a:moveTo>
                  <a:lnTo>
                    <a:pt x="2385060" y="0"/>
                  </a:lnTo>
                </a:path>
                <a:path w="2385059" h="520064">
                  <a:moveTo>
                    <a:pt x="1790700" y="129539"/>
                  </a:moveTo>
                  <a:lnTo>
                    <a:pt x="2016251" y="0"/>
                  </a:lnTo>
                </a:path>
                <a:path w="2385059" h="520064">
                  <a:moveTo>
                    <a:pt x="2159508" y="129539"/>
                  </a:moveTo>
                  <a:lnTo>
                    <a:pt x="2385060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935723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1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7389876" y="1687067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59" y="0"/>
                  </a:lnTo>
                  <a:lnTo>
                    <a:pt x="370331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370332" y="132587"/>
                  </a:moveTo>
                  <a:lnTo>
                    <a:pt x="0" y="132587"/>
                  </a:ln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87439" y="1947672"/>
              <a:ext cx="594360" cy="132715"/>
            </a:xfrm>
            <a:custGeom>
              <a:avLst/>
              <a:gdLst/>
              <a:ahLst/>
              <a:cxnLst/>
              <a:rect l="l" t="t" r="r" b="b"/>
              <a:pathLst>
                <a:path w="594359" h="132714">
                  <a:moveTo>
                    <a:pt x="0" y="132587"/>
                  </a:moveTo>
                  <a:lnTo>
                    <a:pt x="228600" y="0"/>
                  </a:lnTo>
                  <a:lnTo>
                    <a:pt x="594360" y="0"/>
                  </a:lnTo>
                  <a:lnTo>
                    <a:pt x="370332" y="132587"/>
                  </a:lnTo>
                  <a:lnTo>
                    <a:pt x="0" y="132587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368807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43116" y="1687067"/>
              <a:ext cx="593090" cy="134620"/>
            </a:xfrm>
            <a:custGeom>
              <a:avLst/>
              <a:gdLst/>
              <a:ahLst/>
              <a:cxnLst/>
              <a:rect l="l" t="t" r="r" b="b"/>
              <a:pathLst>
                <a:path w="593090" h="134619">
                  <a:moveTo>
                    <a:pt x="0" y="134112"/>
                  </a:moveTo>
                  <a:lnTo>
                    <a:pt x="228600" y="1524"/>
                  </a:lnTo>
                  <a:lnTo>
                    <a:pt x="592835" y="0"/>
                  </a:lnTo>
                  <a:lnTo>
                    <a:pt x="368807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68808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7530083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68808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984235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1800" y="181508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370332" y="134112"/>
                  </a:moveTo>
                  <a:lnTo>
                    <a:pt x="0" y="134112"/>
                  </a:ln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235951" y="1556004"/>
              <a:ext cx="594360" cy="134620"/>
            </a:xfrm>
            <a:custGeom>
              <a:avLst/>
              <a:gdLst/>
              <a:ahLst/>
              <a:cxnLst/>
              <a:rect l="l" t="t" r="r" b="b"/>
              <a:pathLst>
                <a:path w="594359" h="134619">
                  <a:moveTo>
                    <a:pt x="0" y="134112"/>
                  </a:moveTo>
                  <a:lnTo>
                    <a:pt x="228600" y="1524"/>
                  </a:lnTo>
                  <a:lnTo>
                    <a:pt x="594360" y="0"/>
                  </a:lnTo>
                  <a:lnTo>
                    <a:pt x="370332" y="134112"/>
                  </a:lnTo>
                  <a:lnTo>
                    <a:pt x="0" y="134112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5719" y="1950720"/>
              <a:ext cx="234950" cy="137160"/>
            </a:xfrm>
            <a:custGeom>
              <a:avLst/>
              <a:gdLst/>
              <a:ahLst/>
              <a:cxnLst/>
              <a:rect l="l" t="t" r="r" b="b"/>
              <a:pathLst>
                <a:path w="234950" h="137160">
                  <a:moveTo>
                    <a:pt x="0" y="137159"/>
                  </a:moveTo>
                  <a:lnTo>
                    <a:pt x="234696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4196" y="195529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7901939" y="18166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8138160" y="1677924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5471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8377428" y="153924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815"/>
                  </a:lnTo>
                  <a:lnTo>
                    <a:pt x="234998" y="105471"/>
                  </a:lnTo>
                  <a:lnTo>
                    <a:pt x="235295" y="157993"/>
                  </a:lnTo>
                  <a:lnTo>
                    <a:pt x="235620" y="210409"/>
                  </a:lnTo>
                  <a:lnTo>
                    <a:pt x="235917" y="262745"/>
                  </a:lnTo>
                  <a:lnTo>
                    <a:pt x="236135" y="31502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7664196" y="2321051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1939" y="2182368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5"/>
                  </a:lnTo>
                  <a:lnTo>
                    <a:pt x="234998" y="104538"/>
                  </a:lnTo>
                  <a:lnTo>
                    <a:pt x="235295" y="156874"/>
                  </a:lnTo>
                  <a:lnTo>
                    <a:pt x="235620" y="209290"/>
                  </a:lnTo>
                  <a:lnTo>
                    <a:pt x="235917" y="261812"/>
                  </a:lnTo>
                  <a:lnTo>
                    <a:pt x="236135" y="31446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1524" y="502920"/>
                  </a:moveTo>
                  <a:lnTo>
                    <a:pt x="1239" y="292510"/>
                  </a:lnTo>
                  <a:lnTo>
                    <a:pt x="564" y="187891"/>
                  </a:lnTo>
                  <a:lnTo>
                    <a:pt x="0" y="135636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8138160" y="2045208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5636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104"/>
                  </a:lnTo>
                  <a:lnTo>
                    <a:pt x="1488" y="397448"/>
                  </a:lnTo>
                  <a:lnTo>
                    <a:pt x="1404" y="344926"/>
                  </a:lnTo>
                  <a:lnTo>
                    <a:pt x="1239" y="292510"/>
                  </a:lnTo>
                  <a:lnTo>
                    <a:pt x="968" y="240174"/>
                  </a:lnTo>
                  <a:lnTo>
                    <a:pt x="564" y="187891"/>
                  </a:lnTo>
                  <a:lnTo>
                    <a:pt x="0" y="13563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8377428" y="1906524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7664196" y="2689859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7901939" y="2551175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8138160" y="241249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19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8377428" y="227380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502920"/>
                  </a:moveTo>
                  <a:lnTo>
                    <a:pt x="0" y="137160"/>
                  </a:lnTo>
                  <a:lnTo>
                    <a:pt x="234695" y="0"/>
                  </a:lnTo>
                  <a:lnTo>
                    <a:pt x="234998" y="104502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7664196" y="3055620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1939" y="2916936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20">
                  <a:moveTo>
                    <a:pt x="0" y="137160"/>
                  </a:moveTo>
                  <a:lnTo>
                    <a:pt x="234695" y="0"/>
                  </a:lnTo>
                  <a:lnTo>
                    <a:pt x="234780" y="52251"/>
                  </a:lnTo>
                  <a:lnTo>
                    <a:pt x="234998" y="104502"/>
                  </a:lnTo>
                  <a:lnTo>
                    <a:pt x="235295" y="156754"/>
                  </a:lnTo>
                  <a:lnTo>
                    <a:pt x="235620" y="209005"/>
                  </a:lnTo>
                  <a:lnTo>
                    <a:pt x="235917" y="261257"/>
                  </a:lnTo>
                  <a:lnTo>
                    <a:pt x="236135" y="313508"/>
                  </a:lnTo>
                  <a:lnTo>
                    <a:pt x="236219" y="365760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1" name="object 71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1524" y="502920"/>
                  </a:moveTo>
                  <a:lnTo>
                    <a:pt x="1239" y="293914"/>
                  </a:lnTo>
                  <a:lnTo>
                    <a:pt x="564" y="189411"/>
                  </a:lnTo>
                  <a:lnTo>
                    <a:pt x="0" y="137160"/>
                  </a:lnTo>
                  <a:lnTo>
                    <a:pt x="236219" y="0"/>
                  </a:lnTo>
                  <a:lnTo>
                    <a:pt x="236504" y="209005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8138160" y="2778251"/>
              <a:ext cx="238125" cy="502920"/>
            </a:xfrm>
            <a:custGeom>
              <a:avLst/>
              <a:gdLst/>
              <a:ahLst/>
              <a:cxnLst/>
              <a:rect l="l" t="t" r="r" b="b"/>
              <a:pathLst>
                <a:path w="238125" h="502920">
                  <a:moveTo>
                    <a:pt x="0" y="137160"/>
                  </a:moveTo>
                  <a:lnTo>
                    <a:pt x="236219" y="0"/>
                  </a:lnTo>
                  <a:lnTo>
                    <a:pt x="236224" y="52251"/>
                  </a:lnTo>
                  <a:lnTo>
                    <a:pt x="236255" y="104502"/>
                  </a:lnTo>
                  <a:lnTo>
                    <a:pt x="236339" y="156754"/>
                  </a:lnTo>
                  <a:lnTo>
                    <a:pt x="236504" y="209005"/>
                  </a:lnTo>
                  <a:lnTo>
                    <a:pt x="236775" y="261257"/>
                  </a:lnTo>
                  <a:lnTo>
                    <a:pt x="237179" y="313508"/>
                  </a:lnTo>
                  <a:lnTo>
                    <a:pt x="237743" y="365760"/>
                  </a:lnTo>
                  <a:lnTo>
                    <a:pt x="1524" y="502920"/>
                  </a:lnTo>
                  <a:lnTo>
                    <a:pt x="1519" y="450668"/>
                  </a:lnTo>
                  <a:lnTo>
                    <a:pt x="1488" y="398417"/>
                  </a:lnTo>
                  <a:lnTo>
                    <a:pt x="1404" y="346165"/>
                  </a:lnTo>
                  <a:lnTo>
                    <a:pt x="1239" y="293914"/>
                  </a:lnTo>
                  <a:lnTo>
                    <a:pt x="968" y="241662"/>
                  </a:lnTo>
                  <a:lnTo>
                    <a:pt x="564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3" name="object 73"/>
            <p:cNvSpPr/>
            <p:nvPr/>
          </p:nvSpPr>
          <p:spPr>
            <a:xfrm>
              <a:off x="8377428" y="2639567"/>
              <a:ext cx="236220" cy="502920"/>
            </a:xfrm>
            <a:custGeom>
              <a:avLst/>
              <a:gdLst/>
              <a:ahLst/>
              <a:cxnLst/>
              <a:rect l="l" t="t" r="r" b="b"/>
              <a:pathLst>
                <a:path w="236220" h="502919">
                  <a:moveTo>
                    <a:pt x="0" y="137160"/>
                  </a:moveTo>
                  <a:lnTo>
                    <a:pt x="234695" y="0"/>
                  </a:lnTo>
                  <a:lnTo>
                    <a:pt x="234780" y="52335"/>
                  </a:lnTo>
                  <a:lnTo>
                    <a:pt x="234998" y="104804"/>
                  </a:lnTo>
                  <a:lnTo>
                    <a:pt x="235295" y="157354"/>
                  </a:lnTo>
                  <a:lnTo>
                    <a:pt x="235620" y="209929"/>
                  </a:lnTo>
                  <a:lnTo>
                    <a:pt x="235917" y="262479"/>
                  </a:lnTo>
                  <a:lnTo>
                    <a:pt x="236135" y="314948"/>
                  </a:lnTo>
                  <a:lnTo>
                    <a:pt x="236219" y="367284"/>
                  </a:lnTo>
                  <a:lnTo>
                    <a:pt x="0" y="502920"/>
                  </a:lnTo>
                  <a:lnTo>
                    <a:pt x="0" y="450668"/>
                  </a:lnTo>
                  <a:lnTo>
                    <a:pt x="0" y="398417"/>
                  </a:lnTo>
                  <a:lnTo>
                    <a:pt x="0" y="346165"/>
                  </a:lnTo>
                  <a:lnTo>
                    <a:pt x="0" y="293914"/>
                  </a:lnTo>
                  <a:lnTo>
                    <a:pt x="0" y="241662"/>
                  </a:lnTo>
                  <a:lnTo>
                    <a:pt x="0" y="189411"/>
                  </a:lnTo>
                  <a:lnTo>
                    <a:pt x="0" y="13716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9145382" y="269840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24096" y="3082955"/>
            <a:ext cx="148478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00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745979" y="2824775"/>
            <a:ext cx="316566" cy="4818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79304">
              <a:lnSpc>
                <a:spcPts val="1068"/>
              </a:lnSpc>
              <a:spcBef>
                <a:spcPts val="93"/>
              </a:spcBef>
            </a:pPr>
            <a:r>
              <a:rPr sz="971" dirty="0">
                <a:latin typeface="Calibri"/>
                <a:cs typeface="Calibri"/>
              </a:rPr>
              <a:t>11</a:t>
            </a:r>
            <a:endParaRPr sz="971">
              <a:latin typeface="Calibri"/>
              <a:cs typeface="Calibri"/>
            </a:endParaRPr>
          </a:p>
          <a:p>
            <a:pPr marL="11206">
              <a:lnSpc>
                <a:spcPts val="1068"/>
              </a:lnSpc>
            </a:pPr>
            <a:r>
              <a:rPr sz="971" dirty="0">
                <a:latin typeface="Calibri"/>
                <a:cs typeface="Calibri"/>
              </a:rPr>
              <a:t>01</a:t>
            </a:r>
            <a:endParaRPr sz="971">
              <a:latin typeface="Calibri"/>
              <a:cs typeface="Calibri"/>
            </a:endParaRPr>
          </a:p>
          <a:p>
            <a:pPr marL="63317">
              <a:spcBef>
                <a:spcPts val="274"/>
              </a:spcBef>
            </a:pPr>
            <a:r>
              <a:rPr sz="971" dirty="0">
                <a:latin typeface="Calibri"/>
                <a:cs typeface="Calibri"/>
              </a:rPr>
              <a:t>YZ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26083" y="3212045"/>
            <a:ext cx="172010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4" dirty="0">
                <a:latin typeface="Calibri"/>
                <a:cs typeface="Calibri"/>
              </a:rPr>
              <a:t>U</a:t>
            </a:r>
            <a:r>
              <a:rPr sz="971" dirty="0">
                <a:latin typeface="Calibri"/>
                <a:cs typeface="Calibri"/>
              </a:rPr>
              <a:t>V</a:t>
            </a:r>
            <a:endParaRPr sz="971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3416" y="3746350"/>
            <a:ext cx="161028" cy="203051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554544" y="3821653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80"/>
          <p:cNvSpPr/>
          <p:nvPr/>
        </p:nvSpPr>
        <p:spPr>
          <a:xfrm>
            <a:off x="6554544" y="3883510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1" name="object 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9541" y="3749039"/>
            <a:ext cx="172206" cy="20036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713411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39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39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39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39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5332" y="3749040"/>
            <a:ext cx="169181" cy="200360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7754022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5"/>
          <p:cNvSpPr/>
          <p:nvPr/>
        </p:nvSpPr>
        <p:spPr>
          <a:xfrm>
            <a:off x="8106671" y="3749040"/>
            <a:ext cx="263899" cy="200584"/>
          </a:xfrm>
          <a:custGeom>
            <a:avLst/>
            <a:gdLst/>
            <a:ahLst/>
            <a:cxnLst/>
            <a:rect l="l" t="t" r="r" b="b"/>
            <a:pathLst>
              <a:path w="299084" h="227329">
                <a:moveTo>
                  <a:pt x="165830" y="227075"/>
                </a:moveTo>
                <a:lnTo>
                  <a:pt x="140684" y="227075"/>
                </a:lnTo>
                <a:lnTo>
                  <a:pt x="140773" y="91752"/>
                </a:lnTo>
                <a:lnTo>
                  <a:pt x="141487" y="61242"/>
                </a:lnTo>
                <a:lnTo>
                  <a:pt x="142112" y="45434"/>
                </a:lnTo>
                <a:lnTo>
                  <a:pt x="140493" y="45434"/>
                </a:lnTo>
                <a:lnTo>
                  <a:pt x="52863" y="227075"/>
                </a:lnTo>
                <a:lnTo>
                  <a:pt x="27146" y="227075"/>
                </a:lnTo>
                <a:lnTo>
                  <a:pt x="19145" y="34861"/>
                </a:lnTo>
                <a:lnTo>
                  <a:pt x="18192" y="27908"/>
                </a:lnTo>
                <a:lnTo>
                  <a:pt x="0" y="8096"/>
                </a:lnTo>
                <a:lnTo>
                  <a:pt x="1809" y="0"/>
                </a:lnTo>
                <a:lnTo>
                  <a:pt x="70103" y="0"/>
                </a:lnTo>
                <a:lnTo>
                  <a:pt x="68294" y="7619"/>
                </a:lnTo>
                <a:lnTo>
                  <a:pt x="63341" y="8096"/>
                </a:lnTo>
                <a:lnTo>
                  <a:pt x="59531" y="9620"/>
                </a:lnTo>
                <a:lnTo>
                  <a:pt x="54006" y="14763"/>
                </a:lnTo>
                <a:lnTo>
                  <a:pt x="52101" y="18287"/>
                </a:lnTo>
                <a:lnTo>
                  <a:pt x="49815" y="27241"/>
                </a:lnTo>
                <a:lnTo>
                  <a:pt x="49244" y="33527"/>
                </a:lnTo>
                <a:lnTo>
                  <a:pt x="49434" y="53339"/>
                </a:lnTo>
                <a:lnTo>
                  <a:pt x="51013" y="122945"/>
                </a:lnTo>
                <a:lnTo>
                  <a:pt x="50958" y="187832"/>
                </a:lnTo>
                <a:lnTo>
                  <a:pt x="52577" y="187832"/>
                </a:lnTo>
                <a:lnTo>
                  <a:pt x="143065" y="0"/>
                </a:lnTo>
                <a:lnTo>
                  <a:pt x="167830" y="0"/>
                </a:lnTo>
                <a:lnTo>
                  <a:pt x="167739" y="125253"/>
                </a:lnTo>
                <a:lnTo>
                  <a:pt x="166986" y="164115"/>
                </a:lnTo>
                <a:lnTo>
                  <a:pt x="166306" y="187832"/>
                </a:lnTo>
                <a:lnTo>
                  <a:pt x="168020" y="187832"/>
                </a:lnTo>
                <a:lnTo>
                  <a:pt x="236791" y="53530"/>
                </a:lnTo>
                <a:lnTo>
                  <a:pt x="239458" y="47815"/>
                </a:lnTo>
                <a:lnTo>
                  <a:pt x="245078" y="34766"/>
                </a:lnTo>
                <a:lnTo>
                  <a:pt x="246411" y="29051"/>
                </a:lnTo>
                <a:lnTo>
                  <a:pt x="246411" y="15049"/>
                </a:lnTo>
                <a:lnTo>
                  <a:pt x="240982" y="9524"/>
                </a:lnTo>
                <a:lnTo>
                  <a:pt x="230028" y="7619"/>
                </a:lnTo>
                <a:lnTo>
                  <a:pt x="231838" y="0"/>
                </a:lnTo>
                <a:lnTo>
                  <a:pt x="298799" y="0"/>
                </a:lnTo>
                <a:lnTo>
                  <a:pt x="296989" y="7619"/>
                </a:lnTo>
                <a:lnTo>
                  <a:pt x="292036" y="8382"/>
                </a:lnTo>
                <a:lnTo>
                  <a:pt x="287178" y="11239"/>
                </a:lnTo>
                <a:lnTo>
                  <a:pt x="264223" y="44672"/>
                </a:lnTo>
                <a:lnTo>
                  <a:pt x="16583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6"/>
          <p:cNvSpPr/>
          <p:nvPr/>
        </p:nvSpPr>
        <p:spPr>
          <a:xfrm>
            <a:off x="8472094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7" name="object 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06591" y="3749040"/>
            <a:ext cx="191621" cy="197671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9096038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48520" y="3749040"/>
            <a:ext cx="161112" cy="197671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9707880" y="3738282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91" name="object 9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46830" y="3749040"/>
            <a:ext cx="169432" cy="197671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5988423" y="4183381"/>
            <a:ext cx="4069416" cy="834018"/>
          </a:xfrm>
          <a:prstGeom prst="rect">
            <a:avLst/>
          </a:prstGeom>
          <a:solidFill>
            <a:srgbClr val="FFFF00"/>
          </a:solidFill>
          <a:ln w="10667">
            <a:solidFill>
              <a:srgbClr val="0000CC"/>
            </a:solidFill>
          </a:ln>
        </p:spPr>
        <p:txBody>
          <a:bodyPr vert="horz" wrap="square" lIns="0" tIns="31376" rIns="0" bIns="0" rtlCol="0">
            <a:spAutoFit/>
          </a:bodyPr>
          <a:lstStyle/>
          <a:p>
            <a:pPr marL="86850" marR="871304">
              <a:lnSpc>
                <a:spcPct val="101499"/>
              </a:lnSpc>
              <a:spcBef>
                <a:spcPts val="247"/>
              </a:spcBef>
            </a:pPr>
            <a:r>
              <a:rPr sz="1721" spc="13" dirty="0">
                <a:latin typeface="Comic Sans MS"/>
                <a:cs typeface="Comic Sans MS"/>
              </a:rPr>
              <a:t>More </a:t>
            </a:r>
            <a:r>
              <a:rPr sz="1721" spc="4" dirty="0">
                <a:latin typeface="Comic Sans MS"/>
                <a:cs typeface="Comic Sans MS"/>
              </a:rPr>
              <a:t>generally, the </a:t>
            </a:r>
            <a:r>
              <a:rPr sz="1721" spc="13" dirty="0">
                <a:latin typeface="Comic Sans MS"/>
                <a:cs typeface="Comic Sans MS"/>
              </a:rPr>
              <a:t>XOR of </a:t>
            </a:r>
            <a:r>
              <a:rPr sz="1721" spc="18" dirty="0">
                <a:latin typeface="Comic Sans MS"/>
                <a:cs typeface="Comic Sans MS"/>
              </a:rPr>
              <a:t>N </a:t>
            </a:r>
            <a:r>
              <a:rPr sz="1721" spc="-503" dirty="0">
                <a:latin typeface="Comic Sans MS"/>
                <a:cs typeface="Comic Sans MS"/>
              </a:rPr>
              <a:t> </a:t>
            </a:r>
            <a:r>
              <a:rPr sz="1721" spc="4" dirty="0">
                <a:latin typeface="Comic Sans MS"/>
                <a:cs typeface="Comic Sans MS"/>
              </a:rPr>
              <a:t>variables</a:t>
            </a:r>
            <a:r>
              <a:rPr sz="1721" spc="22" dirty="0">
                <a:latin typeface="Comic Sans MS"/>
                <a:cs typeface="Comic Sans MS"/>
              </a:rPr>
              <a:t> </a:t>
            </a:r>
            <a:r>
              <a:rPr sz="1721" spc="4" dirty="0">
                <a:latin typeface="Comic Sans MS"/>
                <a:cs typeface="Comic Sans MS"/>
              </a:rPr>
              <a:t>will</a:t>
            </a:r>
            <a:r>
              <a:rPr sz="1721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require</a:t>
            </a:r>
            <a:r>
              <a:rPr sz="1721" spc="4" dirty="0">
                <a:latin typeface="Comic Sans MS"/>
                <a:cs typeface="Comic Sans MS"/>
              </a:rPr>
              <a:t> 3(N-1) </a:t>
            </a:r>
            <a:r>
              <a:rPr sz="1721" spc="9" dirty="0">
                <a:latin typeface="Comic Sans MS"/>
                <a:cs typeface="Comic Sans MS"/>
              </a:rPr>
              <a:t> </a:t>
            </a:r>
            <a:r>
              <a:rPr sz="1721" spc="4" dirty="0">
                <a:latin typeface="Comic Sans MS"/>
                <a:cs typeface="Comic Sans MS"/>
              </a:rPr>
              <a:t>perceptrons!!</a:t>
            </a:r>
            <a:endParaRPr sz="1721">
              <a:latin typeface="Comic Sans MS"/>
              <a:cs typeface="Comic Sans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179744" y="5248055"/>
            <a:ext cx="152400" cy="999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3305"/>
              </a:lnSpc>
            </a:pPr>
            <a:r>
              <a:rPr sz="2912" dirty="0">
                <a:latin typeface="Arial MT"/>
                <a:cs typeface="Arial MT"/>
              </a:rPr>
              <a:t>•</a:t>
            </a:r>
            <a:endParaRPr sz="2912">
              <a:latin typeface="Arial MT"/>
              <a:cs typeface="Arial MT"/>
            </a:endParaRPr>
          </a:p>
          <a:p>
            <a:pPr marL="11206">
              <a:spcBef>
                <a:spcPts val="1046"/>
              </a:spcBef>
            </a:pPr>
            <a:r>
              <a:rPr sz="2912" dirty="0">
                <a:latin typeface="Arial MT"/>
                <a:cs typeface="Arial MT"/>
              </a:rPr>
              <a:t>•</a:t>
            </a:r>
            <a:endParaRPr sz="2912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513245" y="5305474"/>
            <a:ext cx="6982385" cy="948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855"/>
              </a:lnSpc>
            </a:pPr>
            <a:r>
              <a:rPr sz="2912" dirty="0">
                <a:latin typeface="Calibri"/>
                <a:cs typeface="Calibri"/>
              </a:rPr>
              <a:t>An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35" dirty="0">
                <a:latin typeface="Calibri"/>
                <a:cs typeface="Calibri"/>
              </a:rPr>
              <a:t>XOR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needs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3</a:t>
            </a:r>
            <a:r>
              <a:rPr sz="2912" spc="-13" dirty="0">
                <a:latin typeface="Calibri"/>
                <a:cs typeface="Calibri"/>
              </a:rPr>
              <a:t> perceptrons</a:t>
            </a:r>
            <a:endParaRPr sz="2912">
              <a:latin typeface="Calibri"/>
              <a:cs typeface="Calibri"/>
            </a:endParaRPr>
          </a:p>
          <a:p>
            <a:pPr marL="11206">
              <a:spcBef>
                <a:spcPts val="1046"/>
              </a:spcBef>
            </a:pPr>
            <a:r>
              <a:rPr sz="2912" spc="-4" dirty="0">
                <a:latin typeface="Calibri"/>
                <a:cs typeface="Calibri"/>
              </a:rPr>
              <a:t>This</a:t>
            </a:r>
            <a:r>
              <a:rPr sz="2912" spc="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network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will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require </a:t>
            </a:r>
            <a:r>
              <a:rPr sz="2912" spc="-4" dirty="0">
                <a:latin typeface="Calibri"/>
                <a:cs typeface="Calibri"/>
              </a:rPr>
              <a:t>3x5</a:t>
            </a:r>
            <a:r>
              <a:rPr sz="2912" spc="18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=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4" dirty="0">
                <a:latin typeface="Calibri"/>
                <a:cs typeface="Calibri"/>
              </a:rPr>
              <a:t>15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perceptrons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63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2887507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8867" y="2011456"/>
            <a:ext cx="2687171" cy="2687171"/>
            <a:chOff x="2584449" y="2279650"/>
            <a:chExt cx="3045460" cy="3045460"/>
          </a:xfrm>
        </p:grpSpPr>
        <p:sp>
          <p:nvSpPr>
            <p:cNvPr id="3" name="object 3"/>
            <p:cNvSpPr/>
            <p:nvPr/>
          </p:nvSpPr>
          <p:spPr>
            <a:xfrm>
              <a:off x="2598419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2598419" y="229362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80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80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4107180" y="22936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80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598419" y="229362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60"/>
                  </a:lnTo>
                  <a:lnTo>
                    <a:pt x="0" y="1508760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35279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352799" y="304799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80"/>
                  </a:lnTo>
                  <a:lnTo>
                    <a:pt x="754380" y="754380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80"/>
                  </a:moveTo>
                  <a:lnTo>
                    <a:pt x="0" y="754380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8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1559" y="304799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8419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8419" y="3802380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60" y="0"/>
                  </a:lnTo>
                  <a:lnTo>
                    <a:pt x="1508760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07180" y="380238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8419" y="3802380"/>
              <a:ext cx="3017520" cy="1508760"/>
            </a:xfrm>
            <a:custGeom>
              <a:avLst/>
              <a:gdLst/>
              <a:ahLst/>
              <a:cxnLst/>
              <a:rect l="l" t="t" r="r" b="b"/>
              <a:pathLst>
                <a:path w="3017520" h="1508760">
                  <a:moveTo>
                    <a:pt x="1508760" y="0"/>
                  </a:moveTo>
                  <a:lnTo>
                    <a:pt x="2263140" y="0"/>
                  </a:lnTo>
                  <a:lnTo>
                    <a:pt x="2263140" y="754379"/>
                  </a:lnTo>
                  <a:lnTo>
                    <a:pt x="1508760" y="754379"/>
                  </a:lnTo>
                  <a:lnTo>
                    <a:pt x="1508760" y="0"/>
                  </a:lnTo>
                  <a:close/>
                </a:path>
                <a:path w="3017520" h="1508760">
                  <a:moveTo>
                    <a:pt x="2263140" y="0"/>
                  </a:moveTo>
                  <a:lnTo>
                    <a:pt x="3017519" y="0"/>
                  </a:lnTo>
                  <a:lnTo>
                    <a:pt x="3017519" y="754379"/>
                  </a:lnTo>
                  <a:lnTo>
                    <a:pt x="2263140" y="754379"/>
                  </a:lnTo>
                  <a:lnTo>
                    <a:pt x="2263140" y="0"/>
                  </a:lnTo>
                  <a:close/>
                </a:path>
                <a:path w="3017520" h="1508760">
                  <a:moveTo>
                    <a:pt x="0" y="754379"/>
                  </a:moveTo>
                  <a:lnTo>
                    <a:pt x="754380" y="754379"/>
                  </a:lnTo>
                  <a:lnTo>
                    <a:pt x="754380" y="1508759"/>
                  </a:lnTo>
                  <a:lnTo>
                    <a:pt x="0" y="1508759"/>
                  </a:lnTo>
                  <a:lnTo>
                    <a:pt x="0" y="754379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279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80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80" y="0"/>
                  </a:lnTo>
                  <a:lnTo>
                    <a:pt x="754380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2799" y="4556759"/>
              <a:ext cx="1508760" cy="754380"/>
            </a:xfrm>
            <a:custGeom>
              <a:avLst/>
              <a:gdLst/>
              <a:ahLst/>
              <a:cxnLst/>
              <a:rect l="l" t="t" r="r" b="b"/>
              <a:pathLst>
                <a:path w="1508760" h="754379">
                  <a:moveTo>
                    <a:pt x="0" y="0"/>
                  </a:moveTo>
                  <a:lnTo>
                    <a:pt x="754380" y="0"/>
                  </a:lnTo>
                  <a:lnTo>
                    <a:pt x="754380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  <a:path w="1508760" h="754379">
                  <a:moveTo>
                    <a:pt x="754380" y="0"/>
                  </a:moveTo>
                  <a:lnTo>
                    <a:pt x="1508759" y="0"/>
                  </a:lnTo>
                  <a:lnTo>
                    <a:pt x="1508759" y="754379"/>
                  </a:lnTo>
                  <a:lnTo>
                    <a:pt x="754380" y="754379"/>
                  </a:lnTo>
                  <a:lnTo>
                    <a:pt x="75438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754379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754379" y="0"/>
                  </a:lnTo>
                  <a:lnTo>
                    <a:pt x="754379" y="75437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59" y="4556759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0" y="0"/>
                  </a:moveTo>
                  <a:lnTo>
                    <a:pt x="754379" y="0"/>
                  </a:lnTo>
                  <a:lnTo>
                    <a:pt x="754379" y="754379"/>
                  </a:lnTo>
                  <a:lnTo>
                    <a:pt x="0" y="75437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59879" y="2905920"/>
            <a:ext cx="300878" cy="911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338" spc="-4" dirty="0">
                <a:latin typeface="Calibri"/>
                <a:cs typeface="Calibri"/>
              </a:rPr>
              <a:t>0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>
              <a:spcBef>
                <a:spcPts val="2065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48673" y="4143927"/>
            <a:ext cx="323290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66515" y="1027131"/>
            <a:ext cx="5066179" cy="3664884"/>
            <a:chOff x="1822450" y="1164081"/>
            <a:chExt cx="5741670" cy="4153535"/>
          </a:xfrm>
        </p:grpSpPr>
        <p:sp>
          <p:nvSpPr>
            <p:cNvPr id="22" name="object 22"/>
            <p:cNvSpPr/>
            <p:nvPr/>
          </p:nvSpPr>
          <p:spPr>
            <a:xfrm>
              <a:off x="1844040" y="153924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80">
                  <a:moveTo>
                    <a:pt x="754379" y="754379"/>
                  </a:moveTo>
                  <a:lnTo>
                    <a:pt x="0" y="0"/>
                  </a:lnTo>
                </a:path>
              </a:pathLst>
            </a:custGeom>
            <a:ln w="4267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12135" y="1214627"/>
              <a:ext cx="4874260" cy="1061085"/>
            </a:xfrm>
            <a:custGeom>
              <a:avLst/>
              <a:gdLst/>
              <a:ahLst/>
              <a:cxnLst/>
              <a:rect l="l" t="t" r="r" b="b"/>
              <a:pathLst>
                <a:path w="4874259" h="1061085">
                  <a:moveTo>
                    <a:pt x="0" y="1060704"/>
                  </a:moveTo>
                  <a:lnTo>
                    <a:pt x="754380" y="1060704"/>
                  </a:lnTo>
                </a:path>
                <a:path w="4874259" h="1061085">
                  <a:moveTo>
                    <a:pt x="461772" y="797051"/>
                  </a:moveTo>
                  <a:lnTo>
                    <a:pt x="1216152" y="797051"/>
                  </a:lnTo>
                </a:path>
                <a:path w="4874259" h="1061085">
                  <a:moveTo>
                    <a:pt x="0" y="1060704"/>
                  </a:moveTo>
                  <a:lnTo>
                    <a:pt x="46177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508760" y="1060704"/>
                  </a:lnTo>
                </a:path>
                <a:path w="4874259" h="1061085">
                  <a:moveTo>
                    <a:pt x="1216152" y="797051"/>
                  </a:moveTo>
                  <a:lnTo>
                    <a:pt x="1970532" y="797051"/>
                  </a:lnTo>
                </a:path>
                <a:path w="4874259" h="1061085">
                  <a:moveTo>
                    <a:pt x="754380" y="1060704"/>
                  </a:moveTo>
                  <a:lnTo>
                    <a:pt x="1216152" y="797051"/>
                  </a:lnTo>
                </a:path>
                <a:path w="4874259" h="1061085">
                  <a:moveTo>
                    <a:pt x="1508760" y="1060704"/>
                  </a:moveTo>
                  <a:lnTo>
                    <a:pt x="1970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2270760" y="1060704"/>
                  </a:lnTo>
                </a:path>
                <a:path w="4874259" h="1061085">
                  <a:moveTo>
                    <a:pt x="1978152" y="797051"/>
                  </a:moveTo>
                  <a:lnTo>
                    <a:pt x="2732532" y="797051"/>
                  </a:lnTo>
                </a:path>
                <a:path w="4874259" h="1061085">
                  <a:moveTo>
                    <a:pt x="1516380" y="1060704"/>
                  </a:moveTo>
                  <a:lnTo>
                    <a:pt x="197815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3025140" y="1060704"/>
                  </a:lnTo>
                </a:path>
                <a:path w="4874259" h="1061085">
                  <a:moveTo>
                    <a:pt x="2732532" y="797051"/>
                  </a:moveTo>
                  <a:lnTo>
                    <a:pt x="3486912" y="797051"/>
                  </a:lnTo>
                </a:path>
                <a:path w="4874259" h="1061085">
                  <a:moveTo>
                    <a:pt x="2270760" y="1060704"/>
                  </a:moveTo>
                  <a:lnTo>
                    <a:pt x="2732532" y="797051"/>
                  </a:lnTo>
                </a:path>
                <a:path w="4874259" h="1061085">
                  <a:moveTo>
                    <a:pt x="3025140" y="1060704"/>
                  </a:moveTo>
                  <a:lnTo>
                    <a:pt x="3486912" y="797051"/>
                  </a:lnTo>
                </a:path>
                <a:path w="4874259" h="1061085">
                  <a:moveTo>
                    <a:pt x="461772" y="795527"/>
                  </a:moveTo>
                  <a:lnTo>
                    <a:pt x="1216152" y="795527"/>
                  </a:lnTo>
                </a:path>
                <a:path w="4874259" h="1061085">
                  <a:moveTo>
                    <a:pt x="922020" y="531876"/>
                  </a:moveTo>
                  <a:lnTo>
                    <a:pt x="1676400" y="531876"/>
                  </a:lnTo>
                </a:path>
                <a:path w="4874259" h="1061085">
                  <a:moveTo>
                    <a:pt x="461772" y="795527"/>
                  </a:moveTo>
                  <a:lnTo>
                    <a:pt x="92202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970532" y="795527"/>
                  </a:lnTo>
                </a:path>
                <a:path w="4874259" h="1061085">
                  <a:moveTo>
                    <a:pt x="1676400" y="531876"/>
                  </a:moveTo>
                  <a:lnTo>
                    <a:pt x="2430780" y="531876"/>
                  </a:lnTo>
                </a:path>
                <a:path w="4874259" h="1061085">
                  <a:moveTo>
                    <a:pt x="1216152" y="795527"/>
                  </a:moveTo>
                  <a:lnTo>
                    <a:pt x="1676400" y="531876"/>
                  </a:lnTo>
                </a:path>
                <a:path w="4874259" h="1061085">
                  <a:moveTo>
                    <a:pt x="1970532" y="795527"/>
                  </a:moveTo>
                  <a:lnTo>
                    <a:pt x="2430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732532" y="795527"/>
                  </a:lnTo>
                </a:path>
                <a:path w="4874259" h="1061085">
                  <a:moveTo>
                    <a:pt x="2438400" y="531876"/>
                  </a:moveTo>
                  <a:lnTo>
                    <a:pt x="3192780" y="531876"/>
                  </a:lnTo>
                </a:path>
                <a:path w="4874259" h="1061085">
                  <a:moveTo>
                    <a:pt x="1978152" y="795527"/>
                  </a:moveTo>
                  <a:lnTo>
                    <a:pt x="243840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486912" y="795527"/>
                  </a:lnTo>
                </a:path>
                <a:path w="4874259" h="1061085">
                  <a:moveTo>
                    <a:pt x="3192780" y="531876"/>
                  </a:moveTo>
                  <a:lnTo>
                    <a:pt x="3947160" y="531876"/>
                  </a:lnTo>
                </a:path>
                <a:path w="4874259" h="1061085">
                  <a:moveTo>
                    <a:pt x="2732532" y="795527"/>
                  </a:moveTo>
                  <a:lnTo>
                    <a:pt x="3192780" y="531876"/>
                  </a:lnTo>
                </a:path>
                <a:path w="4874259" h="1061085">
                  <a:moveTo>
                    <a:pt x="3486912" y="795527"/>
                  </a:moveTo>
                  <a:lnTo>
                    <a:pt x="3947160" y="531876"/>
                  </a:lnTo>
                </a:path>
                <a:path w="4874259" h="1061085">
                  <a:moveTo>
                    <a:pt x="926591" y="528827"/>
                  </a:moveTo>
                  <a:lnTo>
                    <a:pt x="1680972" y="528827"/>
                  </a:lnTo>
                </a:path>
                <a:path w="4874259" h="1061085">
                  <a:moveTo>
                    <a:pt x="1386840" y="265176"/>
                  </a:moveTo>
                  <a:lnTo>
                    <a:pt x="2141220" y="265176"/>
                  </a:lnTo>
                </a:path>
                <a:path w="4874259" h="1061085">
                  <a:moveTo>
                    <a:pt x="926591" y="528827"/>
                  </a:moveTo>
                  <a:lnTo>
                    <a:pt x="138684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435351" y="528827"/>
                  </a:lnTo>
                </a:path>
                <a:path w="4874259" h="1061085">
                  <a:moveTo>
                    <a:pt x="2141220" y="265176"/>
                  </a:moveTo>
                  <a:lnTo>
                    <a:pt x="2895600" y="265176"/>
                  </a:lnTo>
                </a:path>
                <a:path w="4874259" h="1061085">
                  <a:moveTo>
                    <a:pt x="1680972" y="528827"/>
                  </a:moveTo>
                  <a:lnTo>
                    <a:pt x="2141220" y="265176"/>
                  </a:lnTo>
                </a:path>
                <a:path w="4874259" h="1061085">
                  <a:moveTo>
                    <a:pt x="2435351" y="528827"/>
                  </a:moveTo>
                  <a:lnTo>
                    <a:pt x="2895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3197351" y="528827"/>
                  </a:lnTo>
                </a:path>
                <a:path w="4874259" h="1061085">
                  <a:moveTo>
                    <a:pt x="2903219" y="265176"/>
                  </a:moveTo>
                  <a:lnTo>
                    <a:pt x="3657600" y="265176"/>
                  </a:lnTo>
                </a:path>
                <a:path w="4874259" h="1061085">
                  <a:moveTo>
                    <a:pt x="2442971" y="528827"/>
                  </a:moveTo>
                  <a:lnTo>
                    <a:pt x="2903219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951732" y="528827"/>
                  </a:lnTo>
                </a:path>
                <a:path w="4874259" h="1061085">
                  <a:moveTo>
                    <a:pt x="3657600" y="265176"/>
                  </a:moveTo>
                  <a:lnTo>
                    <a:pt x="4411980" y="265176"/>
                  </a:lnTo>
                </a:path>
                <a:path w="4874259" h="1061085">
                  <a:moveTo>
                    <a:pt x="3197351" y="528827"/>
                  </a:moveTo>
                  <a:lnTo>
                    <a:pt x="3657600" y="265176"/>
                  </a:lnTo>
                </a:path>
                <a:path w="4874259" h="1061085">
                  <a:moveTo>
                    <a:pt x="3951732" y="528827"/>
                  </a:moveTo>
                  <a:lnTo>
                    <a:pt x="4411980" y="265176"/>
                  </a:lnTo>
                </a:path>
                <a:path w="4874259" h="1061085">
                  <a:moveTo>
                    <a:pt x="1386840" y="263651"/>
                  </a:moveTo>
                  <a:lnTo>
                    <a:pt x="2141220" y="263651"/>
                  </a:lnTo>
                </a:path>
                <a:path w="4874259" h="1061085">
                  <a:moveTo>
                    <a:pt x="1848612" y="0"/>
                  </a:moveTo>
                  <a:lnTo>
                    <a:pt x="2602992" y="0"/>
                  </a:lnTo>
                </a:path>
                <a:path w="4874259" h="1061085">
                  <a:moveTo>
                    <a:pt x="1386840" y="263651"/>
                  </a:moveTo>
                  <a:lnTo>
                    <a:pt x="184861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895600" y="263651"/>
                  </a:lnTo>
                </a:path>
                <a:path w="4874259" h="1061085">
                  <a:moveTo>
                    <a:pt x="2602992" y="0"/>
                  </a:moveTo>
                  <a:lnTo>
                    <a:pt x="3357371" y="0"/>
                  </a:lnTo>
                </a:path>
                <a:path w="4874259" h="1061085">
                  <a:moveTo>
                    <a:pt x="2141220" y="263651"/>
                  </a:moveTo>
                  <a:lnTo>
                    <a:pt x="2602992" y="0"/>
                  </a:lnTo>
                </a:path>
                <a:path w="4874259" h="1061085">
                  <a:moveTo>
                    <a:pt x="2895600" y="263651"/>
                  </a:moveTo>
                  <a:lnTo>
                    <a:pt x="3357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657600" y="263651"/>
                  </a:lnTo>
                </a:path>
                <a:path w="4874259" h="1061085">
                  <a:moveTo>
                    <a:pt x="3364992" y="0"/>
                  </a:moveTo>
                  <a:lnTo>
                    <a:pt x="4119371" y="0"/>
                  </a:lnTo>
                </a:path>
                <a:path w="4874259" h="1061085">
                  <a:moveTo>
                    <a:pt x="2903219" y="263651"/>
                  </a:moveTo>
                  <a:lnTo>
                    <a:pt x="3364992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411980" y="263651"/>
                  </a:lnTo>
                </a:path>
                <a:path w="4874259" h="1061085">
                  <a:moveTo>
                    <a:pt x="4119371" y="0"/>
                  </a:moveTo>
                  <a:lnTo>
                    <a:pt x="4873751" y="0"/>
                  </a:lnTo>
                </a:path>
                <a:path w="4874259" h="1061085">
                  <a:moveTo>
                    <a:pt x="3657600" y="263651"/>
                  </a:moveTo>
                  <a:lnTo>
                    <a:pt x="4119371" y="0"/>
                  </a:lnTo>
                </a:path>
                <a:path w="4874259" h="1061085">
                  <a:moveTo>
                    <a:pt x="4411980" y="263651"/>
                  </a:moveTo>
                  <a:lnTo>
                    <a:pt x="4873751" y="0"/>
                  </a:lnTo>
                </a:path>
              </a:pathLst>
            </a:custGeom>
            <a:ln w="1371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122419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4" y="1524"/>
                  </a:lnTo>
                  <a:lnTo>
                    <a:pt x="1213103" y="0"/>
                  </a:lnTo>
                  <a:lnTo>
                    <a:pt x="754380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50535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4" y="1523"/>
                  </a:lnTo>
                  <a:lnTo>
                    <a:pt x="1214628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93848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3848" y="2010155"/>
              <a:ext cx="1213485" cy="274320"/>
            </a:xfrm>
            <a:custGeom>
              <a:avLst/>
              <a:gdLst/>
              <a:ahLst/>
              <a:cxnLst/>
              <a:rect l="l" t="t" r="r" b="b"/>
              <a:pathLst>
                <a:path w="1213485" h="274319">
                  <a:moveTo>
                    <a:pt x="0" y="274320"/>
                  </a:moveTo>
                  <a:lnTo>
                    <a:pt x="466343" y="1524"/>
                  </a:lnTo>
                  <a:lnTo>
                    <a:pt x="1213103" y="0"/>
                  </a:lnTo>
                  <a:lnTo>
                    <a:pt x="754379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1964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1964" y="1481328"/>
              <a:ext cx="1214755" cy="273050"/>
            </a:xfrm>
            <a:custGeom>
              <a:avLst/>
              <a:gdLst/>
              <a:ahLst/>
              <a:cxnLst/>
              <a:rect l="l" t="t" r="r" b="b"/>
              <a:pathLst>
                <a:path w="1214754" h="273050">
                  <a:moveTo>
                    <a:pt x="0" y="272796"/>
                  </a:moveTo>
                  <a:lnTo>
                    <a:pt x="466343" y="1523"/>
                  </a:lnTo>
                  <a:lnTo>
                    <a:pt x="1214627" y="0"/>
                  </a:lnTo>
                  <a:lnTo>
                    <a:pt x="755903" y="271271"/>
                  </a:lnTo>
                  <a:lnTo>
                    <a:pt x="0" y="272796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5523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4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4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3639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4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806951" y="1741932"/>
              <a:ext cx="1213485" cy="273050"/>
            </a:xfrm>
            <a:custGeom>
              <a:avLst/>
              <a:gdLst/>
              <a:ahLst/>
              <a:cxnLst/>
              <a:rect l="l" t="t" r="r" b="b"/>
              <a:pathLst>
                <a:path w="1213485" h="273050">
                  <a:moveTo>
                    <a:pt x="0" y="272795"/>
                  </a:moveTo>
                  <a:lnTo>
                    <a:pt x="466344" y="1523"/>
                  </a:lnTo>
                  <a:lnTo>
                    <a:pt x="1213103" y="0"/>
                  </a:lnTo>
                  <a:lnTo>
                    <a:pt x="754380" y="271271"/>
                  </a:lnTo>
                  <a:lnTo>
                    <a:pt x="0" y="272795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4735067" y="1211579"/>
              <a:ext cx="1214755" cy="274320"/>
            </a:xfrm>
            <a:custGeom>
              <a:avLst/>
              <a:gdLst/>
              <a:ahLst/>
              <a:cxnLst/>
              <a:rect l="l" t="t" r="r" b="b"/>
              <a:pathLst>
                <a:path w="1214754" h="274319">
                  <a:moveTo>
                    <a:pt x="0" y="274320"/>
                  </a:moveTo>
                  <a:lnTo>
                    <a:pt x="467867" y="1524"/>
                  </a:lnTo>
                  <a:lnTo>
                    <a:pt x="1214628" y="0"/>
                  </a:lnTo>
                  <a:lnTo>
                    <a:pt x="755903" y="272795"/>
                  </a:lnTo>
                  <a:lnTo>
                    <a:pt x="0" y="274320"/>
                  </a:lnTo>
                  <a:close/>
                </a:path>
              </a:pathLst>
            </a:custGeom>
            <a:ln w="2133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5614415" y="2019300"/>
              <a:ext cx="480059" cy="279400"/>
            </a:xfrm>
            <a:custGeom>
              <a:avLst/>
              <a:gdLst/>
              <a:ahLst/>
              <a:cxnLst/>
              <a:rect l="l" t="t" r="r" b="b"/>
              <a:pathLst>
                <a:path w="480060" h="279400">
                  <a:moveTo>
                    <a:pt x="0" y="278891"/>
                  </a:moveTo>
                  <a:lnTo>
                    <a:pt x="480060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08319" y="2026920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4476" y="174497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30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6579107" y="1461516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5264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3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5264" y="1178051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3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608319" y="2775203"/>
              <a:ext cx="483234" cy="1028700"/>
            </a:xfrm>
            <a:custGeom>
              <a:avLst/>
              <a:gdLst/>
              <a:ahLst/>
              <a:cxnLst/>
              <a:rect l="l" t="t" r="r" b="b"/>
              <a:pathLst>
                <a:path w="483235" h="1028700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94476" y="2493264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79107" y="2209800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30">
                  <a:moveTo>
                    <a:pt x="0" y="280416"/>
                  </a:moveTo>
                  <a:lnTo>
                    <a:pt x="481584" y="0"/>
                  </a:lnTo>
                  <a:lnTo>
                    <a:pt x="481869" y="49702"/>
                  </a:lnTo>
                  <a:lnTo>
                    <a:pt x="482119" y="99442"/>
                  </a:lnTo>
                  <a:lnTo>
                    <a:pt x="482339" y="149217"/>
                  </a:lnTo>
                  <a:lnTo>
                    <a:pt x="482535" y="199025"/>
                  </a:lnTo>
                  <a:lnTo>
                    <a:pt x="482712" y="248863"/>
                  </a:lnTo>
                  <a:lnTo>
                    <a:pt x="482876" y="298728"/>
                  </a:lnTo>
                  <a:lnTo>
                    <a:pt x="483031" y="348617"/>
                  </a:lnTo>
                  <a:lnTo>
                    <a:pt x="483184" y="398528"/>
                  </a:lnTo>
                  <a:lnTo>
                    <a:pt x="483339" y="448458"/>
                  </a:lnTo>
                  <a:lnTo>
                    <a:pt x="483503" y="498404"/>
                  </a:lnTo>
                  <a:lnTo>
                    <a:pt x="483680" y="548364"/>
                  </a:lnTo>
                  <a:lnTo>
                    <a:pt x="483876" y="598334"/>
                  </a:lnTo>
                  <a:lnTo>
                    <a:pt x="484096" y="648313"/>
                  </a:lnTo>
                  <a:lnTo>
                    <a:pt x="484346" y="698297"/>
                  </a:lnTo>
                  <a:lnTo>
                    <a:pt x="484632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7065264" y="1926335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13"/>
                  </a:lnTo>
                  <a:lnTo>
                    <a:pt x="2512" y="928729"/>
                  </a:lnTo>
                  <a:lnTo>
                    <a:pt x="2292" y="878750"/>
                  </a:lnTo>
                  <a:lnTo>
                    <a:pt x="2096" y="828780"/>
                  </a:lnTo>
                  <a:lnTo>
                    <a:pt x="1919" y="778820"/>
                  </a:lnTo>
                  <a:lnTo>
                    <a:pt x="1755" y="728874"/>
                  </a:lnTo>
                  <a:lnTo>
                    <a:pt x="1600" y="678944"/>
                  </a:lnTo>
                  <a:lnTo>
                    <a:pt x="1447" y="629033"/>
                  </a:lnTo>
                  <a:lnTo>
                    <a:pt x="1292" y="579144"/>
                  </a:lnTo>
                  <a:lnTo>
                    <a:pt x="1128" y="529279"/>
                  </a:lnTo>
                  <a:lnTo>
                    <a:pt x="951" y="479441"/>
                  </a:lnTo>
                  <a:lnTo>
                    <a:pt x="755" y="429633"/>
                  </a:lnTo>
                  <a:lnTo>
                    <a:pt x="535" y="379858"/>
                  </a:lnTo>
                  <a:lnTo>
                    <a:pt x="285" y="330118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08319" y="3528059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3048" y="1027176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3108" y="748284"/>
                  </a:lnTo>
                  <a:lnTo>
                    <a:pt x="3048" y="102717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6094476" y="3244595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79107" y="2961132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86"/>
                  </a:lnTo>
                  <a:lnTo>
                    <a:pt x="482119" y="99970"/>
                  </a:lnTo>
                  <a:lnTo>
                    <a:pt x="482339" y="149949"/>
                  </a:lnTo>
                  <a:lnTo>
                    <a:pt x="482535" y="199919"/>
                  </a:lnTo>
                  <a:lnTo>
                    <a:pt x="482712" y="249879"/>
                  </a:lnTo>
                  <a:lnTo>
                    <a:pt x="482876" y="299825"/>
                  </a:lnTo>
                  <a:lnTo>
                    <a:pt x="483031" y="349755"/>
                  </a:lnTo>
                  <a:lnTo>
                    <a:pt x="483184" y="399666"/>
                  </a:lnTo>
                  <a:lnTo>
                    <a:pt x="483339" y="449555"/>
                  </a:lnTo>
                  <a:lnTo>
                    <a:pt x="483503" y="499420"/>
                  </a:lnTo>
                  <a:lnTo>
                    <a:pt x="483680" y="549258"/>
                  </a:lnTo>
                  <a:lnTo>
                    <a:pt x="483876" y="599066"/>
                  </a:lnTo>
                  <a:lnTo>
                    <a:pt x="484096" y="648841"/>
                  </a:lnTo>
                  <a:lnTo>
                    <a:pt x="484346" y="698581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7065264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4632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7065264" y="2679191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473"/>
                  </a:lnTo>
                  <a:lnTo>
                    <a:pt x="2512" y="927733"/>
                  </a:lnTo>
                  <a:lnTo>
                    <a:pt x="2292" y="877958"/>
                  </a:lnTo>
                  <a:lnTo>
                    <a:pt x="2096" y="828150"/>
                  </a:lnTo>
                  <a:lnTo>
                    <a:pt x="1919" y="778312"/>
                  </a:lnTo>
                  <a:lnTo>
                    <a:pt x="1755" y="728447"/>
                  </a:lnTo>
                  <a:lnTo>
                    <a:pt x="1600" y="678558"/>
                  </a:lnTo>
                  <a:lnTo>
                    <a:pt x="1447" y="628647"/>
                  </a:lnTo>
                  <a:lnTo>
                    <a:pt x="1292" y="578717"/>
                  </a:lnTo>
                  <a:lnTo>
                    <a:pt x="1128" y="528771"/>
                  </a:lnTo>
                  <a:lnTo>
                    <a:pt x="951" y="478811"/>
                  </a:lnTo>
                  <a:lnTo>
                    <a:pt x="755" y="428841"/>
                  </a:lnTo>
                  <a:lnTo>
                    <a:pt x="535" y="378862"/>
                  </a:lnTo>
                  <a:lnTo>
                    <a:pt x="285" y="328878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3048" y="1027175"/>
                  </a:moveTo>
                  <a:lnTo>
                    <a:pt x="0" y="278892"/>
                  </a:lnTo>
                  <a:lnTo>
                    <a:pt x="481584" y="0"/>
                  </a:lnTo>
                  <a:lnTo>
                    <a:pt x="483108" y="746760"/>
                  </a:lnTo>
                  <a:lnTo>
                    <a:pt x="3048" y="1027175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5608319" y="4276343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5" h="1027429">
                  <a:moveTo>
                    <a:pt x="0" y="278892"/>
                  </a:moveTo>
                  <a:lnTo>
                    <a:pt x="481584" y="0"/>
                  </a:lnTo>
                  <a:lnTo>
                    <a:pt x="481603" y="49701"/>
                  </a:lnTo>
                  <a:lnTo>
                    <a:pt x="481658" y="99438"/>
                  </a:lnTo>
                  <a:lnTo>
                    <a:pt x="481742" y="149205"/>
                  </a:lnTo>
                  <a:lnTo>
                    <a:pt x="481851" y="198996"/>
                  </a:lnTo>
                  <a:lnTo>
                    <a:pt x="481979" y="248807"/>
                  </a:lnTo>
                  <a:lnTo>
                    <a:pt x="482120" y="298630"/>
                  </a:lnTo>
                  <a:lnTo>
                    <a:pt x="482269" y="348462"/>
                  </a:lnTo>
                  <a:lnTo>
                    <a:pt x="482422" y="398297"/>
                  </a:lnTo>
                  <a:lnTo>
                    <a:pt x="482571" y="448129"/>
                  </a:lnTo>
                  <a:lnTo>
                    <a:pt x="482712" y="497952"/>
                  </a:lnTo>
                  <a:lnTo>
                    <a:pt x="482840" y="547763"/>
                  </a:lnTo>
                  <a:lnTo>
                    <a:pt x="482949" y="597554"/>
                  </a:lnTo>
                  <a:lnTo>
                    <a:pt x="483033" y="647321"/>
                  </a:lnTo>
                  <a:lnTo>
                    <a:pt x="483088" y="697058"/>
                  </a:lnTo>
                  <a:lnTo>
                    <a:pt x="483108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6094476" y="3992880"/>
              <a:ext cx="483234" cy="1027430"/>
            </a:xfrm>
            <a:custGeom>
              <a:avLst/>
              <a:gdLst/>
              <a:ahLst/>
              <a:cxnLst/>
              <a:rect l="l" t="t" r="r" b="b"/>
              <a:pathLst>
                <a:path w="483234" h="1027429">
                  <a:moveTo>
                    <a:pt x="0" y="280416"/>
                  </a:moveTo>
                  <a:lnTo>
                    <a:pt x="481584" y="0"/>
                  </a:lnTo>
                  <a:lnTo>
                    <a:pt x="481603" y="49967"/>
                  </a:lnTo>
                  <a:lnTo>
                    <a:pt x="481658" y="99900"/>
                  </a:lnTo>
                  <a:lnTo>
                    <a:pt x="481742" y="149803"/>
                  </a:lnTo>
                  <a:lnTo>
                    <a:pt x="481851" y="199681"/>
                  </a:lnTo>
                  <a:lnTo>
                    <a:pt x="481979" y="249540"/>
                  </a:lnTo>
                  <a:lnTo>
                    <a:pt x="482120" y="299386"/>
                  </a:lnTo>
                  <a:lnTo>
                    <a:pt x="482269" y="349224"/>
                  </a:lnTo>
                  <a:lnTo>
                    <a:pt x="482422" y="399059"/>
                  </a:lnTo>
                  <a:lnTo>
                    <a:pt x="482571" y="448897"/>
                  </a:lnTo>
                  <a:lnTo>
                    <a:pt x="482712" y="498743"/>
                  </a:lnTo>
                  <a:lnTo>
                    <a:pt x="482840" y="548602"/>
                  </a:lnTo>
                  <a:lnTo>
                    <a:pt x="482949" y="598480"/>
                  </a:lnTo>
                  <a:lnTo>
                    <a:pt x="483033" y="648383"/>
                  </a:lnTo>
                  <a:lnTo>
                    <a:pt x="483088" y="698316"/>
                  </a:lnTo>
                  <a:lnTo>
                    <a:pt x="483108" y="748284"/>
                  </a:lnTo>
                  <a:lnTo>
                    <a:pt x="3048" y="1027176"/>
                  </a:lnTo>
                  <a:lnTo>
                    <a:pt x="2762" y="977474"/>
                  </a:lnTo>
                  <a:lnTo>
                    <a:pt x="2512" y="927737"/>
                  </a:lnTo>
                  <a:lnTo>
                    <a:pt x="2292" y="877970"/>
                  </a:lnTo>
                  <a:lnTo>
                    <a:pt x="2096" y="828179"/>
                  </a:lnTo>
                  <a:lnTo>
                    <a:pt x="1919" y="778368"/>
                  </a:lnTo>
                  <a:lnTo>
                    <a:pt x="1755" y="728545"/>
                  </a:lnTo>
                  <a:lnTo>
                    <a:pt x="1600" y="678713"/>
                  </a:lnTo>
                  <a:lnTo>
                    <a:pt x="1447" y="628878"/>
                  </a:lnTo>
                  <a:lnTo>
                    <a:pt x="1292" y="579046"/>
                  </a:lnTo>
                  <a:lnTo>
                    <a:pt x="1128" y="529223"/>
                  </a:lnTo>
                  <a:lnTo>
                    <a:pt x="951" y="479412"/>
                  </a:lnTo>
                  <a:lnTo>
                    <a:pt x="755" y="429621"/>
                  </a:lnTo>
                  <a:lnTo>
                    <a:pt x="535" y="379854"/>
                  </a:lnTo>
                  <a:lnTo>
                    <a:pt x="285" y="330117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3048" y="1028699"/>
                  </a:moveTo>
                  <a:lnTo>
                    <a:pt x="0" y="280416"/>
                  </a:lnTo>
                  <a:lnTo>
                    <a:pt x="481584" y="0"/>
                  </a:lnTo>
                  <a:lnTo>
                    <a:pt x="484632" y="748284"/>
                  </a:lnTo>
                  <a:lnTo>
                    <a:pt x="3048" y="102869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79107" y="3709416"/>
              <a:ext cx="485140" cy="1028700"/>
            </a:xfrm>
            <a:custGeom>
              <a:avLst/>
              <a:gdLst/>
              <a:ahLst/>
              <a:cxnLst/>
              <a:rect l="l" t="t" r="r" b="b"/>
              <a:pathLst>
                <a:path w="485140" h="1028700">
                  <a:moveTo>
                    <a:pt x="0" y="280416"/>
                  </a:moveTo>
                  <a:lnTo>
                    <a:pt x="481584" y="0"/>
                  </a:lnTo>
                  <a:lnTo>
                    <a:pt x="481869" y="49967"/>
                  </a:lnTo>
                  <a:lnTo>
                    <a:pt x="482119" y="99900"/>
                  </a:lnTo>
                  <a:lnTo>
                    <a:pt x="482339" y="149803"/>
                  </a:lnTo>
                  <a:lnTo>
                    <a:pt x="482535" y="199681"/>
                  </a:lnTo>
                  <a:lnTo>
                    <a:pt x="482712" y="249540"/>
                  </a:lnTo>
                  <a:lnTo>
                    <a:pt x="482876" y="299386"/>
                  </a:lnTo>
                  <a:lnTo>
                    <a:pt x="483031" y="349224"/>
                  </a:lnTo>
                  <a:lnTo>
                    <a:pt x="483184" y="399059"/>
                  </a:lnTo>
                  <a:lnTo>
                    <a:pt x="483339" y="448897"/>
                  </a:lnTo>
                  <a:lnTo>
                    <a:pt x="483503" y="498743"/>
                  </a:lnTo>
                  <a:lnTo>
                    <a:pt x="483680" y="548602"/>
                  </a:lnTo>
                  <a:lnTo>
                    <a:pt x="483876" y="598480"/>
                  </a:lnTo>
                  <a:lnTo>
                    <a:pt x="484096" y="648383"/>
                  </a:lnTo>
                  <a:lnTo>
                    <a:pt x="484346" y="698316"/>
                  </a:lnTo>
                  <a:lnTo>
                    <a:pt x="484632" y="748284"/>
                  </a:lnTo>
                  <a:lnTo>
                    <a:pt x="3048" y="1028699"/>
                  </a:lnTo>
                  <a:lnTo>
                    <a:pt x="2762" y="978732"/>
                  </a:lnTo>
                  <a:lnTo>
                    <a:pt x="2512" y="928799"/>
                  </a:lnTo>
                  <a:lnTo>
                    <a:pt x="2292" y="878896"/>
                  </a:lnTo>
                  <a:lnTo>
                    <a:pt x="2096" y="829018"/>
                  </a:lnTo>
                  <a:lnTo>
                    <a:pt x="1919" y="779159"/>
                  </a:lnTo>
                  <a:lnTo>
                    <a:pt x="1755" y="729313"/>
                  </a:lnTo>
                  <a:lnTo>
                    <a:pt x="1600" y="679475"/>
                  </a:lnTo>
                  <a:lnTo>
                    <a:pt x="1447" y="629640"/>
                  </a:lnTo>
                  <a:lnTo>
                    <a:pt x="1292" y="579802"/>
                  </a:lnTo>
                  <a:lnTo>
                    <a:pt x="1128" y="529956"/>
                  </a:lnTo>
                  <a:lnTo>
                    <a:pt x="951" y="480097"/>
                  </a:lnTo>
                  <a:lnTo>
                    <a:pt x="755" y="430219"/>
                  </a:lnTo>
                  <a:lnTo>
                    <a:pt x="535" y="380316"/>
                  </a:lnTo>
                  <a:lnTo>
                    <a:pt x="285" y="330383"/>
                  </a:lnTo>
                  <a:lnTo>
                    <a:pt x="0" y="280416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7065264" y="3427475"/>
              <a:ext cx="485140" cy="1027430"/>
            </a:xfrm>
            <a:custGeom>
              <a:avLst/>
              <a:gdLst/>
              <a:ahLst/>
              <a:cxnLst/>
              <a:rect l="l" t="t" r="r" b="b"/>
              <a:pathLst>
                <a:path w="485140" h="1027429">
                  <a:moveTo>
                    <a:pt x="0" y="278892"/>
                  </a:moveTo>
                  <a:lnTo>
                    <a:pt x="481584" y="0"/>
                  </a:lnTo>
                  <a:lnTo>
                    <a:pt x="481869" y="49701"/>
                  </a:lnTo>
                  <a:lnTo>
                    <a:pt x="482119" y="99438"/>
                  </a:lnTo>
                  <a:lnTo>
                    <a:pt x="482339" y="149205"/>
                  </a:lnTo>
                  <a:lnTo>
                    <a:pt x="482535" y="198996"/>
                  </a:lnTo>
                  <a:lnTo>
                    <a:pt x="482712" y="248807"/>
                  </a:lnTo>
                  <a:lnTo>
                    <a:pt x="482876" y="298630"/>
                  </a:lnTo>
                  <a:lnTo>
                    <a:pt x="483031" y="348462"/>
                  </a:lnTo>
                  <a:lnTo>
                    <a:pt x="483184" y="398297"/>
                  </a:lnTo>
                  <a:lnTo>
                    <a:pt x="483339" y="448129"/>
                  </a:lnTo>
                  <a:lnTo>
                    <a:pt x="483503" y="497952"/>
                  </a:lnTo>
                  <a:lnTo>
                    <a:pt x="483680" y="547763"/>
                  </a:lnTo>
                  <a:lnTo>
                    <a:pt x="483876" y="597554"/>
                  </a:lnTo>
                  <a:lnTo>
                    <a:pt x="484096" y="647321"/>
                  </a:lnTo>
                  <a:lnTo>
                    <a:pt x="484346" y="697058"/>
                  </a:lnTo>
                  <a:lnTo>
                    <a:pt x="484632" y="746760"/>
                  </a:lnTo>
                  <a:lnTo>
                    <a:pt x="3048" y="1027175"/>
                  </a:lnTo>
                  <a:lnTo>
                    <a:pt x="2762" y="977208"/>
                  </a:lnTo>
                  <a:lnTo>
                    <a:pt x="2512" y="927275"/>
                  </a:lnTo>
                  <a:lnTo>
                    <a:pt x="2292" y="877372"/>
                  </a:lnTo>
                  <a:lnTo>
                    <a:pt x="2096" y="827494"/>
                  </a:lnTo>
                  <a:lnTo>
                    <a:pt x="1919" y="777635"/>
                  </a:lnTo>
                  <a:lnTo>
                    <a:pt x="1755" y="727789"/>
                  </a:lnTo>
                  <a:lnTo>
                    <a:pt x="1600" y="677951"/>
                  </a:lnTo>
                  <a:lnTo>
                    <a:pt x="1447" y="628116"/>
                  </a:lnTo>
                  <a:lnTo>
                    <a:pt x="1292" y="578278"/>
                  </a:lnTo>
                  <a:lnTo>
                    <a:pt x="1128" y="528432"/>
                  </a:lnTo>
                  <a:lnTo>
                    <a:pt x="951" y="478573"/>
                  </a:lnTo>
                  <a:lnTo>
                    <a:pt x="755" y="428695"/>
                  </a:lnTo>
                  <a:lnTo>
                    <a:pt x="535" y="378792"/>
                  </a:lnTo>
                  <a:lnTo>
                    <a:pt x="285" y="328859"/>
                  </a:lnTo>
                  <a:lnTo>
                    <a:pt x="0" y="278892"/>
                  </a:lnTo>
                  <a:close/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190138" y="3998753"/>
            <a:ext cx="667871" cy="62573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55245">
              <a:lnSpc>
                <a:spcPts val="2405"/>
              </a:lnSpc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1</a:t>
            </a:r>
            <a:r>
              <a:rPr sz="2338" spc="-9" dirty="0">
                <a:latin typeface="Calibri"/>
                <a:cs typeface="Calibri"/>
              </a:rPr>
              <a:t>1</a:t>
            </a:r>
            <a:endParaRPr sz="2338">
              <a:latin typeface="Calibri"/>
              <a:cs typeface="Calibri"/>
            </a:endParaRPr>
          </a:p>
          <a:p>
            <a:pPr marL="11206">
              <a:lnSpc>
                <a:spcPts val="2405"/>
              </a:lnSpc>
            </a:pPr>
            <a:r>
              <a:rPr sz="2338" spc="-4" dirty="0">
                <a:latin typeface="Calibri"/>
                <a:cs typeface="Calibri"/>
              </a:rPr>
              <a:t>01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209837" y="4613620"/>
            <a:ext cx="7057464" cy="1629586"/>
          </a:xfrm>
          <a:prstGeom prst="rect">
            <a:avLst/>
          </a:prstGeom>
        </p:spPr>
        <p:txBody>
          <a:bodyPr vert="horz" wrap="square" lIns="0" tIns="52107" rIns="0" bIns="0" rtlCol="0">
            <a:spAutoFit/>
          </a:bodyPr>
          <a:lstStyle/>
          <a:p>
            <a:pPr marR="143443" algn="ctr">
              <a:spcBef>
                <a:spcPts val="410"/>
              </a:spcBef>
              <a:tabLst>
                <a:tab pos="1168276" algn="l"/>
                <a:tab pos="1830579" algn="l"/>
                <a:tab pos="2458141" algn="l"/>
                <a:tab pos="3060490" algn="l"/>
                <a:tab pos="3621373" algn="l"/>
              </a:tabLst>
            </a:pPr>
            <a:r>
              <a:rPr sz="4037" spc="19" baseline="-21857" dirty="0">
                <a:latin typeface="Calibri"/>
                <a:cs typeface="Calibri"/>
              </a:rPr>
              <a:t>UV</a:t>
            </a:r>
            <a:r>
              <a:rPr sz="4037" spc="-224" baseline="-21857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00	01	11	10	</a:t>
            </a:r>
            <a:r>
              <a:rPr sz="3508" spc="-6" baseline="32494" dirty="0">
                <a:latin typeface="Calibri"/>
                <a:cs typeface="Calibri"/>
              </a:rPr>
              <a:t>00	</a:t>
            </a:r>
            <a:r>
              <a:rPr sz="4037" baseline="4553" dirty="0">
                <a:latin typeface="Calibri"/>
                <a:cs typeface="Calibri"/>
              </a:rPr>
              <a:t>YZ</a:t>
            </a:r>
            <a:endParaRPr sz="4037" baseline="4553">
              <a:latin typeface="Calibri"/>
              <a:cs typeface="Calibri"/>
            </a:endParaRPr>
          </a:p>
          <a:p>
            <a:pPr marL="333393" indent="-333953">
              <a:lnSpc>
                <a:spcPct val="120500"/>
              </a:lnSpc>
              <a:spcBef>
                <a:spcPts val="53"/>
              </a:spcBef>
              <a:tabLst>
                <a:tab pos="332832" algn="l"/>
              </a:tabLst>
            </a:pPr>
            <a:r>
              <a:rPr sz="3088" spc="4" dirty="0">
                <a:latin typeface="Arial MT"/>
                <a:cs typeface="Arial MT"/>
              </a:rPr>
              <a:t>•	</a:t>
            </a:r>
            <a:r>
              <a:rPr sz="3088" spc="4" dirty="0">
                <a:latin typeface="Calibri"/>
                <a:cs typeface="Calibri"/>
              </a:rPr>
              <a:t>How </a:t>
            </a:r>
            <a:r>
              <a:rPr sz="3088" spc="-4" dirty="0">
                <a:latin typeface="Calibri"/>
                <a:cs typeface="Calibri"/>
              </a:rPr>
              <a:t>many </a:t>
            </a:r>
            <a:r>
              <a:rPr sz="3088" dirty="0">
                <a:latin typeface="Calibri"/>
                <a:cs typeface="Calibri"/>
              </a:rPr>
              <a:t>neurons </a:t>
            </a:r>
            <a:r>
              <a:rPr sz="3088" spc="4" dirty="0">
                <a:latin typeface="Calibri"/>
                <a:cs typeface="Calibri"/>
              </a:rPr>
              <a:t>in a DNF (one-hidden- </a:t>
            </a:r>
            <a:r>
              <a:rPr sz="3088" spc="-68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layer)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MLP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for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this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function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2105830" y="-132426"/>
            <a:ext cx="8053107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One-hidden</a:t>
            </a:r>
            <a:r>
              <a:rPr spc="-22" dirty="0"/>
              <a:t> layer</a:t>
            </a:r>
            <a:r>
              <a:rPr spc="-18" dirty="0"/>
              <a:t> </a:t>
            </a:r>
            <a:r>
              <a:rPr spc="-9" dirty="0"/>
              <a:t>vs</a:t>
            </a:r>
            <a:r>
              <a:rPr spc="-26" dirty="0"/>
              <a:t> </a:t>
            </a:r>
            <a:r>
              <a:rPr spc="4" dirty="0"/>
              <a:t>deep</a:t>
            </a:r>
            <a:r>
              <a:rPr spc="-22" dirty="0"/>
              <a:t> </a:t>
            </a:r>
            <a:r>
              <a:rPr dirty="0"/>
              <a:t>Boolean</a:t>
            </a:r>
            <a:r>
              <a:rPr spc="-53" dirty="0"/>
              <a:t> </a:t>
            </a:r>
            <a:r>
              <a:rPr spc="4" dirty="0"/>
              <a:t>MLP</a:t>
            </a:r>
          </a:p>
        </p:txBody>
      </p:sp>
      <p:grpSp>
        <p:nvGrpSpPr>
          <p:cNvPr id="68" name="object 68"/>
          <p:cNvGrpSpPr/>
          <p:nvPr/>
        </p:nvGrpSpPr>
        <p:grpSpPr>
          <a:xfrm>
            <a:off x="2383883" y="2376712"/>
            <a:ext cx="7831791" cy="1533525"/>
            <a:chOff x="822134" y="2693606"/>
            <a:chExt cx="8876030" cy="1737995"/>
          </a:xfrm>
        </p:grpSpPr>
        <p:sp>
          <p:nvSpPr>
            <p:cNvPr id="69" name="object 69"/>
            <p:cNvSpPr/>
            <p:nvPr/>
          </p:nvSpPr>
          <p:spPr>
            <a:xfrm>
              <a:off x="827532" y="2699003"/>
              <a:ext cx="8865235" cy="1727200"/>
            </a:xfrm>
            <a:custGeom>
              <a:avLst/>
              <a:gdLst/>
              <a:ahLst/>
              <a:cxnLst/>
              <a:rect l="l" t="t" r="r" b="b"/>
              <a:pathLst>
                <a:path w="8865235" h="1727200">
                  <a:moveTo>
                    <a:pt x="8865107" y="1726692"/>
                  </a:moveTo>
                  <a:lnTo>
                    <a:pt x="0" y="1726692"/>
                  </a:lnTo>
                  <a:lnTo>
                    <a:pt x="0" y="0"/>
                  </a:lnTo>
                  <a:lnTo>
                    <a:pt x="8865107" y="0"/>
                  </a:lnTo>
                  <a:lnTo>
                    <a:pt x="8865107" y="172669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827532" y="2699003"/>
              <a:ext cx="8865235" cy="1727200"/>
            </a:xfrm>
            <a:custGeom>
              <a:avLst/>
              <a:gdLst/>
              <a:ahLst/>
              <a:cxnLst/>
              <a:rect l="l" t="t" r="r" b="b"/>
              <a:pathLst>
                <a:path w="8865235" h="1727200">
                  <a:moveTo>
                    <a:pt x="0" y="0"/>
                  </a:moveTo>
                  <a:lnTo>
                    <a:pt x="8865107" y="0"/>
                  </a:lnTo>
                  <a:lnTo>
                    <a:pt x="8865107" y="1726692"/>
                  </a:lnTo>
                  <a:lnTo>
                    <a:pt x="0" y="172669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398998" y="1297238"/>
            <a:ext cx="7469841" cy="2814900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605150">
              <a:spcBef>
                <a:spcPts val="115"/>
              </a:spcBef>
            </a:pPr>
            <a:r>
              <a:rPr sz="4037" spc="6" baseline="-37340" dirty="0">
                <a:latin typeface="Calibri"/>
                <a:cs typeface="Calibri"/>
              </a:rPr>
              <a:t>WX</a:t>
            </a:r>
            <a:r>
              <a:rPr sz="4037" spc="331" baseline="-37340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YZ</a:t>
            </a:r>
            <a:endParaRPr sz="2691">
              <a:latin typeface="Calibri"/>
              <a:cs typeface="Calibri"/>
            </a:endParaRPr>
          </a:p>
          <a:p>
            <a:pPr marL="1160431">
              <a:lnSpc>
                <a:spcPts val="2541"/>
              </a:lnSpc>
              <a:spcBef>
                <a:spcPts val="3119"/>
              </a:spcBef>
            </a:pPr>
            <a:r>
              <a:rPr sz="2338" spc="-4" dirty="0">
                <a:latin typeface="Calibri"/>
                <a:cs typeface="Calibri"/>
              </a:rPr>
              <a:t>00</a:t>
            </a:r>
            <a:endParaRPr sz="2338">
              <a:latin typeface="Calibri"/>
              <a:cs typeface="Calibri"/>
            </a:endParaRPr>
          </a:p>
          <a:p>
            <a:pPr marL="78445">
              <a:lnSpc>
                <a:spcPts val="3441"/>
              </a:lnSpc>
            </a:pPr>
            <a:r>
              <a:rPr sz="3088" dirty="0">
                <a:latin typeface="Comic Sans MS"/>
                <a:cs typeface="Comic Sans MS"/>
              </a:rPr>
              <a:t>Single</a:t>
            </a:r>
            <a:r>
              <a:rPr sz="3088" spc="44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hidden </a:t>
            </a:r>
            <a:r>
              <a:rPr sz="3088" spc="4" dirty="0">
                <a:latin typeface="Comic Sans MS"/>
                <a:cs typeface="Comic Sans MS"/>
              </a:rPr>
              <a:t>layer:</a:t>
            </a:r>
            <a:r>
              <a:rPr sz="3088" spc="13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Will</a:t>
            </a:r>
            <a:r>
              <a:rPr sz="3088" spc="31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require</a:t>
            </a:r>
            <a:r>
              <a:rPr sz="3088" spc="13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2</a:t>
            </a:r>
            <a:r>
              <a:rPr sz="3110" baseline="24822" dirty="0">
                <a:latin typeface="Comic Sans MS"/>
                <a:cs typeface="Comic Sans MS"/>
              </a:rPr>
              <a:t>N-1</a:t>
            </a:r>
            <a:r>
              <a:rPr sz="3088" dirty="0">
                <a:latin typeface="Comic Sans MS"/>
                <a:cs typeface="Comic Sans MS"/>
              </a:rPr>
              <a:t>+1</a:t>
            </a:r>
            <a:endParaRPr sz="3088">
              <a:latin typeface="Comic Sans MS"/>
              <a:cs typeface="Comic Sans MS"/>
            </a:endParaRPr>
          </a:p>
          <a:p>
            <a:pPr marL="78445">
              <a:spcBef>
                <a:spcPts val="18"/>
              </a:spcBef>
            </a:pPr>
            <a:r>
              <a:rPr sz="3088" spc="4" dirty="0">
                <a:latin typeface="Comic Sans MS"/>
                <a:cs typeface="Comic Sans MS"/>
              </a:rPr>
              <a:t>perceptrons</a:t>
            </a:r>
            <a:r>
              <a:rPr sz="3088" spc="13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in</a:t>
            </a:r>
            <a:r>
              <a:rPr sz="3088" spc="26" dirty="0">
                <a:latin typeface="Comic Sans MS"/>
                <a:cs typeface="Comic Sans MS"/>
              </a:rPr>
              <a:t> </a:t>
            </a:r>
            <a:r>
              <a:rPr sz="3088" spc="-4" dirty="0">
                <a:latin typeface="Comic Sans MS"/>
                <a:cs typeface="Comic Sans MS"/>
              </a:rPr>
              <a:t>all</a:t>
            </a:r>
            <a:r>
              <a:rPr sz="3088" spc="26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(including</a:t>
            </a:r>
            <a:r>
              <a:rPr sz="3088" spc="66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output</a:t>
            </a:r>
            <a:r>
              <a:rPr sz="3088" spc="26" dirty="0">
                <a:latin typeface="Comic Sans MS"/>
                <a:cs typeface="Comic Sans MS"/>
              </a:rPr>
              <a:t> </a:t>
            </a:r>
            <a:r>
              <a:rPr sz="3088" dirty="0">
                <a:latin typeface="Comic Sans MS"/>
                <a:cs typeface="Comic Sans MS"/>
              </a:rPr>
              <a:t>unit)</a:t>
            </a:r>
            <a:endParaRPr sz="3088">
              <a:latin typeface="Comic Sans MS"/>
              <a:cs typeface="Comic Sans MS"/>
            </a:endParaRPr>
          </a:p>
          <a:p>
            <a:pPr marL="78445">
              <a:lnSpc>
                <a:spcPts val="3415"/>
              </a:lnSpc>
              <a:spcBef>
                <a:spcPts val="22"/>
              </a:spcBef>
            </a:pP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088" b="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088" b="1" spc="-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spc="9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088">
              <a:latin typeface="Comic Sans MS"/>
              <a:cs typeface="Comic Sans MS"/>
            </a:endParaRPr>
          </a:p>
          <a:p>
            <a:pPr marR="1542012" algn="r">
              <a:lnSpc>
                <a:spcPts val="2515"/>
              </a:lnSpc>
            </a:pPr>
            <a:r>
              <a:rPr sz="2338" spc="-4" dirty="0">
                <a:latin typeface="Calibri"/>
                <a:cs typeface="Calibri"/>
              </a:rPr>
              <a:t>10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801681" y="4583429"/>
            <a:ext cx="8514790" cy="2010335"/>
            <a:chOff x="162305" y="5194553"/>
            <a:chExt cx="9650095" cy="2278380"/>
          </a:xfrm>
        </p:grpSpPr>
        <p:sp>
          <p:nvSpPr>
            <p:cNvPr id="73" name="object 73"/>
            <p:cNvSpPr/>
            <p:nvPr/>
          </p:nvSpPr>
          <p:spPr>
            <a:xfrm>
              <a:off x="167639" y="5199887"/>
              <a:ext cx="9639300" cy="2268220"/>
            </a:xfrm>
            <a:custGeom>
              <a:avLst/>
              <a:gdLst/>
              <a:ahLst/>
              <a:cxnLst/>
              <a:rect l="l" t="t" r="r" b="b"/>
              <a:pathLst>
                <a:path w="9639300" h="2268220">
                  <a:moveTo>
                    <a:pt x="9639299" y="2267712"/>
                  </a:moveTo>
                  <a:lnTo>
                    <a:pt x="0" y="2267712"/>
                  </a:lnTo>
                  <a:lnTo>
                    <a:pt x="0" y="0"/>
                  </a:lnTo>
                  <a:lnTo>
                    <a:pt x="9639299" y="0"/>
                  </a:lnTo>
                  <a:lnTo>
                    <a:pt x="9639299" y="22677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4" name="object 74"/>
            <p:cNvSpPr/>
            <p:nvPr/>
          </p:nvSpPr>
          <p:spPr>
            <a:xfrm>
              <a:off x="167639" y="5199887"/>
              <a:ext cx="9639300" cy="2268220"/>
            </a:xfrm>
            <a:custGeom>
              <a:avLst/>
              <a:gdLst/>
              <a:ahLst/>
              <a:cxnLst/>
              <a:rect l="l" t="t" r="r" b="b"/>
              <a:pathLst>
                <a:path w="9639300" h="2268220">
                  <a:moveTo>
                    <a:pt x="0" y="0"/>
                  </a:moveTo>
                  <a:lnTo>
                    <a:pt x="9639299" y="0"/>
                  </a:lnTo>
                  <a:lnTo>
                    <a:pt x="9639299" y="2267712"/>
                  </a:lnTo>
                  <a:lnTo>
                    <a:pt x="0" y="226771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861483" y="4599799"/>
            <a:ext cx="8157882" cy="192045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 marR="26896">
              <a:lnSpc>
                <a:spcPct val="100600"/>
              </a:lnSpc>
              <a:spcBef>
                <a:spcPts val="79"/>
              </a:spcBef>
            </a:pPr>
            <a:r>
              <a:rPr sz="3088" b="1" dirty="0">
                <a:latin typeface="Comic Sans MS"/>
                <a:cs typeface="Comic Sans MS"/>
              </a:rPr>
              <a:t>Will</a:t>
            </a:r>
            <a:r>
              <a:rPr sz="3088" b="1" spc="9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require</a:t>
            </a:r>
            <a:r>
              <a:rPr sz="3088" b="1" spc="26" dirty="0">
                <a:latin typeface="Comic Sans MS"/>
                <a:cs typeface="Comic Sans MS"/>
              </a:rPr>
              <a:t> </a:t>
            </a:r>
            <a:r>
              <a:rPr sz="3088" b="1" spc="4" dirty="0">
                <a:latin typeface="Comic Sans MS"/>
                <a:cs typeface="Comic Sans MS"/>
              </a:rPr>
              <a:t>3(N-1) perceptrons</a:t>
            </a:r>
            <a:r>
              <a:rPr sz="3088" b="1" spc="31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in</a:t>
            </a:r>
            <a:r>
              <a:rPr sz="3088" b="1" spc="13" dirty="0">
                <a:latin typeface="Comic Sans MS"/>
                <a:cs typeface="Comic Sans MS"/>
              </a:rPr>
              <a:t> </a:t>
            </a:r>
            <a:r>
              <a:rPr sz="3088" b="1" spc="4" dirty="0">
                <a:latin typeface="Comic Sans MS"/>
                <a:cs typeface="Comic Sans MS"/>
              </a:rPr>
              <a:t>a </a:t>
            </a:r>
            <a:r>
              <a:rPr sz="3088" b="1" dirty="0">
                <a:latin typeface="Comic Sans MS"/>
                <a:cs typeface="Comic Sans MS"/>
              </a:rPr>
              <a:t>deep </a:t>
            </a:r>
            <a:r>
              <a:rPr sz="3088" b="1" spc="-1328" dirty="0">
                <a:latin typeface="Comic Sans MS"/>
                <a:cs typeface="Comic Sans MS"/>
              </a:rPr>
              <a:t> </a:t>
            </a:r>
            <a:r>
              <a:rPr sz="3088" b="1" dirty="0">
                <a:latin typeface="Comic Sans MS"/>
                <a:cs typeface="Comic Sans MS"/>
              </a:rPr>
              <a:t>network</a:t>
            </a:r>
            <a:endParaRPr sz="3088">
              <a:latin typeface="Comic Sans MS"/>
              <a:cs typeface="Comic Sans MS"/>
            </a:endParaRPr>
          </a:p>
          <a:p>
            <a:pPr marL="33619">
              <a:spcBef>
                <a:spcPts val="22"/>
              </a:spcBef>
            </a:pP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Linear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 in</a:t>
            </a:r>
            <a:r>
              <a:rPr sz="3088" b="1" spc="-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N!!!</a:t>
            </a:r>
            <a:endParaRPr sz="3088">
              <a:latin typeface="Comic Sans MS"/>
              <a:cs typeface="Comic Sans MS"/>
            </a:endParaRPr>
          </a:p>
          <a:p>
            <a:pPr marL="33619">
              <a:spcBef>
                <a:spcPts val="22"/>
              </a:spcBef>
            </a:pP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3088" b="1" spc="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be</a:t>
            </a:r>
            <a:r>
              <a:rPr sz="3088" b="1" spc="22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arranged</a:t>
            </a:r>
            <a:r>
              <a:rPr sz="3088" b="1" spc="-4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088" b="1" spc="13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3088" b="1" spc="9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2log</a:t>
            </a:r>
            <a:r>
              <a:rPr sz="3110" b="1" spc="6" baseline="-20094" dirty="0">
                <a:solidFill>
                  <a:srgbClr val="BF0000"/>
                </a:solidFill>
                <a:latin typeface="Comic Sans MS"/>
                <a:cs typeface="Comic Sans MS"/>
              </a:rPr>
              <a:t>2</a:t>
            </a: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(N)</a:t>
            </a:r>
            <a:r>
              <a:rPr sz="3088" b="1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88" b="1" spc="4" dirty="0">
                <a:solidFill>
                  <a:srgbClr val="BF0000"/>
                </a:solidFill>
                <a:latin typeface="Comic Sans MS"/>
                <a:cs typeface="Comic Sans MS"/>
              </a:rPr>
              <a:t>layers</a:t>
            </a:r>
            <a:endParaRPr sz="3088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2616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8867" y="555038"/>
            <a:ext cx="629098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4" dirty="0" err="1" smtClean="0"/>
              <a:t>NNets</a:t>
            </a:r>
            <a:r>
              <a:rPr sz="4236" spc="62" dirty="0" smtClean="0"/>
              <a:t> </a:t>
            </a:r>
            <a:r>
              <a:rPr sz="4236" dirty="0"/>
              <a:t>and</a:t>
            </a:r>
            <a:r>
              <a:rPr sz="4236" spc="31" dirty="0"/>
              <a:t> </a:t>
            </a:r>
            <a:r>
              <a:rPr sz="4236" spc="9" dirty="0"/>
              <a:t>the</a:t>
            </a:r>
            <a:r>
              <a:rPr sz="4236" spc="40" dirty="0"/>
              <a:t> </a:t>
            </a:r>
            <a:r>
              <a:rPr sz="4236" spc="-18" dirty="0"/>
              <a:t>brain</a:t>
            </a:r>
            <a:endParaRPr sz="4236" dirty="0"/>
          </a:p>
        </p:txBody>
      </p:sp>
      <p:sp>
        <p:nvSpPr>
          <p:cNvPr id="3" name="object 3"/>
          <p:cNvSpPr txBox="1"/>
          <p:nvPr/>
        </p:nvSpPr>
        <p:spPr>
          <a:xfrm>
            <a:off x="2179777" y="5016689"/>
            <a:ext cx="6150909" cy="937097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344599" marR="4483" indent="-333953">
              <a:lnSpc>
                <a:spcPts val="3353"/>
              </a:lnSpc>
              <a:spcBef>
                <a:spcPts val="507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In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their</a:t>
            </a:r>
            <a:r>
              <a:rPr sz="3088" spc="-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basic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form,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NNets</a:t>
            </a:r>
            <a:r>
              <a:rPr sz="3088" spc="4" dirty="0">
                <a:latin typeface="Calibri"/>
                <a:cs typeface="Calibri"/>
              </a:rPr>
              <a:t> mimic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13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networked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structure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brain</a:t>
            </a:r>
            <a:endParaRPr sz="308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2989" y="1653989"/>
            <a:ext cx="5127364" cy="28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068" y="555038"/>
            <a:ext cx="531551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>
                <a:solidFill>
                  <a:srgbClr val="BF0000"/>
                </a:solidFill>
              </a:rPr>
              <a:t>A</a:t>
            </a:r>
            <a:r>
              <a:rPr sz="4236" spc="-18" dirty="0">
                <a:solidFill>
                  <a:srgbClr val="BF0000"/>
                </a:solidFill>
              </a:rPr>
              <a:t> </a:t>
            </a:r>
            <a:r>
              <a:rPr sz="4236" spc="-9" dirty="0">
                <a:solidFill>
                  <a:srgbClr val="BF0000"/>
                </a:solidFill>
              </a:rPr>
              <a:t>better representation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3378348" y="4465769"/>
            <a:ext cx="161365" cy="265019"/>
          </a:xfrm>
          <a:custGeom>
            <a:avLst/>
            <a:gdLst/>
            <a:ahLst/>
            <a:cxnLst/>
            <a:rect l="l" t="t" r="r" b="b"/>
            <a:pathLst>
              <a:path w="182880" h="300354">
                <a:moveTo>
                  <a:pt x="179165" y="300227"/>
                </a:moveTo>
                <a:lnTo>
                  <a:pt x="0" y="300227"/>
                </a:lnTo>
                <a:lnTo>
                  <a:pt x="0" y="289655"/>
                </a:lnTo>
                <a:lnTo>
                  <a:pt x="17680" y="254896"/>
                </a:lnTo>
                <a:lnTo>
                  <a:pt x="44303" y="216967"/>
                </a:lnTo>
                <a:lnTo>
                  <a:pt x="70104" y="186594"/>
                </a:lnTo>
                <a:lnTo>
                  <a:pt x="81800" y="173572"/>
                </a:lnTo>
                <a:lnTo>
                  <a:pt x="91737" y="162210"/>
                </a:lnTo>
                <a:lnTo>
                  <a:pt x="116967" y="129920"/>
                </a:lnTo>
                <a:lnTo>
                  <a:pt x="134778" y="89249"/>
                </a:lnTo>
                <a:lnTo>
                  <a:pt x="135636" y="82391"/>
                </a:lnTo>
                <a:lnTo>
                  <a:pt x="135636" y="75533"/>
                </a:lnTo>
                <a:lnTo>
                  <a:pt x="123741" y="35623"/>
                </a:lnTo>
                <a:lnTo>
                  <a:pt x="87058" y="19811"/>
                </a:lnTo>
                <a:lnTo>
                  <a:pt x="68303" y="22723"/>
                </a:lnTo>
                <a:lnTo>
                  <a:pt x="52887" y="31313"/>
                </a:lnTo>
                <a:lnTo>
                  <a:pt x="40793" y="45583"/>
                </a:lnTo>
                <a:lnTo>
                  <a:pt x="32004" y="65532"/>
                </a:lnTo>
                <a:lnTo>
                  <a:pt x="6096" y="65532"/>
                </a:lnTo>
                <a:lnTo>
                  <a:pt x="6096" y="23336"/>
                </a:lnTo>
                <a:lnTo>
                  <a:pt x="19041" y="17674"/>
                </a:lnTo>
                <a:lnTo>
                  <a:pt x="55340" y="5619"/>
                </a:lnTo>
                <a:lnTo>
                  <a:pt x="96488" y="0"/>
                </a:lnTo>
                <a:lnTo>
                  <a:pt x="115526" y="1160"/>
                </a:lnTo>
                <a:lnTo>
                  <a:pt x="157638" y="17716"/>
                </a:lnTo>
                <a:lnTo>
                  <a:pt x="177020" y="53212"/>
                </a:lnTo>
                <a:lnTo>
                  <a:pt x="178308" y="68960"/>
                </a:lnTo>
                <a:lnTo>
                  <a:pt x="178308" y="76771"/>
                </a:lnTo>
                <a:lnTo>
                  <a:pt x="165639" y="115728"/>
                </a:lnTo>
                <a:lnTo>
                  <a:pt x="142514" y="146178"/>
                </a:lnTo>
                <a:lnTo>
                  <a:pt x="103155" y="188975"/>
                </a:lnTo>
                <a:lnTo>
                  <a:pt x="83953" y="210137"/>
                </a:lnTo>
                <a:lnTo>
                  <a:pt x="67484" y="229897"/>
                </a:lnTo>
                <a:lnTo>
                  <a:pt x="53729" y="248246"/>
                </a:lnTo>
                <a:lnTo>
                  <a:pt x="42672" y="265175"/>
                </a:lnTo>
                <a:lnTo>
                  <a:pt x="124872" y="265175"/>
                </a:lnTo>
                <a:lnTo>
                  <a:pt x="132016" y="265271"/>
                </a:lnTo>
                <a:lnTo>
                  <a:pt x="164592" y="236219"/>
                </a:lnTo>
                <a:lnTo>
                  <a:pt x="182880" y="236219"/>
                </a:lnTo>
                <a:lnTo>
                  <a:pt x="179165" y="300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" name="object 4"/>
          <p:cNvGrpSpPr/>
          <p:nvPr/>
        </p:nvGrpSpPr>
        <p:grpSpPr>
          <a:xfrm>
            <a:off x="3649308" y="4456354"/>
            <a:ext cx="656665" cy="359148"/>
            <a:chOff x="2256282" y="5050535"/>
            <a:chExt cx="744220" cy="407034"/>
          </a:xfrm>
        </p:grpSpPr>
        <p:sp>
          <p:nvSpPr>
            <p:cNvPr id="5" name="object 5"/>
            <p:cNvSpPr/>
            <p:nvPr/>
          </p:nvSpPr>
          <p:spPr>
            <a:xfrm>
              <a:off x="2256282" y="5050535"/>
              <a:ext cx="563245" cy="407034"/>
            </a:xfrm>
            <a:custGeom>
              <a:avLst/>
              <a:gdLst/>
              <a:ahLst/>
              <a:cxnLst/>
              <a:rect l="l" t="t" r="r" b="b"/>
              <a:pathLst>
                <a:path w="563244" h="407035">
                  <a:moveTo>
                    <a:pt x="90677" y="310896"/>
                  </a:moveTo>
                  <a:lnTo>
                    <a:pt x="3524" y="310896"/>
                  </a:lnTo>
                  <a:lnTo>
                    <a:pt x="3524" y="300228"/>
                  </a:lnTo>
                  <a:lnTo>
                    <a:pt x="10763" y="298513"/>
                  </a:lnTo>
                  <a:lnTo>
                    <a:pt x="15811" y="296513"/>
                  </a:lnTo>
                  <a:lnTo>
                    <a:pt x="18668" y="294418"/>
                  </a:lnTo>
                  <a:lnTo>
                    <a:pt x="21526" y="292417"/>
                  </a:lnTo>
                  <a:lnTo>
                    <a:pt x="23621" y="289941"/>
                  </a:lnTo>
                  <a:lnTo>
                    <a:pt x="24860" y="287083"/>
                  </a:lnTo>
                  <a:lnTo>
                    <a:pt x="26098" y="284321"/>
                  </a:lnTo>
                  <a:lnTo>
                    <a:pt x="26955" y="280511"/>
                  </a:lnTo>
                  <a:lnTo>
                    <a:pt x="27431" y="275558"/>
                  </a:lnTo>
                  <a:lnTo>
                    <a:pt x="28003" y="270795"/>
                  </a:lnTo>
                  <a:lnTo>
                    <a:pt x="28122" y="56007"/>
                  </a:lnTo>
                  <a:lnTo>
                    <a:pt x="18287" y="17526"/>
                  </a:lnTo>
                  <a:lnTo>
                    <a:pt x="0" y="12192"/>
                  </a:lnTo>
                  <a:lnTo>
                    <a:pt x="0" y="1524"/>
                  </a:lnTo>
                  <a:lnTo>
                    <a:pt x="52958" y="0"/>
                  </a:lnTo>
                  <a:lnTo>
                    <a:pt x="66293" y="0"/>
                  </a:lnTo>
                  <a:lnTo>
                    <a:pt x="66401" y="265301"/>
                  </a:lnTo>
                  <a:lnTo>
                    <a:pt x="66722" y="272534"/>
                  </a:lnTo>
                  <a:lnTo>
                    <a:pt x="74675" y="293751"/>
                  </a:lnTo>
                  <a:lnTo>
                    <a:pt x="77914" y="296322"/>
                  </a:lnTo>
                  <a:lnTo>
                    <a:pt x="83248" y="298513"/>
                  </a:lnTo>
                  <a:lnTo>
                    <a:pt x="90677" y="300228"/>
                  </a:lnTo>
                  <a:lnTo>
                    <a:pt x="90677" y="310896"/>
                  </a:lnTo>
                  <a:close/>
                </a:path>
                <a:path w="563244" h="407035">
                  <a:moveTo>
                    <a:pt x="225266" y="313944"/>
                  </a:moveTo>
                  <a:lnTo>
                    <a:pt x="185189" y="307348"/>
                  </a:lnTo>
                  <a:lnTo>
                    <a:pt x="145327" y="272569"/>
                  </a:lnTo>
                  <a:lnTo>
                    <a:pt x="133326" y="233136"/>
                  </a:lnTo>
                  <a:lnTo>
                    <a:pt x="131825" y="208597"/>
                  </a:lnTo>
                  <a:lnTo>
                    <a:pt x="132611" y="191431"/>
                  </a:lnTo>
                  <a:lnTo>
                    <a:pt x="144398" y="148113"/>
                  </a:lnTo>
                  <a:lnTo>
                    <a:pt x="168522" y="118110"/>
                  </a:lnTo>
                  <a:lnTo>
                    <a:pt x="215178" y="99880"/>
                  </a:lnTo>
                  <a:lnTo>
                    <a:pt x="228790" y="99060"/>
                  </a:lnTo>
                  <a:lnTo>
                    <a:pt x="250808" y="100810"/>
                  </a:lnTo>
                  <a:lnTo>
                    <a:pt x="269986" y="105918"/>
                  </a:lnTo>
                  <a:lnTo>
                    <a:pt x="286306" y="114383"/>
                  </a:lnTo>
                  <a:lnTo>
                    <a:pt x="287945" y="115824"/>
                  </a:lnTo>
                  <a:lnTo>
                    <a:pt x="227933" y="115824"/>
                  </a:lnTo>
                  <a:lnTo>
                    <a:pt x="215415" y="117322"/>
                  </a:lnTo>
                  <a:lnTo>
                    <a:pt x="180970" y="151572"/>
                  </a:lnTo>
                  <a:lnTo>
                    <a:pt x="172973" y="204025"/>
                  </a:lnTo>
                  <a:lnTo>
                    <a:pt x="173881" y="225278"/>
                  </a:lnTo>
                  <a:lnTo>
                    <a:pt x="187356" y="273176"/>
                  </a:lnTo>
                  <a:lnTo>
                    <a:pt x="228600" y="297180"/>
                  </a:lnTo>
                  <a:lnTo>
                    <a:pt x="284616" y="297180"/>
                  </a:lnTo>
                  <a:lnTo>
                    <a:pt x="277653" y="301751"/>
                  </a:lnTo>
                  <a:lnTo>
                    <a:pt x="266079" y="307112"/>
                  </a:lnTo>
                  <a:lnTo>
                    <a:pt x="253495" y="310920"/>
                  </a:lnTo>
                  <a:lnTo>
                    <a:pt x="239894" y="313191"/>
                  </a:lnTo>
                  <a:lnTo>
                    <a:pt x="225266" y="313944"/>
                  </a:lnTo>
                  <a:close/>
                </a:path>
                <a:path w="563244" h="407035">
                  <a:moveTo>
                    <a:pt x="284616" y="297180"/>
                  </a:moveTo>
                  <a:lnTo>
                    <a:pt x="228600" y="297180"/>
                  </a:lnTo>
                  <a:lnTo>
                    <a:pt x="235688" y="296788"/>
                  </a:lnTo>
                  <a:lnTo>
                    <a:pt x="242232" y="295477"/>
                  </a:lnTo>
                  <a:lnTo>
                    <a:pt x="273568" y="264794"/>
                  </a:lnTo>
                  <a:lnTo>
                    <a:pt x="281987" y="227123"/>
                  </a:lnTo>
                  <a:lnTo>
                    <a:pt x="282701" y="210121"/>
                  </a:lnTo>
                  <a:lnTo>
                    <a:pt x="282255" y="194798"/>
                  </a:lnTo>
                  <a:lnTo>
                    <a:pt x="275558" y="156971"/>
                  </a:lnTo>
                  <a:lnTo>
                    <a:pt x="249752" y="121503"/>
                  </a:lnTo>
                  <a:lnTo>
                    <a:pt x="227933" y="115824"/>
                  </a:lnTo>
                  <a:lnTo>
                    <a:pt x="287945" y="115824"/>
                  </a:lnTo>
                  <a:lnTo>
                    <a:pt x="317837" y="159162"/>
                  </a:lnTo>
                  <a:lnTo>
                    <a:pt x="323850" y="203835"/>
                  </a:lnTo>
                  <a:lnTo>
                    <a:pt x="323099" y="221249"/>
                  </a:lnTo>
                  <a:lnTo>
                    <a:pt x="311818" y="264847"/>
                  </a:lnTo>
                  <a:lnTo>
                    <a:pt x="288099" y="294892"/>
                  </a:lnTo>
                  <a:lnTo>
                    <a:pt x="284616" y="297180"/>
                  </a:lnTo>
                  <a:close/>
                </a:path>
                <a:path w="563244" h="407035">
                  <a:moveTo>
                    <a:pt x="459104" y="406908"/>
                  </a:moveTo>
                  <a:lnTo>
                    <a:pt x="418909" y="404336"/>
                  </a:lnTo>
                  <a:lnTo>
                    <a:pt x="381540" y="392154"/>
                  </a:lnTo>
                  <a:lnTo>
                    <a:pt x="360425" y="353663"/>
                  </a:lnTo>
                  <a:lnTo>
                    <a:pt x="361012" y="346949"/>
                  </a:lnTo>
                  <a:lnTo>
                    <a:pt x="387804" y="313260"/>
                  </a:lnTo>
                  <a:lnTo>
                    <a:pt x="395763" y="308800"/>
                  </a:lnTo>
                  <a:lnTo>
                    <a:pt x="389191" y="306133"/>
                  </a:lnTo>
                  <a:lnTo>
                    <a:pt x="383952" y="302133"/>
                  </a:lnTo>
                  <a:lnTo>
                    <a:pt x="380047" y="296799"/>
                  </a:lnTo>
                  <a:lnTo>
                    <a:pt x="376142" y="291560"/>
                  </a:lnTo>
                  <a:lnTo>
                    <a:pt x="374142" y="285273"/>
                  </a:lnTo>
                  <a:lnTo>
                    <a:pt x="374142" y="269938"/>
                  </a:lnTo>
                  <a:lnTo>
                    <a:pt x="397679" y="238611"/>
                  </a:lnTo>
                  <a:lnTo>
                    <a:pt x="405860" y="232219"/>
                  </a:lnTo>
                  <a:lnTo>
                    <a:pt x="397981" y="227306"/>
                  </a:lnTo>
                  <a:lnTo>
                    <a:pt x="374677" y="190928"/>
                  </a:lnTo>
                  <a:lnTo>
                    <a:pt x="372617" y="172021"/>
                  </a:lnTo>
                  <a:lnTo>
                    <a:pt x="373009" y="163091"/>
                  </a:lnTo>
                  <a:lnTo>
                    <a:pt x="386250" y="127218"/>
                  </a:lnTo>
                  <a:lnTo>
                    <a:pt x="422243" y="103632"/>
                  </a:lnTo>
                  <a:lnTo>
                    <a:pt x="454723" y="99060"/>
                  </a:lnTo>
                  <a:lnTo>
                    <a:pt x="462633" y="99308"/>
                  </a:lnTo>
                  <a:lnTo>
                    <a:pt x="470499" y="99905"/>
                  </a:lnTo>
                  <a:lnTo>
                    <a:pt x="478311" y="100841"/>
                  </a:lnTo>
                  <a:lnTo>
                    <a:pt x="486060" y="102108"/>
                  </a:lnTo>
                  <a:lnTo>
                    <a:pt x="563117" y="102108"/>
                  </a:lnTo>
                  <a:lnTo>
                    <a:pt x="563117" y="115824"/>
                  </a:lnTo>
                  <a:lnTo>
                    <a:pt x="454437" y="115824"/>
                  </a:lnTo>
                  <a:lnTo>
                    <a:pt x="444772" y="116734"/>
                  </a:lnTo>
                  <a:lnTo>
                    <a:pt x="414956" y="146256"/>
                  </a:lnTo>
                  <a:lnTo>
                    <a:pt x="412242" y="168973"/>
                  </a:lnTo>
                  <a:lnTo>
                    <a:pt x="412937" y="181830"/>
                  </a:lnTo>
                  <a:lnTo>
                    <a:pt x="429453" y="217367"/>
                  </a:lnTo>
                  <a:lnTo>
                    <a:pt x="462533" y="225647"/>
                  </a:lnTo>
                  <a:lnTo>
                    <a:pt x="510001" y="225647"/>
                  </a:lnTo>
                  <a:lnTo>
                    <a:pt x="501537" y="231560"/>
                  </a:lnTo>
                  <a:lnTo>
                    <a:pt x="487096" y="237589"/>
                  </a:lnTo>
                  <a:lnTo>
                    <a:pt x="485926" y="237839"/>
                  </a:lnTo>
                  <a:lnTo>
                    <a:pt x="421195" y="237839"/>
                  </a:lnTo>
                  <a:lnTo>
                    <a:pt x="413944" y="244090"/>
                  </a:lnTo>
                  <a:lnTo>
                    <a:pt x="408755" y="250288"/>
                  </a:lnTo>
                  <a:lnTo>
                    <a:pt x="405657" y="256377"/>
                  </a:lnTo>
                  <a:lnTo>
                    <a:pt x="404621" y="262413"/>
                  </a:lnTo>
                  <a:lnTo>
                    <a:pt x="404621" y="267747"/>
                  </a:lnTo>
                  <a:lnTo>
                    <a:pt x="405669" y="271843"/>
                  </a:lnTo>
                  <a:lnTo>
                    <a:pt x="407765" y="274510"/>
                  </a:lnTo>
                  <a:lnTo>
                    <a:pt x="409860" y="277272"/>
                  </a:lnTo>
                  <a:lnTo>
                    <a:pt x="413384" y="279177"/>
                  </a:lnTo>
                  <a:lnTo>
                    <a:pt x="423100" y="281463"/>
                  </a:lnTo>
                  <a:lnTo>
                    <a:pt x="430434" y="282035"/>
                  </a:lnTo>
                  <a:lnTo>
                    <a:pt x="494526" y="282035"/>
                  </a:lnTo>
                  <a:lnTo>
                    <a:pt x="503464" y="282441"/>
                  </a:lnTo>
                  <a:lnTo>
                    <a:pt x="542555" y="297668"/>
                  </a:lnTo>
                  <a:lnTo>
                    <a:pt x="552660" y="312705"/>
                  </a:lnTo>
                  <a:lnTo>
                    <a:pt x="417766" y="312705"/>
                  </a:lnTo>
                  <a:lnTo>
                    <a:pt x="410336" y="318325"/>
                  </a:lnTo>
                  <a:lnTo>
                    <a:pt x="404812" y="324231"/>
                  </a:lnTo>
                  <a:lnTo>
                    <a:pt x="401097" y="330422"/>
                  </a:lnTo>
                  <a:lnTo>
                    <a:pt x="397383" y="336709"/>
                  </a:lnTo>
                  <a:lnTo>
                    <a:pt x="395477" y="343757"/>
                  </a:lnTo>
                  <a:lnTo>
                    <a:pt x="395477" y="351662"/>
                  </a:lnTo>
                  <a:lnTo>
                    <a:pt x="420071" y="384920"/>
                  </a:lnTo>
                  <a:lnTo>
                    <a:pt x="459009" y="390144"/>
                  </a:lnTo>
                  <a:lnTo>
                    <a:pt x="526388" y="390144"/>
                  </a:lnTo>
                  <a:lnTo>
                    <a:pt x="521609" y="393159"/>
                  </a:lnTo>
                  <a:lnTo>
                    <a:pt x="511111" y="398050"/>
                  </a:lnTo>
                  <a:lnTo>
                    <a:pt x="499502" y="401925"/>
                  </a:lnTo>
                  <a:lnTo>
                    <a:pt x="486965" y="404693"/>
                  </a:lnTo>
                  <a:lnTo>
                    <a:pt x="473499" y="406354"/>
                  </a:lnTo>
                  <a:lnTo>
                    <a:pt x="459104" y="406908"/>
                  </a:lnTo>
                  <a:close/>
                </a:path>
                <a:path w="563244" h="407035">
                  <a:moveTo>
                    <a:pt x="510001" y="225647"/>
                  </a:moveTo>
                  <a:lnTo>
                    <a:pt x="462533" y="225647"/>
                  </a:lnTo>
                  <a:lnTo>
                    <a:pt x="468820" y="224313"/>
                  </a:lnTo>
                  <a:lnTo>
                    <a:pt x="473964" y="221456"/>
                  </a:lnTo>
                  <a:lnTo>
                    <a:pt x="479202" y="218694"/>
                  </a:lnTo>
                  <a:lnTo>
                    <a:pt x="483393" y="214788"/>
                  </a:lnTo>
                  <a:lnTo>
                    <a:pt x="486632" y="209836"/>
                  </a:lnTo>
                  <a:lnTo>
                    <a:pt x="489870" y="204978"/>
                  </a:lnTo>
                  <a:lnTo>
                    <a:pt x="492251" y="199262"/>
                  </a:lnTo>
                  <a:lnTo>
                    <a:pt x="495300" y="186404"/>
                  </a:lnTo>
                  <a:lnTo>
                    <a:pt x="496061" y="179641"/>
                  </a:lnTo>
                  <a:lnTo>
                    <a:pt x="496044" y="172021"/>
                  </a:lnTo>
                  <a:lnTo>
                    <a:pt x="487013" y="132207"/>
                  </a:lnTo>
                  <a:lnTo>
                    <a:pt x="475761" y="121850"/>
                  </a:lnTo>
                  <a:lnTo>
                    <a:pt x="469677" y="117919"/>
                  </a:lnTo>
                  <a:lnTo>
                    <a:pt x="462533" y="115919"/>
                  </a:lnTo>
                  <a:lnTo>
                    <a:pt x="454437" y="115824"/>
                  </a:lnTo>
                  <a:lnTo>
                    <a:pt x="563117" y="115824"/>
                  </a:lnTo>
                  <a:lnTo>
                    <a:pt x="563117" y="121919"/>
                  </a:lnTo>
                  <a:lnTo>
                    <a:pt x="522922" y="121919"/>
                  </a:lnTo>
                  <a:lnTo>
                    <a:pt x="521017" y="124396"/>
                  </a:lnTo>
                  <a:lnTo>
                    <a:pt x="535450" y="161413"/>
                  </a:lnTo>
                  <a:lnTo>
                    <a:pt x="535608" y="168973"/>
                  </a:lnTo>
                  <a:lnTo>
                    <a:pt x="534310" y="184861"/>
                  </a:lnTo>
                  <a:lnTo>
                    <a:pt x="530185" y="199655"/>
                  </a:lnTo>
                  <a:lnTo>
                    <a:pt x="523309" y="212397"/>
                  </a:lnTo>
                  <a:lnTo>
                    <a:pt x="513683" y="223075"/>
                  </a:lnTo>
                  <a:lnTo>
                    <a:pt x="510001" y="225647"/>
                  </a:lnTo>
                  <a:close/>
                </a:path>
                <a:path w="563244" h="407035">
                  <a:moveTo>
                    <a:pt x="563117" y="123444"/>
                  </a:moveTo>
                  <a:lnTo>
                    <a:pt x="522922" y="121919"/>
                  </a:lnTo>
                  <a:lnTo>
                    <a:pt x="563117" y="121919"/>
                  </a:lnTo>
                  <a:lnTo>
                    <a:pt x="563117" y="123444"/>
                  </a:lnTo>
                  <a:close/>
                </a:path>
                <a:path w="563244" h="407035">
                  <a:moveTo>
                    <a:pt x="451294" y="242316"/>
                  </a:moveTo>
                  <a:lnTo>
                    <a:pt x="442613" y="242085"/>
                  </a:lnTo>
                  <a:lnTo>
                    <a:pt x="434709" y="241256"/>
                  </a:lnTo>
                  <a:lnTo>
                    <a:pt x="427572" y="239838"/>
                  </a:lnTo>
                  <a:lnTo>
                    <a:pt x="421195" y="237839"/>
                  </a:lnTo>
                  <a:lnTo>
                    <a:pt x="485926" y="237839"/>
                  </a:lnTo>
                  <a:lnTo>
                    <a:pt x="470351" y="241171"/>
                  </a:lnTo>
                  <a:lnTo>
                    <a:pt x="451294" y="242316"/>
                  </a:lnTo>
                  <a:close/>
                </a:path>
                <a:path w="563244" h="407035">
                  <a:moveTo>
                    <a:pt x="494526" y="282035"/>
                  </a:moveTo>
                  <a:lnTo>
                    <a:pt x="430434" y="282035"/>
                  </a:lnTo>
                  <a:lnTo>
                    <a:pt x="440245" y="281940"/>
                  </a:lnTo>
                  <a:lnTo>
                    <a:pt x="492442" y="281940"/>
                  </a:lnTo>
                  <a:lnTo>
                    <a:pt x="494526" y="282035"/>
                  </a:lnTo>
                  <a:close/>
                </a:path>
                <a:path w="563244" h="407035">
                  <a:moveTo>
                    <a:pt x="526388" y="390144"/>
                  </a:moveTo>
                  <a:lnTo>
                    <a:pt x="459009" y="390144"/>
                  </a:lnTo>
                  <a:lnTo>
                    <a:pt x="468527" y="389821"/>
                  </a:lnTo>
                  <a:lnTo>
                    <a:pt x="477357" y="388846"/>
                  </a:lnTo>
                  <a:lnTo>
                    <a:pt x="514540" y="369665"/>
                  </a:lnTo>
                  <a:lnTo>
                    <a:pt x="521969" y="355377"/>
                  </a:lnTo>
                  <a:lnTo>
                    <a:pt x="521969" y="342519"/>
                  </a:lnTo>
                  <a:lnTo>
                    <a:pt x="490346" y="313944"/>
                  </a:lnTo>
                  <a:lnTo>
                    <a:pt x="440590" y="313871"/>
                  </a:lnTo>
                  <a:lnTo>
                    <a:pt x="432482" y="313646"/>
                  </a:lnTo>
                  <a:lnTo>
                    <a:pt x="424874" y="313260"/>
                  </a:lnTo>
                  <a:lnTo>
                    <a:pt x="417766" y="312705"/>
                  </a:lnTo>
                  <a:lnTo>
                    <a:pt x="552660" y="312705"/>
                  </a:lnTo>
                  <a:lnTo>
                    <a:pt x="557014" y="336709"/>
                  </a:lnTo>
                  <a:lnTo>
                    <a:pt x="556288" y="346600"/>
                  </a:lnTo>
                  <a:lnTo>
                    <a:pt x="538677" y="380663"/>
                  </a:lnTo>
                  <a:lnTo>
                    <a:pt x="530804" y="387358"/>
                  </a:lnTo>
                  <a:lnTo>
                    <a:pt x="526388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357" y="5247131"/>
              <a:ext cx="137922" cy="20573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424363" y="4468457"/>
            <a:ext cx="267260" cy="262218"/>
          </a:xfrm>
          <a:custGeom>
            <a:avLst/>
            <a:gdLst/>
            <a:ahLst/>
            <a:cxnLst/>
            <a:rect l="l" t="t" r="r" b="b"/>
            <a:pathLst>
              <a:path w="302895" h="297179">
                <a:moveTo>
                  <a:pt x="217074" y="297180"/>
                </a:moveTo>
                <a:lnTo>
                  <a:pt x="187451" y="297180"/>
                </a:lnTo>
                <a:lnTo>
                  <a:pt x="118217" y="94224"/>
                </a:lnTo>
                <a:lnTo>
                  <a:pt x="112966" y="77569"/>
                </a:lnTo>
                <a:lnTo>
                  <a:pt x="108073" y="60896"/>
                </a:lnTo>
                <a:lnTo>
                  <a:pt x="103536" y="44195"/>
                </a:lnTo>
                <a:lnTo>
                  <a:pt x="100679" y="44195"/>
                </a:lnTo>
                <a:lnTo>
                  <a:pt x="90554" y="102064"/>
                </a:lnTo>
                <a:lnTo>
                  <a:pt x="61912" y="234029"/>
                </a:lnTo>
                <a:lnTo>
                  <a:pt x="59912" y="243906"/>
                </a:lnTo>
                <a:lnTo>
                  <a:pt x="58483" y="252829"/>
                </a:lnTo>
                <a:lnTo>
                  <a:pt x="57626" y="260804"/>
                </a:lnTo>
                <a:lnTo>
                  <a:pt x="57340" y="267843"/>
                </a:lnTo>
                <a:lnTo>
                  <a:pt x="57340" y="274510"/>
                </a:lnTo>
                <a:lnTo>
                  <a:pt x="59054" y="279082"/>
                </a:lnTo>
                <a:lnTo>
                  <a:pt x="65532" y="284416"/>
                </a:lnTo>
                <a:lnTo>
                  <a:pt x="71056" y="286035"/>
                </a:lnTo>
                <a:lnTo>
                  <a:pt x="78676" y="286512"/>
                </a:lnTo>
                <a:lnTo>
                  <a:pt x="76295" y="297180"/>
                </a:lnTo>
                <a:lnTo>
                  <a:pt x="0" y="297180"/>
                </a:lnTo>
                <a:lnTo>
                  <a:pt x="2381" y="286512"/>
                </a:lnTo>
                <a:lnTo>
                  <a:pt x="7905" y="285750"/>
                </a:lnTo>
                <a:lnTo>
                  <a:pt x="12096" y="284416"/>
                </a:lnTo>
                <a:lnTo>
                  <a:pt x="31980" y="242280"/>
                </a:lnTo>
                <a:lnTo>
                  <a:pt x="71246" y="64674"/>
                </a:lnTo>
                <a:lnTo>
                  <a:pt x="72771" y="58578"/>
                </a:lnTo>
                <a:lnTo>
                  <a:pt x="73913" y="52673"/>
                </a:lnTo>
                <a:lnTo>
                  <a:pt x="75628" y="41338"/>
                </a:lnTo>
                <a:lnTo>
                  <a:pt x="76009" y="35528"/>
                </a:lnTo>
                <a:lnTo>
                  <a:pt x="76009" y="22955"/>
                </a:lnTo>
                <a:lnTo>
                  <a:pt x="74390" y="18192"/>
                </a:lnTo>
                <a:lnTo>
                  <a:pt x="67532" y="12763"/>
                </a:lnTo>
                <a:lnTo>
                  <a:pt x="62102" y="11239"/>
                </a:lnTo>
                <a:lnTo>
                  <a:pt x="54673" y="10668"/>
                </a:lnTo>
                <a:lnTo>
                  <a:pt x="57054" y="0"/>
                </a:lnTo>
                <a:lnTo>
                  <a:pt x="126587" y="0"/>
                </a:lnTo>
                <a:lnTo>
                  <a:pt x="184213" y="169640"/>
                </a:lnTo>
                <a:lnTo>
                  <a:pt x="190071" y="187268"/>
                </a:lnTo>
                <a:lnTo>
                  <a:pt x="195214" y="203442"/>
                </a:lnTo>
                <a:lnTo>
                  <a:pt x="199643" y="218168"/>
                </a:lnTo>
                <a:lnTo>
                  <a:pt x="203358" y="231457"/>
                </a:lnTo>
                <a:lnTo>
                  <a:pt x="205739" y="231457"/>
                </a:lnTo>
                <a:lnTo>
                  <a:pt x="208668" y="213871"/>
                </a:lnTo>
                <a:lnTo>
                  <a:pt x="213740" y="187356"/>
                </a:lnTo>
                <a:lnTo>
                  <a:pt x="225170" y="133254"/>
                </a:lnTo>
                <a:lnTo>
                  <a:pt x="240410" y="64674"/>
                </a:lnTo>
                <a:lnTo>
                  <a:pt x="242536" y="54456"/>
                </a:lnTo>
                <a:lnTo>
                  <a:pt x="244054" y="45219"/>
                </a:lnTo>
                <a:lnTo>
                  <a:pt x="244965" y="36948"/>
                </a:lnTo>
                <a:lnTo>
                  <a:pt x="245268" y="29622"/>
                </a:lnTo>
                <a:lnTo>
                  <a:pt x="245268" y="22955"/>
                </a:lnTo>
                <a:lnTo>
                  <a:pt x="243554" y="18192"/>
                </a:lnTo>
                <a:lnTo>
                  <a:pt x="236696" y="12763"/>
                </a:lnTo>
                <a:lnTo>
                  <a:pt x="231266" y="11239"/>
                </a:lnTo>
                <a:lnTo>
                  <a:pt x="223837" y="10668"/>
                </a:lnTo>
                <a:lnTo>
                  <a:pt x="226313" y="0"/>
                </a:lnTo>
                <a:lnTo>
                  <a:pt x="302609" y="0"/>
                </a:lnTo>
                <a:lnTo>
                  <a:pt x="300227" y="10668"/>
                </a:lnTo>
                <a:lnTo>
                  <a:pt x="294703" y="12001"/>
                </a:lnTo>
                <a:lnTo>
                  <a:pt x="290798" y="13334"/>
                </a:lnTo>
                <a:lnTo>
                  <a:pt x="270515" y="55261"/>
                </a:lnTo>
                <a:lnTo>
                  <a:pt x="217074" y="297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8" name="object 8"/>
          <p:cNvGrpSpPr/>
          <p:nvPr/>
        </p:nvGrpSpPr>
        <p:grpSpPr>
          <a:xfrm>
            <a:off x="2527151" y="1432111"/>
            <a:ext cx="3539378" cy="2680447"/>
            <a:chOff x="984504" y="1623059"/>
            <a:chExt cx="4011295" cy="30378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2" y="1807463"/>
              <a:ext cx="3992879" cy="25770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81200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1975071" y="43138"/>
                  </a:moveTo>
                  <a:lnTo>
                    <a:pt x="1906524" y="10667"/>
                  </a:lnTo>
                  <a:lnTo>
                    <a:pt x="1903476" y="9143"/>
                  </a:lnTo>
                  <a:lnTo>
                    <a:pt x="1901951" y="6095"/>
                  </a:lnTo>
                  <a:lnTo>
                    <a:pt x="1903476" y="3048"/>
                  </a:lnTo>
                  <a:lnTo>
                    <a:pt x="1905000" y="1524"/>
                  </a:lnTo>
                  <a:lnTo>
                    <a:pt x="1908048" y="0"/>
                  </a:lnTo>
                  <a:lnTo>
                    <a:pt x="1911096" y="1524"/>
                  </a:lnTo>
                  <a:lnTo>
                    <a:pt x="1997175" y="41148"/>
                  </a:lnTo>
                  <a:lnTo>
                    <a:pt x="1996440" y="41148"/>
                  </a:lnTo>
                  <a:lnTo>
                    <a:pt x="1975071" y="43138"/>
                  </a:lnTo>
                  <a:close/>
                </a:path>
                <a:path w="2007235" h="238125">
                  <a:moveTo>
                    <a:pt x="1985677" y="48161"/>
                  </a:moveTo>
                  <a:lnTo>
                    <a:pt x="1975071" y="43138"/>
                  </a:lnTo>
                  <a:lnTo>
                    <a:pt x="1996440" y="41148"/>
                  </a:lnTo>
                  <a:lnTo>
                    <a:pt x="1996440" y="42671"/>
                  </a:lnTo>
                  <a:lnTo>
                    <a:pt x="1993392" y="42671"/>
                  </a:lnTo>
                  <a:lnTo>
                    <a:pt x="1985677" y="48161"/>
                  </a:lnTo>
                  <a:close/>
                </a:path>
                <a:path w="2007235" h="238125">
                  <a:moveTo>
                    <a:pt x="1918716" y="109727"/>
                  </a:moveTo>
                  <a:lnTo>
                    <a:pt x="1914144" y="108203"/>
                  </a:lnTo>
                  <a:lnTo>
                    <a:pt x="1912620" y="106679"/>
                  </a:lnTo>
                  <a:lnTo>
                    <a:pt x="1911096" y="103631"/>
                  </a:lnTo>
                  <a:lnTo>
                    <a:pt x="1912620" y="100583"/>
                  </a:lnTo>
                  <a:lnTo>
                    <a:pt x="1914144" y="99059"/>
                  </a:lnTo>
                  <a:lnTo>
                    <a:pt x="1978146" y="53519"/>
                  </a:lnTo>
                  <a:lnTo>
                    <a:pt x="1996440" y="51815"/>
                  </a:lnTo>
                  <a:lnTo>
                    <a:pt x="1996440" y="41148"/>
                  </a:lnTo>
                  <a:lnTo>
                    <a:pt x="1997175" y="41148"/>
                  </a:lnTo>
                  <a:lnTo>
                    <a:pt x="2007108" y="45719"/>
                  </a:lnTo>
                  <a:lnTo>
                    <a:pt x="1920240" y="108203"/>
                  </a:lnTo>
                  <a:lnTo>
                    <a:pt x="1918716" y="109727"/>
                  </a:lnTo>
                  <a:close/>
                </a:path>
                <a:path w="2007235" h="238125">
                  <a:moveTo>
                    <a:pt x="1993392" y="51815"/>
                  </a:moveTo>
                  <a:lnTo>
                    <a:pt x="1985677" y="48161"/>
                  </a:lnTo>
                  <a:lnTo>
                    <a:pt x="1993392" y="42671"/>
                  </a:lnTo>
                  <a:lnTo>
                    <a:pt x="1993392" y="51815"/>
                  </a:lnTo>
                  <a:close/>
                </a:path>
                <a:path w="2007235" h="238125">
                  <a:moveTo>
                    <a:pt x="1996440" y="51815"/>
                  </a:moveTo>
                  <a:lnTo>
                    <a:pt x="1993392" y="51815"/>
                  </a:lnTo>
                  <a:lnTo>
                    <a:pt x="1993392" y="42671"/>
                  </a:lnTo>
                  <a:lnTo>
                    <a:pt x="1996440" y="42671"/>
                  </a:lnTo>
                  <a:lnTo>
                    <a:pt x="1996440" y="51815"/>
                  </a:lnTo>
                  <a:close/>
                </a:path>
                <a:path w="2007235" h="238125">
                  <a:moveTo>
                    <a:pt x="0" y="237743"/>
                  </a:moveTo>
                  <a:lnTo>
                    <a:pt x="0" y="227075"/>
                  </a:lnTo>
                  <a:lnTo>
                    <a:pt x="1975071" y="43138"/>
                  </a:lnTo>
                  <a:lnTo>
                    <a:pt x="1985677" y="48161"/>
                  </a:lnTo>
                  <a:lnTo>
                    <a:pt x="1978146" y="53519"/>
                  </a:lnTo>
                  <a:lnTo>
                    <a:pt x="0" y="237743"/>
                  </a:lnTo>
                  <a:close/>
                </a:path>
                <a:path w="2007235" h="238125">
                  <a:moveTo>
                    <a:pt x="1978146" y="53519"/>
                  </a:moveTo>
                  <a:lnTo>
                    <a:pt x="1985677" y="48161"/>
                  </a:lnTo>
                  <a:lnTo>
                    <a:pt x="1993392" y="51815"/>
                  </a:lnTo>
                  <a:lnTo>
                    <a:pt x="1996440" y="51815"/>
                  </a:lnTo>
                  <a:lnTo>
                    <a:pt x="1978146" y="5351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3444" y="2275331"/>
              <a:ext cx="109728" cy="1859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81187" y="1930907"/>
              <a:ext cx="2007235" cy="536575"/>
            </a:xfrm>
            <a:custGeom>
              <a:avLst/>
              <a:gdLst/>
              <a:ahLst/>
              <a:cxnLst/>
              <a:rect l="l" t="t" r="r" b="b"/>
              <a:pathLst>
                <a:path w="2007235" h="536575">
                  <a:moveTo>
                    <a:pt x="2007108" y="525792"/>
                  </a:moveTo>
                  <a:lnTo>
                    <a:pt x="31038" y="341757"/>
                  </a:lnTo>
                  <a:lnTo>
                    <a:pt x="35115" y="339864"/>
                  </a:lnTo>
                  <a:lnTo>
                    <a:pt x="100584" y="309384"/>
                  </a:lnTo>
                  <a:lnTo>
                    <a:pt x="103632" y="307860"/>
                  </a:lnTo>
                  <a:lnTo>
                    <a:pt x="103632" y="301764"/>
                  </a:lnTo>
                  <a:lnTo>
                    <a:pt x="102108" y="300240"/>
                  </a:lnTo>
                  <a:lnTo>
                    <a:pt x="99060" y="298716"/>
                  </a:lnTo>
                  <a:lnTo>
                    <a:pt x="96012" y="300240"/>
                  </a:lnTo>
                  <a:lnTo>
                    <a:pt x="0" y="344436"/>
                  </a:lnTo>
                  <a:lnTo>
                    <a:pt x="86868" y="406920"/>
                  </a:lnTo>
                  <a:lnTo>
                    <a:pt x="88392" y="408444"/>
                  </a:lnTo>
                  <a:lnTo>
                    <a:pt x="91440" y="406920"/>
                  </a:lnTo>
                  <a:lnTo>
                    <a:pt x="96012" y="402348"/>
                  </a:lnTo>
                  <a:lnTo>
                    <a:pt x="94488" y="399300"/>
                  </a:lnTo>
                  <a:lnTo>
                    <a:pt x="92964" y="397776"/>
                  </a:lnTo>
                  <a:lnTo>
                    <a:pt x="29197" y="352399"/>
                  </a:lnTo>
                  <a:lnTo>
                    <a:pt x="2005584" y="536460"/>
                  </a:lnTo>
                  <a:lnTo>
                    <a:pt x="2007108" y="525792"/>
                  </a:lnTo>
                  <a:close/>
                </a:path>
                <a:path w="2007235" h="536575">
                  <a:moveTo>
                    <a:pt x="2007108" y="190500"/>
                  </a:moveTo>
                  <a:lnTo>
                    <a:pt x="1011351" y="38227"/>
                  </a:lnTo>
                  <a:lnTo>
                    <a:pt x="1082040" y="10668"/>
                  </a:lnTo>
                  <a:lnTo>
                    <a:pt x="1085088" y="9144"/>
                  </a:lnTo>
                  <a:lnTo>
                    <a:pt x="1086612" y="6096"/>
                  </a:lnTo>
                  <a:lnTo>
                    <a:pt x="1083564" y="0"/>
                  </a:lnTo>
                  <a:lnTo>
                    <a:pt x="1078992" y="0"/>
                  </a:lnTo>
                  <a:lnTo>
                    <a:pt x="991158" y="35140"/>
                  </a:lnTo>
                  <a:lnTo>
                    <a:pt x="990600" y="35052"/>
                  </a:lnTo>
                  <a:lnTo>
                    <a:pt x="990561" y="35382"/>
                  </a:lnTo>
                  <a:lnTo>
                    <a:pt x="979944" y="39624"/>
                  </a:lnTo>
                  <a:lnTo>
                    <a:pt x="969340" y="35560"/>
                  </a:lnTo>
                  <a:lnTo>
                    <a:pt x="969276" y="35052"/>
                  </a:lnTo>
                  <a:lnTo>
                    <a:pt x="968413" y="35191"/>
                  </a:lnTo>
                  <a:lnTo>
                    <a:pt x="880884" y="1524"/>
                  </a:lnTo>
                  <a:lnTo>
                    <a:pt x="877836" y="0"/>
                  </a:lnTo>
                  <a:lnTo>
                    <a:pt x="874788" y="1524"/>
                  </a:lnTo>
                  <a:lnTo>
                    <a:pt x="874788" y="4572"/>
                  </a:lnTo>
                  <a:lnTo>
                    <a:pt x="873264" y="6096"/>
                  </a:lnTo>
                  <a:lnTo>
                    <a:pt x="874788" y="9144"/>
                  </a:lnTo>
                  <a:lnTo>
                    <a:pt x="877836" y="10668"/>
                  </a:lnTo>
                  <a:lnTo>
                    <a:pt x="948804" y="38341"/>
                  </a:lnTo>
                  <a:lnTo>
                    <a:pt x="12" y="190500"/>
                  </a:lnTo>
                  <a:lnTo>
                    <a:pt x="1536" y="201168"/>
                  </a:lnTo>
                  <a:lnTo>
                    <a:pt x="951623" y="48806"/>
                  </a:lnTo>
                  <a:lnTo>
                    <a:pt x="891552" y="99060"/>
                  </a:lnTo>
                  <a:lnTo>
                    <a:pt x="888504" y="100584"/>
                  </a:lnTo>
                  <a:lnTo>
                    <a:pt x="888504" y="103632"/>
                  </a:lnTo>
                  <a:lnTo>
                    <a:pt x="890028" y="105156"/>
                  </a:lnTo>
                  <a:lnTo>
                    <a:pt x="891552" y="108204"/>
                  </a:lnTo>
                  <a:lnTo>
                    <a:pt x="896124" y="108204"/>
                  </a:lnTo>
                  <a:lnTo>
                    <a:pt x="897648" y="106680"/>
                  </a:lnTo>
                  <a:lnTo>
                    <a:pt x="979932" y="39636"/>
                  </a:lnTo>
                  <a:lnTo>
                    <a:pt x="1062228" y="106680"/>
                  </a:lnTo>
                  <a:lnTo>
                    <a:pt x="1063752" y="108204"/>
                  </a:lnTo>
                  <a:lnTo>
                    <a:pt x="1068324" y="106680"/>
                  </a:lnTo>
                  <a:lnTo>
                    <a:pt x="1071372" y="103632"/>
                  </a:lnTo>
                  <a:lnTo>
                    <a:pt x="1071372" y="99060"/>
                  </a:lnTo>
                  <a:lnTo>
                    <a:pt x="1068324" y="97536"/>
                  </a:lnTo>
                  <a:lnTo>
                    <a:pt x="1008494" y="48691"/>
                  </a:lnTo>
                  <a:lnTo>
                    <a:pt x="2005584" y="201168"/>
                  </a:lnTo>
                  <a:lnTo>
                    <a:pt x="2007108" y="190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6267" y="1623059"/>
              <a:ext cx="109728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84504" y="4389119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288036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288036" y="0"/>
                  </a:lnTo>
                  <a:lnTo>
                    <a:pt x="288036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510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179777" y="3867129"/>
            <a:ext cx="3561790" cy="1962155"/>
          </a:xfrm>
          <a:prstGeom prst="rect">
            <a:avLst/>
          </a:prstGeom>
        </p:spPr>
        <p:txBody>
          <a:bodyPr vert="horz" wrap="square" lIns="0" tIns="91328" rIns="0" bIns="0" rtlCol="0">
            <a:spAutoFit/>
          </a:bodyPr>
          <a:lstStyle/>
          <a:p>
            <a:pPr marL="507093">
              <a:spcBef>
                <a:spcPts val="719"/>
              </a:spcBef>
            </a:pPr>
            <a:r>
              <a:rPr sz="1103" spc="44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  <a:p>
            <a:pPr>
              <a:spcBef>
                <a:spcPts val="13"/>
              </a:spcBef>
            </a:pPr>
            <a:endParaRPr sz="1412">
              <a:latin typeface="Cambria Math"/>
              <a:cs typeface="Cambria Math"/>
            </a:endParaRPr>
          </a:p>
          <a:p>
            <a:pPr marL="344599" indent="-333953">
              <a:buFont typeface="Arial MT"/>
              <a:buChar char="•"/>
              <a:tabLst>
                <a:tab pos="344039" algn="l"/>
                <a:tab pos="345160" algn="l"/>
                <a:tab pos="2623997" algn="l"/>
              </a:tabLst>
            </a:pPr>
            <a:r>
              <a:rPr sz="3088" dirty="0">
                <a:latin typeface="Calibri"/>
                <a:cs typeface="Calibri"/>
              </a:rPr>
              <a:t>O</a:t>
            </a:r>
            <a:r>
              <a:rPr sz="3088" spc="18" dirty="0">
                <a:latin typeface="Calibri"/>
                <a:cs typeface="Calibri"/>
              </a:rPr>
              <a:t>n</a:t>
            </a:r>
            <a:r>
              <a:rPr sz="3088" spc="4" dirty="0">
                <a:latin typeface="Calibri"/>
                <a:cs typeface="Calibri"/>
              </a:rPr>
              <a:t>ly</a:t>
            </a:r>
            <a:r>
              <a:rPr sz="3088" dirty="0">
                <a:latin typeface="Calibri"/>
                <a:cs typeface="Calibri"/>
              </a:rPr>
              <a:t>	l</a:t>
            </a:r>
            <a:r>
              <a:rPr sz="3088" spc="-57" dirty="0">
                <a:latin typeface="Calibri"/>
                <a:cs typeface="Calibri"/>
              </a:rPr>
              <a:t>a</a:t>
            </a:r>
            <a:r>
              <a:rPr sz="3088" spc="-35" dirty="0">
                <a:latin typeface="Calibri"/>
                <a:cs typeface="Calibri"/>
              </a:rPr>
              <a:t>y</a:t>
            </a:r>
            <a:r>
              <a:rPr sz="3088" spc="9" dirty="0">
                <a:latin typeface="Calibri"/>
                <a:cs typeface="Calibri"/>
              </a:rPr>
              <a:t>e</a:t>
            </a:r>
            <a:r>
              <a:rPr sz="3088" spc="-57" dirty="0">
                <a:latin typeface="Calibri"/>
                <a:cs typeface="Calibri"/>
              </a:rPr>
              <a:t>r</a:t>
            </a:r>
            <a:r>
              <a:rPr sz="3088" spc="4" dirty="0">
                <a:latin typeface="Calibri"/>
                <a:cs typeface="Calibri"/>
              </a:rPr>
              <a:t>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-9" dirty="0">
                <a:latin typeface="Calibri"/>
                <a:cs typeface="Calibri"/>
              </a:rPr>
              <a:t>By </a:t>
            </a:r>
            <a:r>
              <a:rPr sz="2691" spc="9" dirty="0">
                <a:latin typeface="Calibri"/>
                <a:cs typeface="Calibri"/>
              </a:rPr>
              <a:t>pairing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terms</a:t>
            </a:r>
            <a:endParaRPr sz="2691">
              <a:latin typeface="Calibri"/>
              <a:cs typeface="Calibri"/>
            </a:endParaRPr>
          </a:p>
          <a:p>
            <a:pPr marL="731783" lvl="1" indent="-277921">
              <a:spcBef>
                <a:spcPts val="679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13" dirty="0">
                <a:latin typeface="Calibri"/>
                <a:cs typeface="Calibri"/>
              </a:rPr>
              <a:t>2</a:t>
            </a:r>
            <a:r>
              <a:rPr sz="2691" spc="4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layers</a:t>
            </a:r>
            <a:r>
              <a:rPr sz="2691" spc="-57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per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XOR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1413" y="2571077"/>
            <a:ext cx="161028" cy="20305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342541" y="2646381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7342541" y="2708237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0560" y="2573766"/>
            <a:ext cx="282724" cy="25818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8021619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54770" y="2573766"/>
            <a:ext cx="286421" cy="25818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762552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9120244" y="2667896"/>
            <a:ext cx="210110" cy="38100"/>
          </a:xfrm>
          <a:custGeom>
            <a:avLst/>
            <a:gdLst/>
            <a:ahLst/>
            <a:cxnLst/>
            <a:rect l="l" t="t" r="r" b="b"/>
            <a:pathLst>
              <a:path w="238125" h="43180">
                <a:moveTo>
                  <a:pt x="113252" y="42767"/>
                </a:moveTo>
                <a:lnTo>
                  <a:pt x="108585" y="40767"/>
                </a:lnTo>
                <a:lnTo>
                  <a:pt x="100965" y="32766"/>
                </a:lnTo>
                <a:lnTo>
                  <a:pt x="99060" y="27622"/>
                </a:lnTo>
                <a:lnTo>
                  <a:pt x="99060" y="15240"/>
                </a:lnTo>
                <a:lnTo>
                  <a:pt x="118872" y="0"/>
                </a:lnTo>
                <a:lnTo>
                  <a:pt x="124491" y="95"/>
                </a:lnTo>
                <a:lnTo>
                  <a:pt x="129159" y="2095"/>
                </a:lnTo>
                <a:lnTo>
                  <a:pt x="132969" y="6096"/>
                </a:lnTo>
                <a:lnTo>
                  <a:pt x="136779" y="10191"/>
                </a:lnTo>
                <a:lnTo>
                  <a:pt x="138684" y="15240"/>
                </a:lnTo>
                <a:lnTo>
                  <a:pt x="138684" y="27622"/>
                </a:lnTo>
                <a:lnTo>
                  <a:pt x="136779" y="32766"/>
                </a:lnTo>
                <a:lnTo>
                  <a:pt x="129159" y="40767"/>
                </a:lnTo>
                <a:lnTo>
                  <a:pt x="124714" y="42672"/>
                </a:lnTo>
                <a:lnTo>
                  <a:pt x="118872" y="42672"/>
                </a:lnTo>
                <a:lnTo>
                  <a:pt x="113252" y="42767"/>
                </a:lnTo>
                <a:close/>
              </a:path>
              <a:path w="238125" h="43180">
                <a:moveTo>
                  <a:pt x="124491" y="42767"/>
                </a:moveTo>
                <a:lnTo>
                  <a:pt x="118872" y="42672"/>
                </a:lnTo>
                <a:lnTo>
                  <a:pt x="124714" y="42672"/>
                </a:lnTo>
                <a:lnTo>
                  <a:pt x="124491" y="42767"/>
                </a:lnTo>
                <a:close/>
              </a:path>
              <a:path w="238125" h="43180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238125" h="43180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238125" h="43180">
                <a:moveTo>
                  <a:pt x="212312" y="42767"/>
                </a:moveTo>
                <a:lnTo>
                  <a:pt x="207645" y="40767"/>
                </a:lnTo>
                <a:lnTo>
                  <a:pt x="200025" y="32766"/>
                </a:lnTo>
                <a:lnTo>
                  <a:pt x="198120" y="27622"/>
                </a:lnTo>
                <a:lnTo>
                  <a:pt x="198120" y="15240"/>
                </a:lnTo>
                <a:lnTo>
                  <a:pt x="217932" y="0"/>
                </a:lnTo>
                <a:lnTo>
                  <a:pt x="223551" y="95"/>
                </a:lnTo>
                <a:lnTo>
                  <a:pt x="228219" y="2095"/>
                </a:lnTo>
                <a:lnTo>
                  <a:pt x="232029" y="6096"/>
                </a:lnTo>
                <a:lnTo>
                  <a:pt x="235839" y="10191"/>
                </a:lnTo>
                <a:lnTo>
                  <a:pt x="237744" y="15240"/>
                </a:lnTo>
                <a:lnTo>
                  <a:pt x="237744" y="27622"/>
                </a:lnTo>
                <a:lnTo>
                  <a:pt x="235839" y="32766"/>
                </a:lnTo>
                <a:lnTo>
                  <a:pt x="228219" y="40767"/>
                </a:lnTo>
                <a:lnTo>
                  <a:pt x="223774" y="42672"/>
                </a:lnTo>
                <a:lnTo>
                  <a:pt x="217932" y="42672"/>
                </a:lnTo>
                <a:lnTo>
                  <a:pt x="212312" y="42767"/>
                </a:lnTo>
                <a:close/>
              </a:path>
              <a:path w="238125" h="43180">
                <a:moveTo>
                  <a:pt x="223551" y="42767"/>
                </a:moveTo>
                <a:lnTo>
                  <a:pt x="217932" y="42672"/>
                </a:lnTo>
                <a:lnTo>
                  <a:pt x="223774" y="42672"/>
                </a:lnTo>
                <a:lnTo>
                  <a:pt x="223551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9424147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58642" y="2573766"/>
            <a:ext cx="337436" cy="25818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809577" y="3872753"/>
            <a:ext cx="286871" cy="239806"/>
            <a:chOff x="4704588" y="4389120"/>
            <a:chExt cx="325120" cy="271780"/>
          </a:xfrm>
        </p:grpSpPr>
        <p:sp>
          <p:nvSpPr>
            <p:cNvPr id="28" name="object 28"/>
            <p:cNvSpPr/>
            <p:nvPr/>
          </p:nvSpPr>
          <p:spPr>
            <a:xfrm>
              <a:off x="4704588" y="4389120"/>
              <a:ext cx="325120" cy="271780"/>
            </a:xfrm>
            <a:custGeom>
              <a:avLst/>
              <a:gdLst/>
              <a:ahLst/>
              <a:cxnLst/>
              <a:rect l="l" t="t" r="r" b="b"/>
              <a:pathLst>
                <a:path w="325120" h="271779">
                  <a:moveTo>
                    <a:pt x="324611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324611" y="0"/>
                  </a:lnTo>
                  <a:lnTo>
                    <a:pt x="324611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069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961093" y="3943547"/>
            <a:ext cx="131669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101" dirty="0">
                <a:solidFill>
                  <a:srgbClr val="BF0000"/>
                </a:solidFill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46507" y="5259145"/>
            <a:ext cx="5013512" cy="717176"/>
            <a:chOff x="4293108" y="5960364"/>
            <a:chExt cx="5681980" cy="812800"/>
          </a:xfrm>
        </p:grpSpPr>
        <p:sp>
          <p:nvSpPr>
            <p:cNvPr id="32" name="object 32"/>
            <p:cNvSpPr/>
            <p:nvPr/>
          </p:nvSpPr>
          <p:spPr>
            <a:xfrm>
              <a:off x="4293108" y="5960364"/>
              <a:ext cx="5681980" cy="812800"/>
            </a:xfrm>
            <a:custGeom>
              <a:avLst/>
              <a:gdLst/>
              <a:ahLst/>
              <a:cxnLst/>
              <a:rect l="l" t="t" r="r" b="b"/>
              <a:pathLst>
                <a:path w="5681980" h="812800">
                  <a:moveTo>
                    <a:pt x="5681471" y="812291"/>
                  </a:moveTo>
                  <a:lnTo>
                    <a:pt x="0" y="812291"/>
                  </a:lnTo>
                  <a:lnTo>
                    <a:pt x="0" y="0"/>
                  </a:lnTo>
                  <a:lnTo>
                    <a:pt x="5681471" y="0"/>
                  </a:lnTo>
                  <a:lnTo>
                    <a:pt x="5681471" y="812291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7627" y="6048755"/>
              <a:ext cx="182498" cy="2301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957559" y="6039611"/>
              <a:ext cx="1010919" cy="311150"/>
            </a:xfrm>
            <a:custGeom>
              <a:avLst/>
              <a:gdLst/>
              <a:ahLst/>
              <a:cxnLst/>
              <a:rect l="l" t="t" r="r" b="b"/>
              <a:pathLst>
                <a:path w="1010920" h="311150">
                  <a:moveTo>
                    <a:pt x="201650" y="164592"/>
                  </a:moveTo>
                  <a:lnTo>
                    <a:pt x="0" y="164592"/>
                  </a:lnTo>
                  <a:lnTo>
                    <a:pt x="0" y="185928"/>
                  </a:lnTo>
                  <a:lnTo>
                    <a:pt x="201650" y="185928"/>
                  </a:lnTo>
                  <a:lnTo>
                    <a:pt x="201650" y="164592"/>
                  </a:lnTo>
                  <a:close/>
                </a:path>
                <a:path w="1010920" h="311150">
                  <a:moveTo>
                    <a:pt x="201650" y="94488"/>
                  </a:moveTo>
                  <a:lnTo>
                    <a:pt x="0" y="94488"/>
                  </a:lnTo>
                  <a:lnTo>
                    <a:pt x="0" y="115824"/>
                  </a:lnTo>
                  <a:lnTo>
                    <a:pt x="201650" y="115824"/>
                  </a:lnTo>
                  <a:lnTo>
                    <a:pt x="201650" y="94488"/>
                  </a:lnTo>
                  <a:close/>
                </a:path>
                <a:path w="1010920" h="311150">
                  <a:moveTo>
                    <a:pt x="451586" y="12674"/>
                  </a:moveTo>
                  <a:lnTo>
                    <a:pt x="447116" y="0"/>
                  </a:lnTo>
                  <a:lnTo>
                    <a:pt x="424611" y="8242"/>
                  </a:lnTo>
                  <a:lnTo>
                    <a:pt x="404825" y="20078"/>
                  </a:lnTo>
                  <a:lnTo>
                    <a:pt x="373380" y="54584"/>
                  </a:lnTo>
                  <a:lnTo>
                    <a:pt x="353961" y="100812"/>
                  </a:lnTo>
                  <a:lnTo>
                    <a:pt x="347472" y="155549"/>
                  </a:lnTo>
                  <a:lnTo>
                    <a:pt x="349097" y="184162"/>
                  </a:lnTo>
                  <a:lnTo>
                    <a:pt x="362064" y="234696"/>
                  </a:lnTo>
                  <a:lnTo>
                    <a:pt x="387692" y="275653"/>
                  </a:lnTo>
                  <a:lnTo>
                    <a:pt x="424548" y="302793"/>
                  </a:lnTo>
                  <a:lnTo>
                    <a:pt x="447116" y="310896"/>
                  </a:lnTo>
                  <a:lnTo>
                    <a:pt x="451015" y="298323"/>
                  </a:lnTo>
                  <a:lnTo>
                    <a:pt x="433349" y="290499"/>
                  </a:lnTo>
                  <a:lnTo>
                    <a:pt x="418096" y="279603"/>
                  </a:lnTo>
                  <a:lnTo>
                    <a:pt x="394817" y="248513"/>
                  </a:lnTo>
                  <a:lnTo>
                    <a:pt x="381050" y="206298"/>
                  </a:lnTo>
                  <a:lnTo>
                    <a:pt x="376440" y="153924"/>
                  </a:lnTo>
                  <a:lnTo>
                    <a:pt x="377596" y="127444"/>
                  </a:lnTo>
                  <a:lnTo>
                    <a:pt x="386803" y="81445"/>
                  </a:lnTo>
                  <a:lnTo>
                    <a:pt x="405282" y="45135"/>
                  </a:lnTo>
                  <a:lnTo>
                    <a:pt x="433679" y="20510"/>
                  </a:lnTo>
                  <a:lnTo>
                    <a:pt x="451586" y="12674"/>
                  </a:lnTo>
                  <a:close/>
                </a:path>
                <a:path w="1010920" h="311150">
                  <a:moveTo>
                    <a:pt x="591794" y="12674"/>
                  </a:moveTo>
                  <a:lnTo>
                    <a:pt x="587311" y="0"/>
                  </a:lnTo>
                  <a:lnTo>
                    <a:pt x="564819" y="8242"/>
                  </a:lnTo>
                  <a:lnTo>
                    <a:pt x="545020" y="20078"/>
                  </a:lnTo>
                  <a:lnTo>
                    <a:pt x="513588" y="54584"/>
                  </a:lnTo>
                  <a:lnTo>
                    <a:pt x="494169" y="100812"/>
                  </a:lnTo>
                  <a:lnTo>
                    <a:pt x="487680" y="155549"/>
                  </a:lnTo>
                  <a:lnTo>
                    <a:pt x="489305" y="184162"/>
                  </a:lnTo>
                  <a:lnTo>
                    <a:pt x="502272" y="234696"/>
                  </a:lnTo>
                  <a:lnTo>
                    <a:pt x="527900" y="275653"/>
                  </a:lnTo>
                  <a:lnTo>
                    <a:pt x="564756" y="302793"/>
                  </a:lnTo>
                  <a:lnTo>
                    <a:pt x="587311" y="310896"/>
                  </a:lnTo>
                  <a:lnTo>
                    <a:pt x="591223" y="298323"/>
                  </a:lnTo>
                  <a:lnTo>
                    <a:pt x="573557" y="290499"/>
                  </a:lnTo>
                  <a:lnTo>
                    <a:pt x="558304" y="279603"/>
                  </a:lnTo>
                  <a:lnTo>
                    <a:pt x="535025" y="248513"/>
                  </a:lnTo>
                  <a:lnTo>
                    <a:pt x="521258" y="206298"/>
                  </a:lnTo>
                  <a:lnTo>
                    <a:pt x="516636" y="153924"/>
                  </a:lnTo>
                  <a:lnTo>
                    <a:pt x="517804" y="127444"/>
                  </a:lnTo>
                  <a:lnTo>
                    <a:pt x="527011" y="81445"/>
                  </a:lnTo>
                  <a:lnTo>
                    <a:pt x="545490" y="45135"/>
                  </a:lnTo>
                  <a:lnTo>
                    <a:pt x="573887" y="20510"/>
                  </a:lnTo>
                  <a:lnTo>
                    <a:pt x="591794" y="12674"/>
                  </a:lnTo>
                  <a:close/>
                </a:path>
                <a:path w="1010920" h="311150">
                  <a:moveTo>
                    <a:pt x="732002" y="12674"/>
                  </a:moveTo>
                  <a:lnTo>
                    <a:pt x="727532" y="0"/>
                  </a:lnTo>
                  <a:lnTo>
                    <a:pt x="705027" y="8242"/>
                  </a:lnTo>
                  <a:lnTo>
                    <a:pt x="685241" y="20078"/>
                  </a:lnTo>
                  <a:lnTo>
                    <a:pt x="653808" y="54584"/>
                  </a:lnTo>
                  <a:lnTo>
                    <a:pt x="634377" y="100812"/>
                  </a:lnTo>
                  <a:lnTo>
                    <a:pt x="627900" y="155549"/>
                  </a:lnTo>
                  <a:lnTo>
                    <a:pt x="629513" y="184162"/>
                  </a:lnTo>
                  <a:lnTo>
                    <a:pt x="642480" y="234696"/>
                  </a:lnTo>
                  <a:lnTo>
                    <a:pt x="668108" y="275653"/>
                  </a:lnTo>
                  <a:lnTo>
                    <a:pt x="704964" y="302793"/>
                  </a:lnTo>
                  <a:lnTo>
                    <a:pt x="727532" y="310896"/>
                  </a:lnTo>
                  <a:lnTo>
                    <a:pt x="731431" y="298323"/>
                  </a:lnTo>
                  <a:lnTo>
                    <a:pt x="713765" y="290499"/>
                  </a:lnTo>
                  <a:lnTo>
                    <a:pt x="698512" y="279603"/>
                  </a:lnTo>
                  <a:lnTo>
                    <a:pt x="675233" y="248513"/>
                  </a:lnTo>
                  <a:lnTo>
                    <a:pt x="661466" y="206298"/>
                  </a:lnTo>
                  <a:lnTo>
                    <a:pt x="656856" y="153924"/>
                  </a:lnTo>
                  <a:lnTo>
                    <a:pt x="658012" y="127444"/>
                  </a:lnTo>
                  <a:lnTo>
                    <a:pt x="667219" y="81445"/>
                  </a:lnTo>
                  <a:lnTo>
                    <a:pt x="685698" y="45135"/>
                  </a:lnTo>
                  <a:lnTo>
                    <a:pt x="714095" y="20510"/>
                  </a:lnTo>
                  <a:lnTo>
                    <a:pt x="732002" y="12674"/>
                  </a:lnTo>
                  <a:close/>
                </a:path>
                <a:path w="1010920" h="311150">
                  <a:moveTo>
                    <a:pt x="870686" y="12674"/>
                  </a:moveTo>
                  <a:lnTo>
                    <a:pt x="866216" y="0"/>
                  </a:lnTo>
                  <a:lnTo>
                    <a:pt x="843711" y="8242"/>
                  </a:lnTo>
                  <a:lnTo>
                    <a:pt x="823925" y="20078"/>
                  </a:lnTo>
                  <a:lnTo>
                    <a:pt x="792480" y="54584"/>
                  </a:lnTo>
                  <a:lnTo>
                    <a:pt x="773061" y="100812"/>
                  </a:lnTo>
                  <a:lnTo>
                    <a:pt x="766572" y="155549"/>
                  </a:lnTo>
                  <a:lnTo>
                    <a:pt x="768197" y="184162"/>
                  </a:lnTo>
                  <a:lnTo>
                    <a:pt x="781164" y="234696"/>
                  </a:lnTo>
                  <a:lnTo>
                    <a:pt x="806792" y="275653"/>
                  </a:lnTo>
                  <a:lnTo>
                    <a:pt x="843648" y="302793"/>
                  </a:lnTo>
                  <a:lnTo>
                    <a:pt x="866216" y="310896"/>
                  </a:lnTo>
                  <a:lnTo>
                    <a:pt x="870115" y="298323"/>
                  </a:lnTo>
                  <a:lnTo>
                    <a:pt x="852449" y="290499"/>
                  </a:lnTo>
                  <a:lnTo>
                    <a:pt x="837196" y="279603"/>
                  </a:lnTo>
                  <a:lnTo>
                    <a:pt x="813917" y="248513"/>
                  </a:lnTo>
                  <a:lnTo>
                    <a:pt x="800150" y="206298"/>
                  </a:lnTo>
                  <a:lnTo>
                    <a:pt x="795540" y="153924"/>
                  </a:lnTo>
                  <a:lnTo>
                    <a:pt x="796696" y="127444"/>
                  </a:lnTo>
                  <a:lnTo>
                    <a:pt x="805903" y="81445"/>
                  </a:lnTo>
                  <a:lnTo>
                    <a:pt x="824382" y="45135"/>
                  </a:lnTo>
                  <a:lnTo>
                    <a:pt x="852779" y="20510"/>
                  </a:lnTo>
                  <a:lnTo>
                    <a:pt x="870686" y="12674"/>
                  </a:lnTo>
                  <a:close/>
                </a:path>
                <a:path w="1010920" h="311150">
                  <a:moveTo>
                    <a:pt x="1010894" y="12674"/>
                  </a:moveTo>
                  <a:lnTo>
                    <a:pt x="1006411" y="0"/>
                  </a:lnTo>
                  <a:lnTo>
                    <a:pt x="983919" y="8242"/>
                  </a:lnTo>
                  <a:lnTo>
                    <a:pt x="964120" y="20078"/>
                  </a:lnTo>
                  <a:lnTo>
                    <a:pt x="932688" y="54584"/>
                  </a:lnTo>
                  <a:lnTo>
                    <a:pt x="913269" y="100812"/>
                  </a:lnTo>
                  <a:lnTo>
                    <a:pt x="906780" y="155549"/>
                  </a:lnTo>
                  <a:lnTo>
                    <a:pt x="908405" y="184162"/>
                  </a:lnTo>
                  <a:lnTo>
                    <a:pt x="921372" y="234696"/>
                  </a:lnTo>
                  <a:lnTo>
                    <a:pt x="947000" y="275653"/>
                  </a:lnTo>
                  <a:lnTo>
                    <a:pt x="983856" y="302793"/>
                  </a:lnTo>
                  <a:lnTo>
                    <a:pt x="1006411" y="310896"/>
                  </a:lnTo>
                  <a:lnTo>
                    <a:pt x="1010323" y="298323"/>
                  </a:lnTo>
                  <a:lnTo>
                    <a:pt x="992657" y="290499"/>
                  </a:lnTo>
                  <a:lnTo>
                    <a:pt x="977404" y="279603"/>
                  </a:lnTo>
                  <a:lnTo>
                    <a:pt x="954125" y="248513"/>
                  </a:lnTo>
                  <a:lnTo>
                    <a:pt x="940358" y="206298"/>
                  </a:lnTo>
                  <a:lnTo>
                    <a:pt x="935736" y="153924"/>
                  </a:lnTo>
                  <a:lnTo>
                    <a:pt x="936904" y="127444"/>
                  </a:lnTo>
                  <a:lnTo>
                    <a:pt x="946111" y="81445"/>
                  </a:lnTo>
                  <a:lnTo>
                    <a:pt x="964590" y="45135"/>
                  </a:lnTo>
                  <a:lnTo>
                    <a:pt x="992987" y="20510"/>
                  </a:lnTo>
                  <a:lnTo>
                    <a:pt x="1010894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2175" y="6051803"/>
              <a:ext cx="320420" cy="2926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50508" y="6039612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39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39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39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39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39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9603" y="6051803"/>
              <a:ext cx="324611" cy="2926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95261" y="6039611"/>
              <a:ext cx="749300" cy="311150"/>
            </a:xfrm>
            <a:custGeom>
              <a:avLst/>
              <a:gdLst/>
              <a:ahLst/>
              <a:cxnLst/>
              <a:rect l="l" t="t" r="r" b="b"/>
              <a:pathLst>
                <a:path w="749300" h="311150">
                  <a:moveTo>
                    <a:pt x="104101" y="155549"/>
                  </a:moveTo>
                  <a:lnTo>
                    <a:pt x="97650" y="100812"/>
                  </a:lnTo>
                  <a:lnTo>
                    <a:pt x="78193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57" y="61912"/>
                  </a:lnTo>
                  <a:lnTo>
                    <a:pt x="70573" y="103276"/>
                  </a:lnTo>
                  <a:lnTo>
                    <a:pt x="75145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69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01" y="155549"/>
                  </a:lnTo>
                  <a:close/>
                </a:path>
                <a:path w="749300" h="311150">
                  <a:moveTo>
                    <a:pt x="517118" y="140982"/>
                  </a:moveTo>
                  <a:lnTo>
                    <a:pt x="516534" y="131076"/>
                  </a:lnTo>
                  <a:lnTo>
                    <a:pt x="515962" y="121259"/>
                  </a:lnTo>
                  <a:lnTo>
                    <a:pt x="512521" y="102539"/>
                  </a:lnTo>
                  <a:lnTo>
                    <a:pt x="506742" y="84823"/>
                  </a:lnTo>
                  <a:lnTo>
                    <a:pt x="498640" y="68110"/>
                  </a:lnTo>
                  <a:lnTo>
                    <a:pt x="492734" y="59258"/>
                  </a:lnTo>
                  <a:lnTo>
                    <a:pt x="492734" y="131076"/>
                  </a:lnTo>
                  <a:lnTo>
                    <a:pt x="492734" y="150888"/>
                  </a:lnTo>
                  <a:lnTo>
                    <a:pt x="483781" y="190360"/>
                  </a:lnTo>
                  <a:lnTo>
                    <a:pt x="460235" y="227050"/>
                  </a:lnTo>
                  <a:lnTo>
                    <a:pt x="424599" y="251345"/>
                  </a:lnTo>
                  <a:lnTo>
                    <a:pt x="386143" y="260616"/>
                  </a:lnTo>
                  <a:lnTo>
                    <a:pt x="386143" y="150888"/>
                  </a:lnTo>
                  <a:lnTo>
                    <a:pt x="492734" y="150888"/>
                  </a:lnTo>
                  <a:lnTo>
                    <a:pt x="492734" y="131076"/>
                  </a:lnTo>
                  <a:lnTo>
                    <a:pt x="386054" y="131076"/>
                  </a:lnTo>
                  <a:lnTo>
                    <a:pt x="386054" y="21348"/>
                  </a:lnTo>
                  <a:lnTo>
                    <a:pt x="423926" y="30302"/>
                  </a:lnTo>
                  <a:lnTo>
                    <a:pt x="459625" y="54063"/>
                  </a:lnTo>
                  <a:lnTo>
                    <a:pt x="483577" y="90766"/>
                  </a:lnTo>
                  <a:lnTo>
                    <a:pt x="492734" y="131076"/>
                  </a:lnTo>
                  <a:lnTo>
                    <a:pt x="492734" y="59258"/>
                  </a:lnTo>
                  <a:lnTo>
                    <a:pt x="488467" y="52857"/>
                  </a:lnTo>
                  <a:lnTo>
                    <a:pt x="476554" y="39408"/>
                  </a:lnTo>
                  <a:lnTo>
                    <a:pt x="462902" y="27749"/>
                  </a:lnTo>
                  <a:lnTo>
                    <a:pt x="452856" y="21348"/>
                  </a:lnTo>
                  <a:lnTo>
                    <a:pt x="447484" y="17919"/>
                  </a:lnTo>
                  <a:lnTo>
                    <a:pt x="430885" y="10185"/>
                  </a:lnTo>
                  <a:lnTo>
                    <a:pt x="413359" y="4584"/>
                  </a:lnTo>
                  <a:lnTo>
                    <a:pt x="395058" y="1181"/>
                  </a:lnTo>
                  <a:lnTo>
                    <a:pt x="375958" y="12"/>
                  </a:lnTo>
                  <a:lnTo>
                    <a:pt x="364718" y="711"/>
                  </a:lnTo>
                  <a:lnTo>
                    <a:pt x="364718" y="21348"/>
                  </a:lnTo>
                  <a:lnTo>
                    <a:pt x="364718" y="131076"/>
                  </a:lnTo>
                  <a:lnTo>
                    <a:pt x="364718" y="150888"/>
                  </a:lnTo>
                  <a:lnTo>
                    <a:pt x="364718" y="260515"/>
                  </a:lnTo>
                  <a:lnTo>
                    <a:pt x="352044" y="258762"/>
                  </a:lnTo>
                  <a:lnTo>
                    <a:pt x="303606" y="237058"/>
                  </a:lnTo>
                  <a:lnTo>
                    <a:pt x="274231" y="202603"/>
                  </a:lnTo>
                  <a:lnTo>
                    <a:pt x="261162" y="164719"/>
                  </a:lnTo>
                  <a:lnTo>
                    <a:pt x="259562" y="150888"/>
                  </a:lnTo>
                  <a:lnTo>
                    <a:pt x="364718" y="150888"/>
                  </a:lnTo>
                  <a:lnTo>
                    <a:pt x="364718" y="131076"/>
                  </a:lnTo>
                  <a:lnTo>
                    <a:pt x="259562" y="131076"/>
                  </a:lnTo>
                  <a:lnTo>
                    <a:pt x="261175" y="117144"/>
                  </a:lnTo>
                  <a:lnTo>
                    <a:pt x="274421" y="78689"/>
                  </a:lnTo>
                  <a:lnTo>
                    <a:pt x="304025" y="44348"/>
                  </a:lnTo>
                  <a:lnTo>
                    <a:pt x="340004" y="26174"/>
                  </a:lnTo>
                  <a:lnTo>
                    <a:pt x="364718" y="21348"/>
                  </a:lnTo>
                  <a:lnTo>
                    <a:pt x="364718" y="711"/>
                  </a:lnTo>
                  <a:lnTo>
                    <a:pt x="321233" y="10185"/>
                  </a:lnTo>
                  <a:lnTo>
                    <a:pt x="275666" y="39636"/>
                  </a:lnTo>
                  <a:lnTo>
                    <a:pt x="245579" y="85229"/>
                  </a:lnTo>
                  <a:lnTo>
                    <a:pt x="235178" y="140982"/>
                  </a:lnTo>
                  <a:lnTo>
                    <a:pt x="236308" y="160489"/>
                  </a:lnTo>
                  <a:lnTo>
                    <a:pt x="253276" y="213372"/>
                  </a:lnTo>
                  <a:lnTo>
                    <a:pt x="288645" y="253949"/>
                  </a:lnTo>
                  <a:lnTo>
                    <a:pt x="338315" y="277431"/>
                  </a:lnTo>
                  <a:lnTo>
                    <a:pt x="375958" y="281952"/>
                  </a:lnTo>
                  <a:lnTo>
                    <a:pt x="395439" y="280809"/>
                  </a:lnTo>
                  <a:lnTo>
                    <a:pt x="414020" y="277380"/>
                  </a:lnTo>
                  <a:lnTo>
                    <a:pt x="431685" y="271665"/>
                  </a:lnTo>
                  <a:lnTo>
                    <a:pt x="448437" y="263664"/>
                  </a:lnTo>
                  <a:lnTo>
                    <a:pt x="453123" y="260616"/>
                  </a:lnTo>
                  <a:lnTo>
                    <a:pt x="463829" y="253657"/>
                  </a:lnTo>
                  <a:lnTo>
                    <a:pt x="499110" y="213182"/>
                  </a:lnTo>
                  <a:lnTo>
                    <a:pt x="515988" y="160515"/>
                  </a:lnTo>
                  <a:lnTo>
                    <a:pt x="516547" y="150888"/>
                  </a:lnTo>
                  <a:lnTo>
                    <a:pt x="517118" y="140982"/>
                  </a:lnTo>
                  <a:close/>
                </a:path>
                <a:path w="749300" h="311150">
                  <a:moveTo>
                    <a:pt x="749236" y="12674"/>
                  </a:moveTo>
                  <a:lnTo>
                    <a:pt x="744753" y="0"/>
                  </a:lnTo>
                  <a:lnTo>
                    <a:pt x="722261" y="8242"/>
                  </a:lnTo>
                  <a:lnTo>
                    <a:pt x="702462" y="20078"/>
                  </a:lnTo>
                  <a:lnTo>
                    <a:pt x="671029" y="54584"/>
                  </a:lnTo>
                  <a:lnTo>
                    <a:pt x="651611" y="100812"/>
                  </a:lnTo>
                  <a:lnTo>
                    <a:pt x="645121" y="155549"/>
                  </a:lnTo>
                  <a:lnTo>
                    <a:pt x="646747" y="184162"/>
                  </a:lnTo>
                  <a:lnTo>
                    <a:pt x="659714" y="234696"/>
                  </a:lnTo>
                  <a:lnTo>
                    <a:pt x="685342" y="275653"/>
                  </a:lnTo>
                  <a:lnTo>
                    <a:pt x="722198" y="302793"/>
                  </a:lnTo>
                  <a:lnTo>
                    <a:pt x="744753" y="310896"/>
                  </a:lnTo>
                  <a:lnTo>
                    <a:pt x="748665" y="298323"/>
                  </a:lnTo>
                  <a:lnTo>
                    <a:pt x="730999" y="290499"/>
                  </a:lnTo>
                  <a:lnTo>
                    <a:pt x="715746" y="279603"/>
                  </a:lnTo>
                  <a:lnTo>
                    <a:pt x="692467" y="248513"/>
                  </a:lnTo>
                  <a:lnTo>
                    <a:pt x="678700" y="206298"/>
                  </a:lnTo>
                  <a:lnTo>
                    <a:pt x="674077" y="153924"/>
                  </a:lnTo>
                  <a:lnTo>
                    <a:pt x="675246" y="127444"/>
                  </a:lnTo>
                  <a:lnTo>
                    <a:pt x="684453" y="81445"/>
                  </a:lnTo>
                  <a:lnTo>
                    <a:pt x="702932" y="45135"/>
                  </a:lnTo>
                  <a:lnTo>
                    <a:pt x="731329" y="20510"/>
                  </a:lnTo>
                  <a:lnTo>
                    <a:pt x="749236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48219" y="6051803"/>
              <a:ext cx="324611" cy="29565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34172" y="6039612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39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39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39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39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39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3266" y="6051803"/>
              <a:ext cx="335280" cy="2926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48072" y="6039611"/>
              <a:ext cx="4488180" cy="713740"/>
            </a:xfrm>
            <a:custGeom>
              <a:avLst/>
              <a:gdLst/>
              <a:ahLst/>
              <a:cxnLst/>
              <a:rect l="l" t="t" r="r" b="b"/>
              <a:pathLst>
                <a:path w="4488180" h="713740">
                  <a:moveTo>
                    <a:pt x="104101" y="415010"/>
                  </a:moveTo>
                  <a:lnTo>
                    <a:pt x="99631" y="402336"/>
                  </a:lnTo>
                  <a:lnTo>
                    <a:pt x="77127" y="410578"/>
                  </a:lnTo>
                  <a:lnTo>
                    <a:pt x="57340" y="422414"/>
                  </a:lnTo>
                  <a:lnTo>
                    <a:pt x="25908" y="456920"/>
                  </a:lnTo>
                  <a:lnTo>
                    <a:pt x="6477" y="503148"/>
                  </a:lnTo>
                  <a:lnTo>
                    <a:pt x="0" y="557885"/>
                  </a:lnTo>
                  <a:lnTo>
                    <a:pt x="1612" y="586498"/>
                  </a:lnTo>
                  <a:lnTo>
                    <a:pt x="14579" y="637032"/>
                  </a:lnTo>
                  <a:lnTo>
                    <a:pt x="40208" y="677989"/>
                  </a:lnTo>
                  <a:lnTo>
                    <a:pt x="77063" y="705129"/>
                  </a:lnTo>
                  <a:lnTo>
                    <a:pt x="99631" y="713232"/>
                  </a:lnTo>
                  <a:lnTo>
                    <a:pt x="103530" y="700659"/>
                  </a:lnTo>
                  <a:lnTo>
                    <a:pt x="85864" y="692835"/>
                  </a:lnTo>
                  <a:lnTo>
                    <a:pt x="70612" y="681939"/>
                  </a:lnTo>
                  <a:lnTo>
                    <a:pt x="47332" y="650849"/>
                  </a:lnTo>
                  <a:lnTo>
                    <a:pt x="33566" y="608634"/>
                  </a:lnTo>
                  <a:lnTo>
                    <a:pt x="28956" y="556260"/>
                  </a:lnTo>
                  <a:lnTo>
                    <a:pt x="30111" y="529780"/>
                  </a:lnTo>
                  <a:lnTo>
                    <a:pt x="39319" y="483781"/>
                  </a:lnTo>
                  <a:lnTo>
                    <a:pt x="57797" y="447459"/>
                  </a:lnTo>
                  <a:lnTo>
                    <a:pt x="86194" y="422846"/>
                  </a:lnTo>
                  <a:lnTo>
                    <a:pt x="104101" y="415010"/>
                  </a:lnTo>
                  <a:close/>
                </a:path>
                <a:path w="4488180" h="713740">
                  <a:moveTo>
                    <a:pt x="244309" y="415010"/>
                  </a:moveTo>
                  <a:lnTo>
                    <a:pt x="239826" y="402336"/>
                  </a:lnTo>
                  <a:lnTo>
                    <a:pt x="217335" y="410578"/>
                  </a:lnTo>
                  <a:lnTo>
                    <a:pt x="197535" y="422414"/>
                  </a:lnTo>
                  <a:lnTo>
                    <a:pt x="166103" y="456920"/>
                  </a:lnTo>
                  <a:lnTo>
                    <a:pt x="146685" y="503148"/>
                  </a:lnTo>
                  <a:lnTo>
                    <a:pt x="140195" y="557885"/>
                  </a:lnTo>
                  <a:lnTo>
                    <a:pt x="141820" y="586498"/>
                  </a:lnTo>
                  <a:lnTo>
                    <a:pt x="154787" y="637032"/>
                  </a:lnTo>
                  <a:lnTo>
                    <a:pt x="180416" y="677989"/>
                  </a:lnTo>
                  <a:lnTo>
                    <a:pt x="217271" y="705129"/>
                  </a:lnTo>
                  <a:lnTo>
                    <a:pt x="239826" y="713232"/>
                  </a:lnTo>
                  <a:lnTo>
                    <a:pt x="243738" y="700659"/>
                  </a:lnTo>
                  <a:lnTo>
                    <a:pt x="226072" y="692835"/>
                  </a:lnTo>
                  <a:lnTo>
                    <a:pt x="210820" y="681939"/>
                  </a:lnTo>
                  <a:lnTo>
                    <a:pt x="187540" y="650849"/>
                  </a:lnTo>
                  <a:lnTo>
                    <a:pt x="173774" y="608634"/>
                  </a:lnTo>
                  <a:lnTo>
                    <a:pt x="169151" y="556260"/>
                  </a:lnTo>
                  <a:lnTo>
                    <a:pt x="170319" y="529780"/>
                  </a:lnTo>
                  <a:lnTo>
                    <a:pt x="179527" y="483781"/>
                  </a:lnTo>
                  <a:lnTo>
                    <a:pt x="198005" y="447459"/>
                  </a:lnTo>
                  <a:lnTo>
                    <a:pt x="226402" y="422846"/>
                  </a:lnTo>
                  <a:lnTo>
                    <a:pt x="244309" y="415010"/>
                  </a:lnTo>
                  <a:close/>
                </a:path>
                <a:path w="4488180" h="713740">
                  <a:moveTo>
                    <a:pt x="3934955" y="155549"/>
                  </a:moveTo>
                  <a:lnTo>
                    <a:pt x="3928503" y="100812"/>
                  </a:lnTo>
                  <a:lnTo>
                    <a:pt x="3909047" y="54584"/>
                  </a:lnTo>
                  <a:lnTo>
                    <a:pt x="3877614" y="20078"/>
                  </a:lnTo>
                  <a:lnTo>
                    <a:pt x="3835235" y="0"/>
                  </a:lnTo>
                  <a:lnTo>
                    <a:pt x="3830853" y="12674"/>
                  </a:lnTo>
                  <a:lnTo>
                    <a:pt x="3848874" y="20510"/>
                  </a:lnTo>
                  <a:lnTo>
                    <a:pt x="3864356" y="31330"/>
                  </a:lnTo>
                  <a:lnTo>
                    <a:pt x="3887711" y="61912"/>
                  </a:lnTo>
                  <a:lnTo>
                    <a:pt x="3901427" y="103276"/>
                  </a:lnTo>
                  <a:lnTo>
                    <a:pt x="3905999" y="153924"/>
                  </a:lnTo>
                  <a:lnTo>
                    <a:pt x="3904856" y="181381"/>
                  </a:lnTo>
                  <a:lnTo>
                    <a:pt x="3895674" y="228676"/>
                  </a:lnTo>
                  <a:lnTo>
                    <a:pt x="3877195" y="265607"/>
                  </a:lnTo>
                  <a:lnTo>
                    <a:pt x="3831323" y="298323"/>
                  </a:lnTo>
                  <a:lnTo>
                    <a:pt x="3835235" y="310896"/>
                  </a:lnTo>
                  <a:lnTo>
                    <a:pt x="3877729" y="291045"/>
                  </a:lnTo>
                  <a:lnTo>
                    <a:pt x="3909149" y="256603"/>
                  </a:lnTo>
                  <a:lnTo>
                    <a:pt x="3928516" y="210540"/>
                  </a:lnTo>
                  <a:lnTo>
                    <a:pt x="3933355" y="184162"/>
                  </a:lnTo>
                  <a:lnTo>
                    <a:pt x="3934955" y="155549"/>
                  </a:lnTo>
                  <a:close/>
                </a:path>
                <a:path w="4488180" h="713740">
                  <a:moveTo>
                    <a:pt x="4075176" y="155549"/>
                  </a:moveTo>
                  <a:lnTo>
                    <a:pt x="4068711" y="100812"/>
                  </a:lnTo>
                  <a:lnTo>
                    <a:pt x="4049268" y="54584"/>
                  </a:lnTo>
                  <a:lnTo>
                    <a:pt x="4017822" y="20078"/>
                  </a:lnTo>
                  <a:lnTo>
                    <a:pt x="3975443" y="0"/>
                  </a:lnTo>
                  <a:lnTo>
                    <a:pt x="3971061" y="12674"/>
                  </a:lnTo>
                  <a:lnTo>
                    <a:pt x="3989082" y="20510"/>
                  </a:lnTo>
                  <a:lnTo>
                    <a:pt x="4004564" y="31330"/>
                  </a:lnTo>
                  <a:lnTo>
                    <a:pt x="4027932" y="61912"/>
                  </a:lnTo>
                  <a:lnTo>
                    <a:pt x="4041648" y="103276"/>
                  </a:lnTo>
                  <a:lnTo>
                    <a:pt x="4046220" y="153924"/>
                  </a:lnTo>
                  <a:lnTo>
                    <a:pt x="4045064" y="181381"/>
                  </a:lnTo>
                  <a:lnTo>
                    <a:pt x="4035882" y="228676"/>
                  </a:lnTo>
                  <a:lnTo>
                    <a:pt x="4017403" y="265607"/>
                  </a:lnTo>
                  <a:lnTo>
                    <a:pt x="3971544" y="298323"/>
                  </a:lnTo>
                  <a:lnTo>
                    <a:pt x="3975443" y="310896"/>
                  </a:lnTo>
                  <a:lnTo>
                    <a:pt x="4017937" y="291045"/>
                  </a:lnTo>
                  <a:lnTo>
                    <a:pt x="4049357" y="256603"/>
                  </a:lnTo>
                  <a:lnTo>
                    <a:pt x="4068724" y="210540"/>
                  </a:lnTo>
                  <a:lnTo>
                    <a:pt x="4073563" y="184162"/>
                  </a:lnTo>
                  <a:lnTo>
                    <a:pt x="4075176" y="155549"/>
                  </a:lnTo>
                  <a:close/>
                </a:path>
                <a:path w="4488180" h="713740">
                  <a:moveTo>
                    <a:pt x="4488167" y="140982"/>
                  </a:moveTo>
                  <a:lnTo>
                    <a:pt x="4483582" y="102539"/>
                  </a:lnTo>
                  <a:lnTo>
                    <a:pt x="4463783" y="59245"/>
                  </a:lnTo>
                  <a:lnTo>
                    <a:pt x="4463783" y="131076"/>
                  </a:lnTo>
                  <a:lnTo>
                    <a:pt x="4463783" y="150888"/>
                  </a:lnTo>
                  <a:lnTo>
                    <a:pt x="4454842" y="190360"/>
                  </a:lnTo>
                  <a:lnTo>
                    <a:pt x="4431296" y="227050"/>
                  </a:lnTo>
                  <a:lnTo>
                    <a:pt x="4395660" y="251345"/>
                  </a:lnTo>
                  <a:lnTo>
                    <a:pt x="4357205" y="260616"/>
                  </a:lnTo>
                  <a:lnTo>
                    <a:pt x="4357205" y="150888"/>
                  </a:lnTo>
                  <a:lnTo>
                    <a:pt x="4463783" y="150888"/>
                  </a:lnTo>
                  <a:lnTo>
                    <a:pt x="4463783" y="131076"/>
                  </a:lnTo>
                  <a:lnTo>
                    <a:pt x="4357103" y="131076"/>
                  </a:lnTo>
                  <a:lnTo>
                    <a:pt x="4357103" y="21348"/>
                  </a:lnTo>
                  <a:lnTo>
                    <a:pt x="4394987" y="30302"/>
                  </a:lnTo>
                  <a:lnTo>
                    <a:pt x="4430687" y="54063"/>
                  </a:lnTo>
                  <a:lnTo>
                    <a:pt x="4454639" y="90766"/>
                  </a:lnTo>
                  <a:lnTo>
                    <a:pt x="4463783" y="131076"/>
                  </a:lnTo>
                  <a:lnTo>
                    <a:pt x="4463783" y="59245"/>
                  </a:lnTo>
                  <a:lnTo>
                    <a:pt x="4459529" y="52857"/>
                  </a:lnTo>
                  <a:lnTo>
                    <a:pt x="4447616" y="39408"/>
                  </a:lnTo>
                  <a:lnTo>
                    <a:pt x="4433963" y="27749"/>
                  </a:lnTo>
                  <a:lnTo>
                    <a:pt x="4423918" y="21348"/>
                  </a:lnTo>
                  <a:lnTo>
                    <a:pt x="4418546" y="17919"/>
                  </a:lnTo>
                  <a:lnTo>
                    <a:pt x="4401947" y="10185"/>
                  </a:lnTo>
                  <a:lnTo>
                    <a:pt x="4384421" y="4584"/>
                  </a:lnTo>
                  <a:lnTo>
                    <a:pt x="4366120" y="1181"/>
                  </a:lnTo>
                  <a:lnTo>
                    <a:pt x="4347007" y="12"/>
                  </a:lnTo>
                  <a:lnTo>
                    <a:pt x="4335767" y="711"/>
                  </a:lnTo>
                  <a:lnTo>
                    <a:pt x="4335767" y="21348"/>
                  </a:lnTo>
                  <a:lnTo>
                    <a:pt x="4335767" y="131076"/>
                  </a:lnTo>
                  <a:lnTo>
                    <a:pt x="4335767" y="150888"/>
                  </a:lnTo>
                  <a:lnTo>
                    <a:pt x="4335767" y="260515"/>
                  </a:lnTo>
                  <a:lnTo>
                    <a:pt x="4323105" y="258762"/>
                  </a:lnTo>
                  <a:lnTo>
                    <a:pt x="4274667" y="237058"/>
                  </a:lnTo>
                  <a:lnTo>
                    <a:pt x="4245280" y="202603"/>
                  </a:lnTo>
                  <a:lnTo>
                    <a:pt x="4232224" y="164719"/>
                  </a:lnTo>
                  <a:lnTo>
                    <a:pt x="4230611" y="150888"/>
                  </a:lnTo>
                  <a:lnTo>
                    <a:pt x="4335767" y="150888"/>
                  </a:lnTo>
                  <a:lnTo>
                    <a:pt x="4335767" y="131076"/>
                  </a:lnTo>
                  <a:lnTo>
                    <a:pt x="4230611" y="131076"/>
                  </a:lnTo>
                  <a:lnTo>
                    <a:pt x="4232237" y="117144"/>
                  </a:lnTo>
                  <a:lnTo>
                    <a:pt x="4245470" y="78689"/>
                  </a:lnTo>
                  <a:lnTo>
                    <a:pt x="4275086" y="44348"/>
                  </a:lnTo>
                  <a:lnTo>
                    <a:pt x="4311066" y="26174"/>
                  </a:lnTo>
                  <a:lnTo>
                    <a:pt x="4335767" y="21348"/>
                  </a:lnTo>
                  <a:lnTo>
                    <a:pt x="4335767" y="711"/>
                  </a:lnTo>
                  <a:lnTo>
                    <a:pt x="4292295" y="10185"/>
                  </a:lnTo>
                  <a:lnTo>
                    <a:pt x="4246727" y="39636"/>
                  </a:lnTo>
                  <a:lnTo>
                    <a:pt x="4216641" y="85229"/>
                  </a:lnTo>
                  <a:lnTo>
                    <a:pt x="4206227" y="140982"/>
                  </a:lnTo>
                  <a:lnTo>
                    <a:pt x="4207370" y="160489"/>
                  </a:lnTo>
                  <a:lnTo>
                    <a:pt x="4224325" y="213372"/>
                  </a:lnTo>
                  <a:lnTo>
                    <a:pt x="4259707" y="253949"/>
                  </a:lnTo>
                  <a:lnTo>
                    <a:pt x="4309376" y="277431"/>
                  </a:lnTo>
                  <a:lnTo>
                    <a:pt x="4347007" y="281952"/>
                  </a:lnTo>
                  <a:lnTo>
                    <a:pt x="4366501" y="280809"/>
                  </a:lnTo>
                  <a:lnTo>
                    <a:pt x="4385081" y="277380"/>
                  </a:lnTo>
                  <a:lnTo>
                    <a:pt x="4402747" y="271665"/>
                  </a:lnTo>
                  <a:lnTo>
                    <a:pt x="4419498" y="263664"/>
                  </a:lnTo>
                  <a:lnTo>
                    <a:pt x="4424184" y="260616"/>
                  </a:lnTo>
                  <a:lnTo>
                    <a:pt x="4434891" y="253657"/>
                  </a:lnTo>
                  <a:lnTo>
                    <a:pt x="4470171" y="213182"/>
                  </a:lnTo>
                  <a:lnTo>
                    <a:pt x="4487049" y="160515"/>
                  </a:lnTo>
                  <a:lnTo>
                    <a:pt x="4487608" y="150888"/>
                  </a:lnTo>
                  <a:lnTo>
                    <a:pt x="4488167" y="140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94578" y="6454139"/>
              <a:ext cx="327088" cy="29565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82056" y="6441948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40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39" h="281940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39" h="281940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39" h="281940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39" h="281940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9627" y="6454139"/>
              <a:ext cx="332818" cy="2956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526809" y="6441947"/>
              <a:ext cx="749300" cy="311150"/>
            </a:xfrm>
            <a:custGeom>
              <a:avLst/>
              <a:gdLst/>
              <a:ahLst/>
              <a:cxnLst/>
              <a:rect l="l" t="t" r="r" b="b"/>
              <a:pathLst>
                <a:path w="749300" h="311150">
                  <a:moveTo>
                    <a:pt x="104101" y="155549"/>
                  </a:moveTo>
                  <a:lnTo>
                    <a:pt x="97650" y="100812"/>
                  </a:lnTo>
                  <a:lnTo>
                    <a:pt x="78193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57" y="61912"/>
                  </a:lnTo>
                  <a:lnTo>
                    <a:pt x="70573" y="103276"/>
                  </a:lnTo>
                  <a:lnTo>
                    <a:pt x="75145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69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01" y="155549"/>
                  </a:lnTo>
                  <a:close/>
                </a:path>
                <a:path w="749300" h="311150">
                  <a:moveTo>
                    <a:pt x="515581" y="140982"/>
                  </a:moveTo>
                  <a:lnTo>
                    <a:pt x="510997" y="102539"/>
                  </a:lnTo>
                  <a:lnTo>
                    <a:pt x="491197" y="59245"/>
                  </a:lnTo>
                  <a:lnTo>
                    <a:pt x="491197" y="131076"/>
                  </a:lnTo>
                  <a:lnTo>
                    <a:pt x="491197" y="150888"/>
                  </a:lnTo>
                  <a:lnTo>
                    <a:pt x="482257" y="190360"/>
                  </a:lnTo>
                  <a:lnTo>
                    <a:pt x="458711" y="227050"/>
                  </a:lnTo>
                  <a:lnTo>
                    <a:pt x="423075" y="251345"/>
                  </a:lnTo>
                  <a:lnTo>
                    <a:pt x="384619" y="260616"/>
                  </a:lnTo>
                  <a:lnTo>
                    <a:pt x="384619" y="150888"/>
                  </a:lnTo>
                  <a:lnTo>
                    <a:pt x="491197" y="150888"/>
                  </a:lnTo>
                  <a:lnTo>
                    <a:pt x="491197" y="131076"/>
                  </a:lnTo>
                  <a:lnTo>
                    <a:pt x="384517" y="131076"/>
                  </a:lnTo>
                  <a:lnTo>
                    <a:pt x="384517" y="21348"/>
                  </a:lnTo>
                  <a:lnTo>
                    <a:pt x="422402" y="30302"/>
                  </a:lnTo>
                  <a:lnTo>
                    <a:pt x="458101" y="54063"/>
                  </a:lnTo>
                  <a:lnTo>
                    <a:pt x="482053" y="90766"/>
                  </a:lnTo>
                  <a:lnTo>
                    <a:pt x="491197" y="131076"/>
                  </a:lnTo>
                  <a:lnTo>
                    <a:pt x="491197" y="59245"/>
                  </a:lnTo>
                  <a:lnTo>
                    <a:pt x="486943" y="52857"/>
                  </a:lnTo>
                  <a:lnTo>
                    <a:pt x="475030" y="39408"/>
                  </a:lnTo>
                  <a:lnTo>
                    <a:pt x="461378" y="27749"/>
                  </a:lnTo>
                  <a:lnTo>
                    <a:pt x="451332" y="21348"/>
                  </a:lnTo>
                  <a:lnTo>
                    <a:pt x="445960" y="17919"/>
                  </a:lnTo>
                  <a:lnTo>
                    <a:pt x="429361" y="10185"/>
                  </a:lnTo>
                  <a:lnTo>
                    <a:pt x="411835" y="4584"/>
                  </a:lnTo>
                  <a:lnTo>
                    <a:pt x="393534" y="1181"/>
                  </a:lnTo>
                  <a:lnTo>
                    <a:pt x="374421" y="12"/>
                  </a:lnTo>
                  <a:lnTo>
                    <a:pt x="363181" y="711"/>
                  </a:lnTo>
                  <a:lnTo>
                    <a:pt x="363181" y="21348"/>
                  </a:lnTo>
                  <a:lnTo>
                    <a:pt x="363181" y="131076"/>
                  </a:lnTo>
                  <a:lnTo>
                    <a:pt x="363181" y="150888"/>
                  </a:lnTo>
                  <a:lnTo>
                    <a:pt x="363181" y="260515"/>
                  </a:lnTo>
                  <a:lnTo>
                    <a:pt x="350520" y="258762"/>
                  </a:lnTo>
                  <a:lnTo>
                    <a:pt x="302082" y="237058"/>
                  </a:lnTo>
                  <a:lnTo>
                    <a:pt x="272694" y="202603"/>
                  </a:lnTo>
                  <a:lnTo>
                    <a:pt x="259638" y="164719"/>
                  </a:lnTo>
                  <a:lnTo>
                    <a:pt x="258025" y="150888"/>
                  </a:lnTo>
                  <a:lnTo>
                    <a:pt x="363181" y="150888"/>
                  </a:lnTo>
                  <a:lnTo>
                    <a:pt x="363181" y="131076"/>
                  </a:lnTo>
                  <a:lnTo>
                    <a:pt x="258025" y="131076"/>
                  </a:lnTo>
                  <a:lnTo>
                    <a:pt x="259651" y="117144"/>
                  </a:lnTo>
                  <a:lnTo>
                    <a:pt x="272884" y="78689"/>
                  </a:lnTo>
                  <a:lnTo>
                    <a:pt x="302501" y="44348"/>
                  </a:lnTo>
                  <a:lnTo>
                    <a:pt x="338480" y="26174"/>
                  </a:lnTo>
                  <a:lnTo>
                    <a:pt x="363181" y="21348"/>
                  </a:lnTo>
                  <a:lnTo>
                    <a:pt x="363181" y="711"/>
                  </a:lnTo>
                  <a:lnTo>
                    <a:pt x="319709" y="10185"/>
                  </a:lnTo>
                  <a:lnTo>
                    <a:pt x="274142" y="39636"/>
                  </a:lnTo>
                  <a:lnTo>
                    <a:pt x="244055" y="85229"/>
                  </a:lnTo>
                  <a:lnTo>
                    <a:pt x="233641" y="140982"/>
                  </a:lnTo>
                  <a:lnTo>
                    <a:pt x="234784" y="160489"/>
                  </a:lnTo>
                  <a:lnTo>
                    <a:pt x="251739" y="213372"/>
                  </a:lnTo>
                  <a:lnTo>
                    <a:pt x="287121" y="253949"/>
                  </a:lnTo>
                  <a:lnTo>
                    <a:pt x="336791" y="277431"/>
                  </a:lnTo>
                  <a:lnTo>
                    <a:pt x="374421" y="281952"/>
                  </a:lnTo>
                  <a:lnTo>
                    <a:pt x="393915" y="280809"/>
                  </a:lnTo>
                  <a:lnTo>
                    <a:pt x="412496" y="277380"/>
                  </a:lnTo>
                  <a:lnTo>
                    <a:pt x="430161" y="271665"/>
                  </a:lnTo>
                  <a:lnTo>
                    <a:pt x="446913" y="263664"/>
                  </a:lnTo>
                  <a:lnTo>
                    <a:pt x="451599" y="260616"/>
                  </a:lnTo>
                  <a:lnTo>
                    <a:pt x="462305" y="253657"/>
                  </a:lnTo>
                  <a:lnTo>
                    <a:pt x="497586" y="213182"/>
                  </a:lnTo>
                  <a:lnTo>
                    <a:pt x="514464" y="160515"/>
                  </a:lnTo>
                  <a:lnTo>
                    <a:pt x="515023" y="150888"/>
                  </a:lnTo>
                  <a:lnTo>
                    <a:pt x="515581" y="140982"/>
                  </a:lnTo>
                  <a:close/>
                </a:path>
                <a:path w="749300" h="311150">
                  <a:moveTo>
                    <a:pt x="749236" y="12674"/>
                  </a:moveTo>
                  <a:lnTo>
                    <a:pt x="744766" y="0"/>
                  </a:lnTo>
                  <a:lnTo>
                    <a:pt x="722261" y="8242"/>
                  </a:lnTo>
                  <a:lnTo>
                    <a:pt x="702475" y="20078"/>
                  </a:lnTo>
                  <a:lnTo>
                    <a:pt x="671029" y="54584"/>
                  </a:lnTo>
                  <a:lnTo>
                    <a:pt x="651611" y="100812"/>
                  </a:lnTo>
                  <a:lnTo>
                    <a:pt x="645121" y="155549"/>
                  </a:lnTo>
                  <a:lnTo>
                    <a:pt x="646747" y="184162"/>
                  </a:lnTo>
                  <a:lnTo>
                    <a:pt x="659714" y="234696"/>
                  </a:lnTo>
                  <a:lnTo>
                    <a:pt x="685342" y="275653"/>
                  </a:lnTo>
                  <a:lnTo>
                    <a:pt x="722198" y="302793"/>
                  </a:lnTo>
                  <a:lnTo>
                    <a:pt x="744766" y="310896"/>
                  </a:lnTo>
                  <a:lnTo>
                    <a:pt x="748665" y="298323"/>
                  </a:lnTo>
                  <a:lnTo>
                    <a:pt x="730999" y="290499"/>
                  </a:lnTo>
                  <a:lnTo>
                    <a:pt x="715746" y="279603"/>
                  </a:lnTo>
                  <a:lnTo>
                    <a:pt x="692467" y="248513"/>
                  </a:lnTo>
                  <a:lnTo>
                    <a:pt x="678700" y="206298"/>
                  </a:lnTo>
                  <a:lnTo>
                    <a:pt x="674090" y="153924"/>
                  </a:lnTo>
                  <a:lnTo>
                    <a:pt x="675246" y="127444"/>
                  </a:lnTo>
                  <a:lnTo>
                    <a:pt x="684453" y="81445"/>
                  </a:lnTo>
                  <a:lnTo>
                    <a:pt x="702932" y="45123"/>
                  </a:lnTo>
                  <a:lnTo>
                    <a:pt x="731329" y="20510"/>
                  </a:lnTo>
                  <a:lnTo>
                    <a:pt x="749236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9766" y="6454139"/>
              <a:ext cx="331279" cy="29260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65720" y="6441948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40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40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40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40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44814" y="6454139"/>
              <a:ext cx="330422" cy="2956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410473" y="6441947"/>
              <a:ext cx="1311910" cy="311150"/>
            </a:xfrm>
            <a:custGeom>
              <a:avLst/>
              <a:gdLst/>
              <a:ahLst/>
              <a:cxnLst/>
              <a:rect l="l" t="t" r="r" b="b"/>
              <a:pathLst>
                <a:path w="1311909" h="311150">
                  <a:moveTo>
                    <a:pt x="104114" y="155549"/>
                  </a:moveTo>
                  <a:lnTo>
                    <a:pt x="97650" y="100812"/>
                  </a:lnTo>
                  <a:lnTo>
                    <a:pt x="78206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70" y="61912"/>
                  </a:lnTo>
                  <a:lnTo>
                    <a:pt x="70586" y="103276"/>
                  </a:lnTo>
                  <a:lnTo>
                    <a:pt x="75158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82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14" y="155549"/>
                  </a:lnTo>
                  <a:close/>
                </a:path>
                <a:path w="1311909" h="311150">
                  <a:moveTo>
                    <a:pt x="244309" y="155549"/>
                  </a:moveTo>
                  <a:lnTo>
                    <a:pt x="237858" y="100812"/>
                  </a:lnTo>
                  <a:lnTo>
                    <a:pt x="218401" y="54584"/>
                  </a:lnTo>
                  <a:lnTo>
                    <a:pt x="186969" y="20078"/>
                  </a:lnTo>
                  <a:lnTo>
                    <a:pt x="144589" y="0"/>
                  </a:lnTo>
                  <a:lnTo>
                    <a:pt x="140208" y="12674"/>
                  </a:lnTo>
                  <a:lnTo>
                    <a:pt x="158229" y="20510"/>
                  </a:lnTo>
                  <a:lnTo>
                    <a:pt x="173710" y="31330"/>
                  </a:lnTo>
                  <a:lnTo>
                    <a:pt x="197065" y="61912"/>
                  </a:lnTo>
                  <a:lnTo>
                    <a:pt x="210781" y="103276"/>
                  </a:lnTo>
                  <a:lnTo>
                    <a:pt x="215353" y="153924"/>
                  </a:lnTo>
                  <a:lnTo>
                    <a:pt x="214210" y="181381"/>
                  </a:lnTo>
                  <a:lnTo>
                    <a:pt x="205028" y="228676"/>
                  </a:lnTo>
                  <a:lnTo>
                    <a:pt x="186550" y="265607"/>
                  </a:lnTo>
                  <a:lnTo>
                    <a:pt x="140677" y="298323"/>
                  </a:lnTo>
                  <a:lnTo>
                    <a:pt x="144589" y="310896"/>
                  </a:lnTo>
                  <a:lnTo>
                    <a:pt x="187083" y="291045"/>
                  </a:lnTo>
                  <a:lnTo>
                    <a:pt x="218503" y="256603"/>
                  </a:lnTo>
                  <a:lnTo>
                    <a:pt x="237871" y="210540"/>
                  </a:lnTo>
                  <a:lnTo>
                    <a:pt x="242709" y="184162"/>
                  </a:lnTo>
                  <a:lnTo>
                    <a:pt x="244309" y="155549"/>
                  </a:lnTo>
                  <a:close/>
                </a:path>
                <a:path w="1311909" h="311150">
                  <a:moveTo>
                    <a:pt x="384530" y="155549"/>
                  </a:moveTo>
                  <a:lnTo>
                    <a:pt x="378066" y="100812"/>
                  </a:lnTo>
                  <a:lnTo>
                    <a:pt x="358622" y="54584"/>
                  </a:lnTo>
                  <a:lnTo>
                    <a:pt x="327177" y="20078"/>
                  </a:lnTo>
                  <a:lnTo>
                    <a:pt x="284797" y="0"/>
                  </a:lnTo>
                  <a:lnTo>
                    <a:pt x="280416" y="12674"/>
                  </a:lnTo>
                  <a:lnTo>
                    <a:pt x="298437" y="20510"/>
                  </a:lnTo>
                  <a:lnTo>
                    <a:pt x="313918" y="31330"/>
                  </a:lnTo>
                  <a:lnTo>
                    <a:pt x="337286" y="61912"/>
                  </a:lnTo>
                  <a:lnTo>
                    <a:pt x="351002" y="103276"/>
                  </a:lnTo>
                  <a:lnTo>
                    <a:pt x="355574" y="153924"/>
                  </a:lnTo>
                  <a:lnTo>
                    <a:pt x="354418" y="181381"/>
                  </a:lnTo>
                  <a:lnTo>
                    <a:pt x="345236" y="228676"/>
                  </a:lnTo>
                  <a:lnTo>
                    <a:pt x="326758" y="265607"/>
                  </a:lnTo>
                  <a:lnTo>
                    <a:pt x="280898" y="298323"/>
                  </a:lnTo>
                  <a:lnTo>
                    <a:pt x="284797" y="310896"/>
                  </a:lnTo>
                  <a:lnTo>
                    <a:pt x="327291" y="291045"/>
                  </a:lnTo>
                  <a:lnTo>
                    <a:pt x="358711" y="256603"/>
                  </a:lnTo>
                  <a:lnTo>
                    <a:pt x="378079" y="210540"/>
                  </a:lnTo>
                  <a:lnTo>
                    <a:pt x="382917" y="184162"/>
                  </a:lnTo>
                  <a:lnTo>
                    <a:pt x="384530" y="155549"/>
                  </a:lnTo>
                  <a:close/>
                </a:path>
                <a:path w="1311909" h="311150">
                  <a:moveTo>
                    <a:pt x="797534" y="140982"/>
                  </a:moveTo>
                  <a:lnTo>
                    <a:pt x="796950" y="131076"/>
                  </a:lnTo>
                  <a:lnTo>
                    <a:pt x="796378" y="121259"/>
                  </a:lnTo>
                  <a:lnTo>
                    <a:pt x="792937" y="102539"/>
                  </a:lnTo>
                  <a:lnTo>
                    <a:pt x="787158" y="84823"/>
                  </a:lnTo>
                  <a:lnTo>
                    <a:pt x="779056" y="68110"/>
                  </a:lnTo>
                  <a:lnTo>
                    <a:pt x="773150" y="59258"/>
                  </a:lnTo>
                  <a:lnTo>
                    <a:pt x="773150" y="131076"/>
                  </a:lnTo>
                  <a:lnTo>
                    <a:pt x="773150" y="150888"/>
                  </a:lnTo>
                  <a:lnTo>
                    <a:pt x="764197" y="190360"/>
                  </a:lnTo>
                  <a:lnTo>
                    <a:pt x="740651" y="227050"/>
                  </a:lnTo>
                  <a:lnTo>
                    <a:pt x="705015" y="251345"/>
                  </a:lnTo>
                  <a:lnTo>
                    <a:pt x="666559" y="260616"/>
                  </a:lnTo>
                  <a:lnTo>
                    <a:pt x="666559" y="150888"/>
                  </a:lnTo>
                  <a:lnTo>
                    <a:pt x="773150" y="150888"/>
                  </a:lnTo>
                  <a:lnTo>
                    <a:pt x="773150" y="131076"/>
                  </a:lnTo>
                  <a:lnTo>
                    <a:pt x="666470" y="131076"/>
                  </a:lnTo>
                  <a:lnTo>
                    <a:pt x="666470" y="21348"/>
                  </a:lnTo>
                  <a:lnTo>
                    <a:pt x="704342" y="30302"/>
                  </a:lnTo>
                  <a:lnTo>
                    <a:pt x="740041" y="54063"/>
                  </a:lnTo>
                  <a:lnTo>
                    <a:pt x="763993" y="90766"/>
                  </a:lnTo>
                  <a:lnTo>
                    <a:pt x="773150" y="131076"/>
                  </a:lnTo>
                  <a:lnTo>
                    <a:pt x="773150" y="59258"/>
                  </a:lnTo>
                  <a:lnTo>
                    <a:pt x="768883" y="52857"/>
                  </a:lnTo>
                  <a:lnTo>
                    <a:pt x="756970" y="39408"/>
                  </a:lnTo>
                  <a:lnTo>
                    <a:pt x="743318" y="27749"/>
                  </a:lnTo>
                  <a:lnTo>
                    <a:pt x="733272" y="21348"/>
                  </a:lnTo>
                  <a:lnTo>
                    <a:pt x="727900" y="17919"/>
                  </a:lnTo>
                  <a:lnTo>
                    <a:pt x="711301" y="10185"/>
                  </a:lnTo>
                  <a:lnTo>
                    <a:pt x="693775" y="4584"/>
                  </a:lnTo>
                  <a:lnTo>
                    <a:pt x="675474" y="1181"/>
                  </a:lnTo>
                  <a:lnTo>
                    <a:pt x="656374" y="12"/>
                  </a:lnTo>
                  <a:lnTo>
                    <a:pt x="645134" y="711"/>
                  </a:lnTo>
                  <a:lnTo>
                    <a:pt x="645134" y="21348"/>
                  </a:lnTo>
                  <a:lnTo>
                    <a:pt x="645134" y="131076"/>
                  </a:lnTo>
                  <a:lnTo>
                    <a:pt x="645134" y="150888"/>
                  </a:lnTo>
                  <a:lnTo>
                    <a:pt x="645134" y="260515"/>
                  </a:lnTo>
                  <a:lnTo>
                    <a:pt x="632460" y="258762"/>
                  </a:lnTo>
                  <a:lnTo>
                    <a:pt x="584034" y="237058"/>
                  </a:lnTo>
                  <a:lnTo>
                    <a:pt x="554647" y="202603"/>
                  </a:lnTo>
                  <a:lnTo>
                    <a:pt x="541578" y="164719"/>
                  </a:lnTo>
                  <a:lnTo>
                    <a:pt x="539978" y="150888"/>
                  </a:lnTo>
                  <a:lnTo>
                    <a:pt x="645134" y="150888"/>
                  </a:lnTo>
                  <a:lnTo>
                    <a:pt x="645134" y="131076"/>
                  </a:lnTo>
                  <a:lnTo>
                    <a:pt x="539978" y="131076"/>
                  </a:lnTo>
                  <a:lnTo>
                    <a:pt x="541591" y="117144"/>
                  </a:lnTo>
                  <a:lnTo>
                    <a:pt x="554837" y="78689"/>
                  </a:lnTo>
                  <a:lnTo>
                    <a:pt x="584441" y="44348"/>
                  </a:lnTo>
                  <a:lnTo>
                    <a:pt x="620420" y="26174"/>
                  </a:lnTo>
                  <a:lnTo>
                    <a:pt x="645134" y="21348"/>
                  </a:lnTo>
                  <a:lnTo>
                    <a:pt x="645134" y="711"/>
                  </a:lnTo>
                  <a:lnTo>
                    <a:pt x="601649" y="10185"/>
                  </a:lnTo>
                  <a:lnTo>
                    <a:pt x="556082" y="39636"/>
                  </a:lnTo>
                  <a:lnTo>
                    <a:pt x="525995" y="85229"/>
                  </a:lnTo>
                  <a:lnTo>
                    <a:pt x="515594" y="140982"/>
                  </a:lnTo>
                  <a:lnTo>
                    <a:pt x="516724" y="160489"/>
                  </a:lnTo>
                  <a:lnTo>
                    <a:pt x="533692" y="213372"/>
                  </a:lnTo>
                  <a:lnTo>
                    <a:pt x="569061" y="253949"/>
                  </a:lnTo>
                  <a:lnTo>
                    <a:pt x="618731" y="277431"/>
                  </a:lnTo>
                  <a:lnTo>
                    <a:pt x="656374" y="281952"/>
                  </a:lnTo>
                  <a:lnTo>
                    <a:pt x="675855" y="280809"/>
                  </a:lnTo>
                  <a:lnTo>
                    <a:pt x="694436" y="277380"/>
                  </a:lnTo>
                  <a:lnTo>
                    <a:pt x="712101" y="271665"/>
                  </a:lnTo>
                  <a:lnTo>
                    <a:pt x="728853" y="263664"/>
                  </a:lnTo>
                  <a:lnTo>
                    <a:pt x="733539" y="260616"/>
                  </a:lnTo>
                  <a:lnTo>
                    <a:pt x="744245" y="253657"/>
                  </a:lnTo>
                  <a:lnTo>
                    <a:pt x="779526" y="213182"/>
                  </a:lnTo>
                  <a:lnTo>
                    <a:pt x="796404" y="160515"/>
                  </a:lnTo>
                  <a:lnTo>
                    <a:pt x="796963" y="150888"/>
                  </a:lnTo>
                  <a:lnTo>
                    <a:pt x="797534" y="140982"/>
                  </a:lnTo>
                  <a:close/>
                </a:path>
                <a:path w="1311909" h="311150">
                  <a:moveTo>
                    <a:pt x="1031176" y="12674"/>
                  </a:moveTo>
                  <a:lnTo>
                    <a:pt x="1026693" y="0"/>
                  </a:lnTo>
                  <a:lnTo>
                    <a:pt x="1004201" y="8242"/>
                  </a:lnTo>
                  <a:lnTo>
                    <a:pt x="984402" y="20078"/>
                  </a:lnTo>
                  <a:lnTo>
                    <a:pt x="952969" y="54584"/>
                  </a:lnTo>
                  <a:lnTo>
                    <a:pt x="933551" y="100812"/>
                  </a:lnTo>
                  <a:lnTo>
                    <a:pt x="927061" y="155549"/>
                  </a:lnTo>
                  <a:lnTo>
                    <a:pt x="928687" y="184162"/>
                  </a:lnTo>
                  <a:lnTo>
                    <a:pt x="941654" y="234696"/>
                  </a:lnTo>
                  <a:lnTo>
                    <a:pt x="967282" y="275653"/>
                  </a:lnTo>
                  <a:lnTo>
                    <a:pt x="1004138" y="302793"/>
                  </a:lnTo>
                  <a:lnTo>
                    <a:pt x="1026693" y="310896"/>
                  </a:lnTo>
                  <a:lnTo>
                    <a:pt x="1030605" y="298323"/>
                  </a:lnTo>
                  <a:lnTo>
                    <a:pt x="1012939" y="290499"/>
                  </a:lnTo>
                  <a:lnTo>
                    <a:pt x="997686" y="279603"/>
                  </a:lnTo>
                  <a:lnTo>
                    <a:pt x="974407" y="248513"/>
                  </a:lnTo>
                  <a:lnTo>
                    <a:pt x="960640" y="206298"/>
                  </a:lnTo>
                  <a:lnTo>
                    <a:pt x="956017" y="153924"/>
                  </a:lnTo>
                  <a:lnTo>
                    <a:pt x="957186" y="127444"/>
                  </a:lnTo>
                  <a:lnTo>
                    <a:pt x="966393" y="81445"/>
                  </a:lnTo>
                  <a:lnTo>
                    <a:pt x="984872" y="45123"/>
                  </a:lnTo>
                  <a:lnTo>
                    <a:pt x="1013269" y="20510"/>
                  </a:lnTo>
                  <a:lnTo>
                    <a:pt x="1031176" y="12674"/>
                  </a:lnTo>
                  <a:close/>
                </a:path>
                <a:path w="1311909" h="311150">
                  <a:moveTo>
                    <a:pt x="1171384" y="12674"/>
                  </a:moveTo>
                  <a:lnTo>
                    <a:pt x="1166914" y="0"/>
                  </a:lnTo>
                  <a:lnTo>
                    <a:pt x="1144409" y="8242"/>
                  </a:lnTo>
                  <a:lnTo>
                    <a:pt x="1124623" y="20078"/>
                  </a:lnTo>
                  <a:lnTo>
                    <a:pt x="1093190" y="54584"/>
                  </a:lnTo>
                  <a:lnTo>
                    <a:pt x="1073759" y="100812"/>
                  </a:lnTo>
                  <a:lnTo>
                    <a:pt x="1067282" y="155549"/>
                  </a:lnTo>
                  <a:lnTo>
                    <a:pt x="1068895" y="184162"/>
                  </a:lnTo>
                  <a:lnTo>
                    <a:pt x="1081862" y="234696"/>
                  </a:lnTo>
                  <a:lnTo>
                    <a:pt x="1107490" y="275653"/>
                  </a:lnTo>
                  <a:lnTo>
                    <a:pt x="1144346" y="302793"/>
                  </a:lnTo>
                  <a:lnTo>
                    <a:pt x="1166914" y="310896"/>
                  </a:lnTo>
                  <a:lnTo>
                    <a:pt x="1170813" y="298323"/>
                  </a:lnTo>
                  <a:lnTo>
                    <a:pt x="1153147" y="290499"/>
                  </a:lnTo>
                  <a:lnTo>
                    <a:pt x="1137894" y="279603"/>
                  </a:lnTo>
                  <a:lnTo>
                    <a:pt x="1114615" y="248513"/>
                  </a:lnTo>
                  <a:lnTo>
                    <a:pt x="1100848" y="206298"/>
                  </a:lnTo>
                  <a:lnTo>
                    <a:pt x="1096238" y="153924"/>
                  </a:lnTo>
                  <a:lnTo>
                    <a:pt x="1097394" y="127444"/>
                  </a:lnTo>
                  <a:lnTo>
                    <a:pt x="1106601" y="81445"/>
                  </a:lnTo>
                  <a:lnTo>
                    <a:pt x="1125080" y="45123"/>
                  </a:lnTo>
                  <a:lnTo>
                    <a:pt x="1153477" y="20510"/>
                  </a:lnTo>
                  <a:lnTo>
                    <a:pt x="1171384" y="12674"/>
                  </a:lnTo>
                  <a:close/>
                </a:path>
                <a:path w="1311909" h="311150">
                  <a:moveTo>
                    <a:pt x="1311592" y="12674"/>
                  </a:moveTo>
                  <a:lnTo>
                    <a:pt x="1307109" y="0"/>
                  </a:lnTo>
                  <a:lnTo>
                    <a:pt x="1284617" y="8242"/>
                  </a:lnTo>
                  <a:lnTo>
                    <a:pt x="1264818" y="20078"/>
                  </a:lnTo>
                  <a:lnTo>
                    <a:pt x="1233385" y="54584"/>
                  </a:lnTo>
                  <a:lnTo>
                    <a:pt x="1213967" y="100812"/>
                  </a:lnTo>
                  <a:lnTo>
                    <a:pt x="1207477" y="155549"/>
                  </a:lnTo>
                  <a:lnTo>
                    <a:pt x="1209103" y="184162"/>
                  </a:lnTo>
                  <a:lnTo>
                    <a:pt x="1222070" y="234696"/>
                  </a:lnTo>
                  <a:lnTo>
                    <a:pt x="1247698" y="275653"/>
                  </a:lnTo>
                  <a:lnTo>
                    <a:pt x="1284554" y="302793"/>
                  </a:lnTo>
                  <a:lnTo>
                    <a:pt x="1307109" y="310896"/>
                  </a:lnTo>
                  <a:lnTo>
                    <a:pt x="1311021" y="298323"/>
                  </a:lnTo>
                  <a:lnTo>
                    <a:pt x="1293355" y="290499"/>
                  </a:lnTo>
                  <a:lnTo>
                    <a:pt x="1278102" y="279603"/>
                  </a:lnTo>
                  <a:lnTo>
                    <a:pt x="1254823" y="248513"/>
                  </a:lnTo>
                  <a:lnTo>
                    <a:pt x="1241056" y="206298"/>
                  </a:lnTo>
                  <a:lnTo>
                    <a:pt x="1236433" y="153924"/>
                  </a:lnTo>
                  <a:lnTo>
                    <a:pt x="1237602" y="127444"/>
                  </a:lnTo>
                  <a:lnTo>
                    <a:pt x="1246809" y="81445"/>
                  </a:lnTo>
                  <a:lnTo>
                    <a:pt x="1265288" y="45123"/>
                  </a:lnTo>
                  <a:lnTo>
                    <a:pt x="1293685" y="20510"/>
                  </a:lnTo>
                  <a:lnTo>
                    <a:pt x="1311592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230543" y="5585404"/>
            <a:ext cx="2269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Calibri"/>
                <a:cs typeface="Calibri"/>
              </a:rPr>
              <a:t>…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65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1000391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068" y="555038"/>
            <a:ext cx="531551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>
                <a:solidFill>
                  <a:srgbClr val="BF0000"/>
                </a:solidFill>
              </a:rPr>
              <a:t>A</a:t>
            </a:r>
            <a:r>
              <a:rPr sz="4236" spc="-18" dirty="0">
                <a:solidFill>
                  <a:srgbClr val="BF0000"/>
                </a:solidFill>
              </a:rPr>
              <a:t> </a:t>
            </a:r>
            <a:r>
              <a:rPr sz="4236" spc="-9" dirty="0">
                <a:solidFill>
                  <a:srgbClr val="BF0000"/>
                </a:solidFill>
              </a:rPr>
              <a:t>better representation</a:t>
            </a:r>
            <a:endParaRPr sz="4236"/>
          </a:p>
        </p:txBody>
      </p:sp>
      <p:sp>
        <p:nvSpPr>
          <p:cNvPr id="3" name="object 3"/>
          <p:cNvSpPr/>
          <p:nvPr/>
        </p:nvSpPr>
        <p:spPr>
          <a:xfrm>
            <a:off x="3378348" y="4465769"/>
            <a:ext cx="161365" cy="265019"/>
          </a:xfrm>
          <a:custGeom>
            <a:avLst/>
            <a:gdLst/>
            <a:ahLst/>
            <a:cxnLst/>
            <a:rect l="l" t="t" r="r" b="b"/>
            <a:pathLst>
              <a:path w="182880" h="300354">
                <a:moveTo>
                  <a:pt x="179165" y="300227"/>
                </a:moveTo>
                <a:lnTo>
                  <a:pt x="0" y="300227"/>
                </a:lnTo>
                <a:lnTo>
                  <a:pt x="0" y="289655"/>
                </a:lnTo>
                <a:lnTo>
                  <a:pt x="17680" y="254896"/>
                </a:lnTo>
                <a:lnTo>
                  <a:pt x="44303" y="216967"/>
                </a:lnTo>
                <a:lnTo>
                  <a:pt x="70104" y="186594"/>
                </a:lnTo>
                <a:lnTo>
                  <a:pt x="81800" y="173572"/>
                </a:lnTo>
                <a:lnTo>
                  <a:pt x="91737" y="162210"/>
                </a:lnTo>
                <a:lnTo>
                  <a:pt x="116967" y="129920"/>
                </a:lnTo>
                <a:lnTo>
                  <a:pt x="134778" y="89249"/>
                </a:lnTo>
                <a:lnTo>
                  <a:pt x="135636" y="82391"/>
                </a:lnTo>
                <a:lnTo>
                  <a:pt x="135636" y="75533"/>
                </a:lnTo>
                <a:lnTo>
                  <a:pt x="123741" y="35623"/>
                </a:lnTo>
                <a:lnTo>
                  <a:pt x="87058" y="19811"/>
                </a:lnTo>
                <a:lnTo>
                  <a:pt x="68303" y="22723"/>
                </a:lnTo>
                <a:lnTo>
                  <a:pt x="52887" y="31313"/>
                </a:lnTo>
                <a:lnTo>
                  <a:pt x="40793" y="45583"/>
                </a:lnTo>
                <a:lnTo>
                  <a:pt x="32004" y="65532"/>
                </a:lnTo>
                <a:lnTo>
                  <a:pt x="6096" y="65532"/>
                </a:lnTo>
                <a:lnTo>
                  <a:pt x="6096" y="23336"/>
                </a:lnTo>
                <a:lnTo>
                  <a:pt x="19041" y="17674"/>
                </a:lnTo>
                <a:lnTo>
                  <a:pt x="55340" y="5619"/>
                </a:lnTo>
                <a:lnTo>
                  <a:pt x="96488" y="0"/>
                </a:lnTo>
                <a:lnTo>
                  <a:pt x="115526" y="1160"/>
                </a:lnTo>
                <a:lnTo>
                  <a:pt x="157638" y="17716"/>
                </a:lnTo>
                <a:lnTo>
                  <a:pt x="177020" y="53212"/>
                </a:lnTo>
                <a:lnTo>
                  <a:pt x="178308" y="68960"/>
                </a:lnTo>
                <a:lnTo>
                  <a:pt x="178308" y="76771"/>
                </a:lnTo>
                <a:lnTo>
                  <a:pt x="165639" y="115728"/>
                </a:lnTo>
                <a:lnTo>
                  <a:pt x="142514" y="146178"/>
                </a:lnTo>
                <a:lnTo>
                  <a:pt x="103155" y="188975"/>
                </a:lnTo>
                <a:lnTo>
                  <a:pt x="83953" y="210137"/>
                </a:lnTo>
                <a:lnTo>
                  <a:pt x="67484" y="229897"/>
                </a:lnTo>
                <a:lnTo>
                  <a:pt x="53729" y="248246"/>
                </a:lnTo>
                <a:lnTo>
                  <a:pt x="42672" y="265175"/>
                </a:lnTo>
                <a:lnTo>
                  <a:pt x="124872" y="265175"/>
                </a:lnTo>
                <a:lnTo>
                  <a:pt x="132016" y="265271"/>
                </a:lnTo>
                <a:lnTo>
                  <a:pt x="164592" y="236219"/>
                </a:lnTo>
                <a:lnTo>
                  <a:pt x="182880" y="236219"/>
                </a:lnTo>
                <a:lnTo>
                  <a:pt x="179165" y="300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" name="object 4"/>
          <p:cNvGrpSpPr/>
          <p:nvPr/>
        </p:nvGrpSpPr>
        <p:grpSpPr>
          <a:xfrm>
            <a:off x="3649308" y="4456354"/>
            <a:ext cx="656665" cy="359148"/>
            <a:chOff x="2256282" y="5050535"/>
            <a:chExt cx="744220" cy="407034"/>
          </a:xfrm>
        </p:grpSpPr>
        <p:sp>
          <p:nvSpPr>
            <p:cNvPr id="5" name="object 5"/>
            <p:cNvSpPr/>
            <p:nvPr/>
          </p:nvSpPr>
          <p:spPr>
            <a:xfrm>
              <a:off x="2256282" y="5050535"/>
              <a:ext cx="563245" cy="407034"/>
            </a:xfrm>
            <a:custGeom>
              <a:avLst/>
              <a:gdLst/>
              <a:ahLst/>
              <a:cxnLst/>
              <a:rect l="l" t="t" r="r" b="b"/>
              <a:pathLst>
                <a:path w="563244" h="407035">
                  <a:moveTo>
                    <a:pt x="90677" y="310896"/>
                  </a:moveTo>
                  <a:lnTo>
                    <a:pt x="3524" y="310896"/>
                  </a:lnTo>
                  <a:lnTo>
                    <a:pt x="3524" y="300228"/>
                  </a:lnTo>
                  <a:lnTo>
                    <a:pt x="10763" y="298513"/>
                  </a:lnTo>
                  <a:lnTo>
                    <a:pt x="15811" y="296513"/>
                  </a:lnTo>
                  <a:lnTo>
                    <a:pt x="18668" y="294418"/>
                  </a:lnTo>
                  <a:lnTo>
                    <a:pt x="21526" y="292417"/>
                  </a:lnTo>
                  <a:lnTo>
                    <a:pt x="23621" y="289941"/>
                  </a:lnTo>
                  <a:lnTo>
                    <a:pt x="24860" y="287083"/>
                  </a:lnTo>
                  <a:lnTo>
                    <a:pt x="26098" y="284321"/>
                  </a:lnTo>
                  <a:lnTo>
                    <a:pt x="26955" y="280511"/>
                  </a:lnTo>
                  <a:lnTo>
                    <a:pt x="27431" y="275558"/>
                  </a:lnTo>
                  <a:lnTo>
                    <a:pt x="28003" y="270795"/>
                  </a:lnTo>
                  <a:lnTo>
                    <a:pt x="28122" y="56007"/>
                  </a:lnTo>
                  <a:lnTo>
                    <a:pt x="18287" y="17526"/>
                  </a:lnTo>
                  <a:lnTo>
                    <a:pt x="0" y="12192"/>
                  </a:lnTo>
                  <a:lnTo>
                    <a:pt x="0" y="1524"/>
                  </a:lnTo>
                  <a:lnTo>
                    <a:pt x="52958" y="0"/>
                  </a:lnTo>
                  <a:lnTo>
                    <a:pt x="66293" y="0"/>
                  </a:lnTo>
                  <a:lnTo>
                    <a:pt x="66401" y="265301"/>
                  </a:lnTo>
                  <a:lnTo>
                    <a:pt x="66722" y="272534"/>
                  </a:lnTo>
                  <a:lnTo>
                    <a:pt x="74675" y="293751"/>
                  </a:lnTo>
                  <a:lnTo>
                    <a:pt x="77914" y="296322"/>
                  </a:lnTo>
                  <a:lnTo>
                    <a:pt x="83248" y="298513"/>
                  </a:lnTo>
                  <a:lnTo>
                    <a:pt x="90677" y="300228"/>
                  </a:lnTo>
                  <a:lnTo>
                    <a:pt x="90677" y="310896"/>
                  </a:lnTo>
                  <a:close/>
                </a:path>
                <a:path w="563244" h="407035">
                  <a:moveTo>
                    <a:pt x="225266" y="313944"/>
                  </a:moveTo>
                  <a:lnTo>
                    <a:pt x="185189" y="307348"/>
                  </a:lnTo>
                  <a:lnTo>
                    <a:pt x="145327" y="272569"/>
                  </a:lnTo>
                  <a:lnTo>
                    <a:pt x="133326" y="233136"/>
                  </a:lnTo>
                  <a:lnTo>
                    <a:pt x="131825" y="208597"/>
                  </a:lnTo>
                  <a:lnTo>
                    <a:pt x="132611" y="191431"/>
                  </a:lnTo>
                  <a:lnTo>
                    <a:pt x="144398" y="148113"/>
                  </a:lnTo>
                  <a:lnTo>
                    <a:pt x="168522" y="118110"/>
                  </a:lnTo>
                  <a:lnTo>
                    <a:pt x="215178" y="99880"/>
                  </a:lnTo>
                  <a:lnTo>
                    <a:pt x="228790" y="99060"/>
                  </a:lnTo>
                  <a:lnTo>
                    <a:pt x="250808" y="100810"/>
                  </a:lnTo>
                  <a:lnTo>
                    <a:pt x="269986" y="105918"/>
                  </a:lnTo>
                  <a:lnTo>
                    <a:pt x="286306" y="114383"/>
                  </a:lnTo>
                  <a:lnTo>
                    <a:pt x="287945" y="115824"/>
                  </a:lnTo>
                  <a:lnTo>
                    <a:pt x="227933" y="115824"/>
                  </a:lnTo>
                  <a:lnTo>
                    <a:pt x="215415" y="117322"/>
                  </a:lnTo>
                  <a:lnTo>
                    <a:pt x="180970" y="151572"/>
                  </a:lnTo>
                  <a:lnTo>
                    <a:pt x="172973" y="204025"/>
                  </a:lnTo>
                  <a:lnTo>
                    <a:pt x="173881" y="225278"/>
                  </a:lnTo>
                  <a:lnTo>
                    <a:pt x="187356" y="273176"/>
                  </a:lnTo>
                  <a:lnTo>
                    <a:pt x="228600" y="297180"/>
                  </a:lnTo>
                  <a:lnTo>
                    <a:pt x="284616" y="297180"/>
                  </a:lnTo>
                  <a:lnTo>
                    <a:pt x="277653" y="301751"/>
                  </a:lnTo>
                  <a:lnTo>
                    <a:pt x="266079" y="307112"/>
                  </a:lnTo>
                  <a:lnTo>
                    <a:pt x="253495" y="310920"/>
                  </a:lnTo>
                  <a:lnTo>
                    <a:pt x="239894" y="313191"/>
                  </a:lnTo>
                  <a:lnTo>
                    <a:pt x="225266" y="313944"/>
                  </a:lnTo>
                  <a:close/>
                </a:path>
                <a:path w="563244" h="407035">
                  <a:moveTo>
                    <a:pt x="284616" y="297180"/>
                  </a:moveTo>
                  <a:lnTo>
                    <a:pt x="228600" y="297180"/>
                  </a:lnTo>
                  <a:lnTo>
                    <a:pt x="235688" y="296788"/>
                  </a:lnTo>
                  <a:lnTo>
                    <a:pt x="242232" y="295477"/>
                  </a:lnTo>
                  <a:lnTo>
                    <a:pt x="273568" y="264794"/>
                  </a:lnTo>
                  <a:lnTo>
                    <a:pt x="281987" y="227123"/>
                  </a:lnTo>
                  <a:lnTo>
                    <a:pt x="282701" y="210121"/>
                  </a:lnTo>
                  <a:lnTo>
                    <a:pt x="282255" y="194798"/>
                  </a:lnTo>
                  <a:lnTo>
                    <a:pt x="275558" y="156971"/>
                  </a:lnTo>
                  <a:lnTo>
                    <a:pt x="249752" y="121503"/>
                  </a:lnTo>
                  <a:lnTo>
                    <a:pt x="227933" y="115824"/>
                  </a:lnTo>
                  <a:lnTo>
                    <a:pt x="287945" y="115824"/>
                  </a:lnTo>
                  <a:lnTo>
                    <a:pt x="317837" y="159162"/>
                  </a:lnTo>
                  <a:lnTo>
                    <a:pt x="323850" y="203835"/>
                  </a:lnTo>
                  <a:lnTo>
                    <a:pt x="323099" y="221249"/>
                  </a:lnTo>
                  <a:lnTo>
                    <a:pt x="311818" y="264847"/>
                  </a:lnTo>
                  <a:lnTo>
                    <a:pt x="288099" y="294892"/>
                  </a:lnTo>
                  <a:lnTo>
                    <a:pt x="284616" y="297180"/>
                  </a:lnTo>
                  <a:close/>
                </a:path>
                <a:path w="563244" h="407035">
                  <a:moveTo>
                    <a:pt x="459104" y="406908"/>
                  </a:moveTo>
                  <a:lnTo>
                    <a:pt x="418909" y="404336"/>
                  </a:lnTo>
                  <a:lnTo>
                    <a:pt x="381540" y="392154"/>
                  </a:lnTo>
                  <a:lnTo>
                    <a:pt x="360425" y="353663"/>
                  </a:lnTo>
                  <a:lnTo>
                    <a:pt x="361012" y="346949"/>
                  </a:lnTo>
                  <a:lnTo>
                    <a:pt x="387804" y="313260"/>
                  </a:lnTo>
                  <a:lnTo>
                    <a:pt x="395763" y="308800"/>
                  </a:lnTo>
                  <a:lnTo>
                    <a:pt x="389191" y="306133"/>
                  </a:lnTo>
                  <a:lnTo>
                    <a:pt x="383952" y="302133"/>
                  </a:lnTo>
                  <a:lnTo>
                    <a:pt x="380047" y="296799"/>
                  </a:lnTo>
                  <a:lnTo>
                    <a:pt x="376142" y="291560"/>
                  </a:lnTo>
                  <a:lnTo>
                    <a:pt x="374142" y="285273"/>
                  </a:lnTo>
                  <a:lnTo>
                    <a:pt x="374142" y="269938"/>
                  </a:lnTo>
                  <a:lnTo>
                    <a:pt x="397679" y="238611"/>
                  </a:lnTo>
                  <a:lnTo>
                    <a:pt x="405860" y="232219"/>
                  </a:lnTo>
                  <a:lnTo>
                    <a:pt x="397981" y="227306"/>
                  </a:lnTo>
                  <a:lnTo>
                    <a:pt x="374677" y="190928"/>
                  </a:lnTo>
                  <a:lnTo>
                    <a:pt x="372617" y="172021"/>
                  </a:lnTo>
                  <a:lnTo>
                    <a:pt x="373009" y="163091"/>
                  </a:lnTo>
                  <a:lnTo>
                    <a:pt x="386250" y="127218"/>
                  </a:lnTo>
                  <a:lnTo>
                    <a:pt x="422243" y="103632"/>
                  </a:lnTo>
                  <a:lnTo>
                    <a:pt x="454723" y="99060"/>
                  </a:lnTo>
                  <a:lnTo>
                    <a:pt x="462633" y="99308"/>
                  </a:lnTo>
                  <a:lnTo>
                    <a:pt x="470499" y="99905"/>
                  </a:lnTo>
                  <a:lnTo>
                    <a:pt x="478311" y="100841"/>
                  </a:lnTo>
                  <a:lnTo>
                    <a:pt x="486060" y="102108"/>
                  </a:lnTo>
                  <a:lnTo>
                    <a:pt x="563117" y="102108"/>
                  </a:lnTo>
                  <a:lnTo>
                    <a:pt x="563117" y="115824"/>
                  </a:lnTo>
                  <a:lnTo>
                    <a:pt x="454437" y="115824"/>
                  </a:lnTo>
                  <a:lnTo>
                    <a:pt x="444772" y="116734"/>
                  </a:lnTo>
                  <a:lnTo>
                    <a:pt x="414956" y="146256"/>
                  </a:lnTo>
                  <a:lnTo>
                    <a:pt x="412242" y="168973"/>
                  </a:lnTo>
                  <a:lnTo>
                    <a:pt x="412937" y="181830"/>
                  </a:lnTo>
                  <a:lnTo>
                    <a:pt x="429453" y="217367"/>
                  </a:lnTo>
                  <a:lnTo>
                    <a:pt x="462533" y="225647"/>
                  </a:lnTo>
                  <a:lnTo>
                    <a:pt x="510001" y="225647"/>
                  </a:lnTo>
                  <a:lnTo>
                    <a:pt x="501537" y="231560"/>
                  </a:lnTo>
                  <a:lnTo>
                    <a:pt x="487096" y="237589"/>
                  </a:lnTo>
                  <a:lnTo>
                    <a:pt x="485926" y="237839"/>
                  </a:lnTo>
                  <a:lnTo>
                    <a:pt x="421195" y="237839"/>
                  </a:lnTo>
                  <a:lnTo>
                    <a:pt x="413944" y="244090"/>
                  </a:lnTo>
                  <a:lnTo>
                    <a:pt x="408755" y="250288"/>
                  </a:lnTo>
                  <a:lnTo>
                    <a:pt x="405657" y="256377"/>
                  </a:lnTo>
                  <a:lnTo>
                    <a:pt x="404621" y="262413"/>
                  </a:lnTo>
                  <a:lnTo>
                    <a:pt x="404621" y="267747"/>
                  </a:lnTo>
                  <a:lnTo>
                    <a:pt x="405669" y="271843"/>
                  </a:lnTo>
                  <a:lnTo>
                    <a:pt x="407765" y="274510"/>
                  </a:lnTo>
                  <a:lnTo>
                    <a:pt x="409860" y="277272"/>
                  </a:lnTo>
                  <a:lnTo>
                    <a:pt x="413384" y="279177"/>
                  </a:lnTo>
                  <a:lnTo>
                    <a:pt x="423100" y="281463"/>
                  </a:lnTo>
                  <a:lnTo>
                    <a:pt x="430434" y="282035"/>
                  </a:lnTo>
                  <a:lnTo>
                    <a:pt x="494526" y="282035"/>
                  </a:lnTo>
                  <a:lnTo>
                    <a:pt x="503464" y="282441"/>
                  </a:lnTo>
                  <a:lnTo>
                    <a:pt x="542555" y="297668"/>
                  </a:lnTo>
                  <a:lnTo>
                    <a:pt x="552660" y="312705"/>
                  </a:lnTo>
                  <a:lnTo>
                    <a:pt x="417766" y="312705"/>
                  </a:lnTo>
                  <a:lnTo>
                    <a:pt x="410336" y="318325"/>
                  </a:lnTo>
                  <a:lnTo>
                    <a:pt x="404812" y="324231"/>
                  </a:lnTo>
                  <a:lnTo>
                    <a:pt x="401097" y="330422"/>
                  </a:lnTo>
                  <a:lnTo>
                    <a:pt x="397383" y="336709"/>
                  </a:lnTo>
                  <a:lnTo>
                    <a:pt x="395477" y="343757"/>
                  </a:lnTo>
                  <a:lnTo>
                    <a:pt x="395477" y="351662"/>
                  </a:lnTo>
                  <a:lnTo>
                    <a:pt x="420071" y="384920"/>
                  </a:lnTo>
                  <a:lnTo>
                    <a:pt x="459009" y="390144"/>
                  </a:lnTo>
                  <a:lnTo>
                    <a:pt x="526388" y="390144"/>
                  </a:lnTo>
                  <a:lnTo>
                    <a:pt x="521609" y="393159"/>
                  </a:lnTo>
                  <a:lnTo>
                    <a:pt x="511111" y="398050"/>
                  </a:lnTo>
                  <a:lnTo>
                    <a:pt x="499502" y="401925"/>
                  </a:lnTo>
                  <a:lnTo>
                    <a:pt x="486965" y="404693"/>
                  </a:lnTo>
                  <a:lnTo>
                    <a:pt x="473499" y="406354"/>
                  </a:lnTo>
                  <a:lnTo>
                    <a:pt x="459104" y="406908"/>
                  </a:lnTo>
                  <a:close/>
                </a:path>
                <a:path w="563244" h="407035">
                  <a:moveTo>
                    <a:pt x="510001" y="225647"/>
                  </a:moveTo>
                  <a:lnTo>
                    <a:pt x="462533" y="225647"/>
                  </a:lnTo>
                  <a:lnTo>
                    <a:pt x="468820" y="224313"/>
                  </a:lnTo>
                  <a:lnTo>
                    <a:pt x="473964" y="221456"/>
                  </a:lnTo>
                  <a:lnTo>
                    <a:pt x="479202" y="218694"/>
                  </a:lnTo>
                  <a:lnTo>
                    <a:pt x="483393" y="214788"/>
                  </a:lnTo>
                  <a:lnTo>
                    <a:pt x="486632" y="209836"/>
                  </a:lnTo>
                  <a:lnTo>
                    <a:pt x="489870" y="204978"/>
                  </a:lnTo>
                  <a:lnTo>
                    <a:pt x="492251" y="199262"/>
                  </a:lnTo>
                  <a:lnTo>
                    <a:pt x="495300" y="186404"/>
                  </a:lnTo>
                  <a:lnTo>
                    <a:pt x="496061" y="179641"/>
                  </a:lnTo>
                  <a:lnTo>
                    <a:pt x="496044" y="172021"/>
                  </a:lnTo>
                  <a:lnTo>
                    <a:pt x="487013" y="132207"/>
                  </a:lnTo>
                  <a:lnTo>
                    <a:pt x="475761" y="121850"/>
                  </a:lnTo>
                  <a:lnTo>
                    <a:pt x="469677" y="117919"/>
                  </a:lnTo>
                  <a:lnTo>
                    <a:pt x="462533" y="115919"/>
                  </a:lnTo>
                  <a:lnTo>
                    <a:pt x="454437" y="115824"/>
                  </a:lnTo>
                  <a:lnTo>
                    <a:pt x="563117" y="115824"/>
                  </a:lnTo>
                  <a:lnTo>
                    <a:pt x="563117" y="121919"/>
                  </a:lnTo>
                  <a:lnTo>
                    <a:pt x="522922" y="121919"/>
                  </a:lnTo>
                  <a:lnTo>
                    <a:pt x="521017" y="124396"/>
                  </a:lnTo>
                  <a:lnTo>
                    <a:pt x="535450" y="161413"/>
                  </a:lnTo>
                  <a:lnTo>
                    <a:pt x="535608" y="168973"/>
                  </a:lnTo>
                  <a:lnTo>
                    <a:pt x="534310" y="184861"/>
                  </a:lnTo>
                  <a:lnTo>
                    <a:pt x="530185" y="199655"/>
                  </a:lnTo>
                  <a:lnTo>
                    <a:pt x="523309" y="212397"/>
                  </a:lnTo>
                  <a:lnTo>
                    <a:pt x="513683" y="223075"/>
                  </a:lnTo>
                  <a:lnTo>
                    <a:pt x="510001" y="225647"/>
                  </a:lnTo>
                  <a:close/>
                </a:path>
                <a:path w="563244" h="407035">
                  <a:moveTo>
                    <a:pt x="563117" y="123444"/>
                  </a:moveTo>
                  <a:lnTo>
                    <a:pt x="522922" y="121919"/>
                  </a:lnTo>
                  <a:lnTo>
                    <a:pt x="563117" y="121919"/>
                  </a:lnTo>
                  <a:lnTo>
                    <a:pt x="563117" y="123444"/>
                  </a:lnTo>
                  <a:close/>
                </a:path>
                <a:path w="563244" h="407035">
                  <a:moveTo>
                    <a:pt x="451294" y="242316"/>
                  </a:moveTo>
                  <a:lnTo>
                    <a:pt x="442613" y="242085"/>
                  </a:lnTo>
                  <a:lnTo>
                    <a:pt x="434709" y="241256"/>
                  </a:lnTo>
                  <a:lnTo>
                    <a:pt x="427572" y="239838"/>
                  </a:lnTo>
                  <a:lnTo>
                    <a:pt x="421195" y="237839"/>
                  </a:lnTo>
                  <a:lnTo>
                    <a:pt x="485926" y="237839"/>
                  </a:lnTo>
                  <a:lnTo>
                    <a:pt x="470351" y="241171"/>
                  </a:lnTo>
                  <a:lnTo>
                    <a:pt x="451294" y="242316"/>
                  </a:lnTo>
                  <a:close/>
                </a:path>
                <a:path w="563244" h="407035">
                  <a:moveTo>
                    <a:pt x="494526" y="282035"/>
                  </a:moveTo>
                  <a:lnTo>
                    <a:pt x="430434" y="282035"/>
                  </a:lnTo>
                  <a:lnTo>
                    <a:pt x="440245" y="281940"/>
                  </a:lnTo>
                  <a:lnTo>
                    <a:pt x="492442" y="281940"/>
                  </a:lnTo>
                  <a:lnTo>
                    <a:pt x="494526" y="282035"/>
                  </a:lnTo>
                  <a:close/>
                </a:path>
                <a:path w="563244" h="407035">
                  <a:moveTo>
                    <a:pt x="526388" y="390144"/>
                  </a:moveTo>
                  <a:lnTo>
                    <a:pt x="459009" y="390144"/>
                  </a:lnTo>
                  <a:lnTo>
                    <a:pt x="468527" y="389821"/>
                  </a:lnTo>
                  <a:lnTo>
                    <a:pt x="477357" y="388846"/>
                  </a:lnTo>
                  <a:lnTo>
                    <a:pt x="514540" y="369665"/>
                  </a:lnTo>
                  <a:lnTo>
                    <a:pt x="521969" y="355377"/>
                  </a:lnTo>
                  <a:lnTo>
                    <a:pt x="521969" y="342519"/>
                  </a:lnTo>
                  <a:lnTo>
                    <a:pt x="490346" y="313944"/>
                  </a:lnTo>
                  <a:lnTo>
                    <a:pt x="440590" y="313871"/>
                  </a:lnTo>
                  <a:lnTo>
                    <a:pt x="432482" y="313646"/>
                  </a:lnTo>
                  <a:lnTo>
                    <a:pt x="424874" y="313260"/>
                  </a:lnTo>
                  <a:lnTo>
                    <a:pt x="417766" y="312705"/>
                  </a:lnTo>
                  <a:lnTo>
                    <a:pt x="552660" y="312705"/>
                  </a:lnTo>
                  <a:lnTo>
                    <a:pt x="557014" y="336709"/>
                  </a:lnTo>
                  <a:lnTo>
                    <a:pt x="556288" y="346600"/>
                  </a:lnTo>
                  <a:lnTo>
                    <a:pt x="538677" y="380663"/>
                  </a:lnTo>
                  <a:lnTo>
                    <a:pt x="530804" y="387358"/>
                  </a:lnTo>
                  <a:lnTo>
                    <a:pt x="526388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2357" y="5247131"/>
              <a:ext cx="137922" cy="20573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424363" y="4468457"/>
            <a:ext cx="267260" cy="262218"/>
          </a:xfrm>
          <a:custGeom>
            <a:avLst/>
            <a:gdLst/>
            <a:ahLst/>
            <a:cxnLst/>
            <a:rect l="l" t="t" r="r" b="b"/>
            <a:pathLst>
              <a:path w="302895" h="297179">
                <a:moveTo>
                  <a:pt x="217074" y="297180"/>
                </a:moveTo>
                <a:lnTo>
                  <a:pt x="187451" y="297180"/>
                </a:lnTo>
                <a:lnTo>
                  <a:pt x="118217" y="94224"/>
                </a:lnTo>
                <a:lnTo>
                  <a:pt x="112966" y="77569"/>
                </a:lnTo>
                <a:lnTo>
                  <a:pt x="108073" y="60896"/>
                </a:lnTo>
                <a:lnTo>
                  <a:pt x="103536" y="44195"/>
                </a:lnTo>
                <a:lnTo>
                  <a:pt x="100679" y="44195"/>
                </a:lnTo>
                <a:lnTo>
                  <a:pt x="90554" y="102064"/>
                </a:lnTo>
                <a:lnTo>
                  <a:pt x="61912" y="234029"/>
                </a:lnTo>
                <a:lnTo>
                  <a:pt x="59912" y="243906"/>
                </a:lnTo>
                <a:lnTo>
                  <a:pt x="58483" y="252829"/>
                </a:lnTo>
                <a:lnTo>
                  <a:pt x="57626" y="260804"/>
                </a:lnTo>
                <a:lnTo>
                  <a:pt x="57340" y="267843"/>
                </a:lnTo>
                <a:lnTo>
                  <a:pt x="57340" y="274510"/>
                </a:lnTo>
                <a:lnTo>
                  <a:pt x="59054" y="279082"/>
                </a:lnTo>
                <a:lnTo>
                  <a:pt x="65532" y="284416"/>
                </a:lnTo>
                <a:lnTo>
                  <a:pt x="71056" y="286035"/>
                </a:lnTo>
                <a:lnTo>
                  <a:pt x="78676" y="286512"/>
                </a:lnTo>
                <a:lnTo>
                  <a:pt x="76295" y="297180"/>
                </a:lnTo>
                <a:lnTo>
                  <a:pt x="0" y="297180"/>
                </a:lnTo>
                <a:lnTo>
                  <a:pt x="2381" y="286512"/>
                </a:lnTo>
                <a:lnTo>
                  <a:pt x="7905" y="285750"/>
                </a:lnTo>
                <a:lnTo>
                  <a:pt x="12096" y="284416"/>
                </a:lnTo>
                <a:lnTo>
                  <a:pt x="31980" y="242280"/>
                </a:lnTo>
                <a:lnTo>
                  <a:pt x="71246" y="64674"/>
                </a:lnTo>
                <a:lnTo>
                  <a:pt x="72771" y="58578"/>
                </a:lnTo>
                <a:lnTo>
                  <a:pt x="73913" y="52673"/>
                </a:lnTo>
                <a:lnTo>
                  <a:pt x="75628" y="41338"/>
                </a:lnTo>
                <a:lnTo>
                  <a:pt x="76009" y="35528"/>
                </a:lnTo>
                <a:lnTo>
                  <a:pt x="76009" y="22955"/>
                </a:lnTo>
                <a:lnTo>
                  <a:pt x="74390" y="18192"/>
                </a:lnTo>
                <a:lnTo>
                  <a:pt x="67532" y="12763"/>
                </a:lnTo>
                <a:lnTo>
                  <a:pt x="62102" y="11239"/>
                </a:lnTo>
                <a:lnTo>
                  <a:pt x="54673" y="10668"/>
                </a:lnTo>
                <a:lnTo>
                  <a:pt x="57054" y="0"/>
                </a:lnTo>
                <a:lnTo>
                  <a:pt x="126587" y="0"/>
                </a:lnTo>
                <a:lnTo>
                  <a:pt x="184213" y="169640"/>
                </a:lnTo>
                <a:lnTo>
                  <a:pt x="190071" y="187268"/>
                </a:lnTo>
                <a:lnTo>
                  <a:pt x="195214" y="203442"/>
                </a:lnTo>
                <a:lnTo>
                  <a:pt x="199643" y="218168"/>
                </a:lnTo>
                <a:lnTo>
                  <a:pt x="203358" y="231457"/>
                </a:lnTo>
                <a:lnTo>
                  <a:pt x="205739" y="231457"/>
                </a:lnTo>
                <a:lnTo>
                  <a:pt x="208668" y="213871"/>
                </a:lnTo>
                <a:lnTo>
                  <a:pt x="213740" y="187356"/>
                </a:lnTo>
                <a:lnTo>
                  <a:pt x="225170" y="133254"/>
                </a:lnTo>
                <a:lnTo>
                  <a:pt x="240410" y="64674"/>
                </a:lnTo>
                <a:lnTo>
                  <a:pt x="242536" y="54456"/>
                </a:lnTo>
                <a:lnTo>
                  <a:pt x="244054" y="45219"/>
                </a:lnTo>
                <a:lnTo>
                  <a:pt x="244965" y="36948"/>
                </a:lnTo>
                <a:lnTo>
                  <a:pt x="245268" y="29622"/>
                </a:lnTo>
                <a:lnTo>
                  <a:pt x="245268" y="22955"/>
                </a:lnTo>
                <a:lnTo>
                  <a:pt x="243554" y="18192"/>
                </a:lnTo>
                <a:lnTo>
                  <a:pt x="236696" y="12763"/>
                </a:lnTo>
                <a:lnTo>
                  <a:pt x="231266" y="11239"/>
                </a:lnTo>
                <a:lnTo>
                  <a:pt x="223837" y="10668"/>
                </a:lnTo>
                <a:lnTo>
                  <a:pt x="226313" y="0"/>
                </a:lnTo>
                <a:lnTo>
                  <a:pt x="302609" y="0"/>
                </a:lnTo>
                <a:lnTo>
                  <a:pt x="300227" y="10668"/>
                </a:lnTo>
                <a:lnTo>
                  <a:pt x="294703" y="12001"/>
                </a:lnTo>
                <a:lnTo>
                  <a:pt x="290798" y="13334"/>
                </a:lnTo>
                <a:lnTo>
                  <a:pt x="270515" y="55261"/>
                </a:lnTo>
                <a:lnTo>
                  <a:pt x="217074" y="297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8" name="object 8"/>
          <p:cNvGrpSpPr/>
          <p:nvPr/>
        </p:nvGrpSpPr>
        <p:grpSpPr>
          <a:xfrm>
            <a:off x="5446507" y="5259145"/>
            <a:ext cx="5013512" cy="717176"/>
            <a:chOff x="4293108" y="5960364"/>
            <a:chExt cx="5681980" cy="812800"/>
          </a:xfrm>
        </p:grpSpPr>
        <p:sp>
          <p:nvSpPr>
            <p:cNvPr id="9" name="object 9"/>
            <p:cNvSpPr/>
            <p:nvPr/>
          </p:nvSpPr>
          <p:spPr>
            <a:xfrm>
              <a:off x="4293108" y="5960364"/>
              <a:ext cx="5681980" cy="812800"/>
            </a:xfrm>
            <a:custGeom>
              <a:avLst/>
              <a:gdLst/>
              <a:ahLst/>
              <a:cxnLst/>
              <a:rect l="l" t="t" r="r" b="b"/>
              <a:pathLst>
                <a:path w="5681980" h="812800">
                  <a:moveTo>
                    <a:pt x="5681471" y="812291"/>
                  </a:moveTo>
                  <a:lnTo>
                    <a:pt x="0" y="812291"/>
                  </a:lnTo>
                  <a:lnTo>
                    <a:pt x="0" y="0"/>
                  </a:lnTo>
                  <a:lnTo>
                    <a:pt x="5681471" y="0"/>
                  </a:lnTo>
                  <a:lnTo>
                    <a:pt x="5681471" y="812291"/>
                  </a:lnTo>
                  <a:close/>
                </a:path>
              </a:pathLst>
            </a:custGeom>
            <a:solidFill>
              <a:srgbClr val="F2DBD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627" y="6048755"/>
              <a:ext cx="182498" cy="230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57559" y="6039611"/>
              <a:ext cx="1010919" cy="311150"/>
            </a:xfrm>
            <a:custGeom>
              <a:avLst/>
              <a:gdLst/>
              <a:ahLst/>
              <a:cxnLst/>
              <a:rect l="l" t="t" r="r" b="b"/>
              <a:pathLst>
                <a:path w="1010920" h="311150">
                  <a:moveTo>
                    <a:pt x="201650" y="164592"/>
                  </a:moveTo>
                  <a:lnTo>
                    <a:pt x="0" y="164592"/>
                  </a:lnTo>
                  <a:lnTo>
                    <a:pt x="0" y="185928"/>
                  </a:lnTo>
                  <a:lnTo>
                    <a:pt x="201650" y="185928"/>
                  </a:lnTo>
                  <a:lnTo>
                    <a:pt x="201650" y="164592"/>
                  </a:lnTo>
                  <a:close/>
                </a:path>
                <a:path w="1010920" h="311150">
                  <a:moveTo>
                    <a:pt x="201650" y="94488"/>
                  </a:moveTo>
                  <a:lnTo>
                    <a:pt x="0" y="94488"/>
                  </a:lnTo>
                  <a:lnTo>
                    <a:pt x="0" y="115824"/>
                  </a:lnTo>
                  <a:lnTo>
                    <a:pt x="201650" y="115824"/>
                  </a:lnTo>
                  <a:lnTo>
                    <a:pt x="201650" y="94488"/>
                  </a:lnTo>
                  <a:close/>
                </a:path>
                <a:path w="1010920" h="311150">
                  <a:moveTo>
                    <a:pt x="451586" y="12674"/>
                  </a:moveTo>
                  <a:lnTo>
                    <a:pt x="447116" y="0"/>
                  </a:lnTo>
                  <a:lnTo>
                    <a:pt x="424611" y="8242"/>
                  </a:lnTo>
                  <a:lnTo>
                    <a:pt x="404825" y="20078"/>
                  </a:lnTo>
                  <a:lnTo>
                    <a:pt x="373380" y="54584"/>
                  </a:lnTo>
                  <a:lnTo>
                    <a:pt x="353961" y="100812"/>
                  </a:lnTo>
                  <a:lnTo>
                    <a:pt x="347472" y="155549"/>
                  </a:lnTo>
                  <a:lnTo>
                    <a:pt x="349097" y="184162"/>
                  </a:lnTo>
                  <a:lnTo>
                    <a:pt x="362064" y="234696"/>
                  </a:lnTo>
                  <a:lnTo>
                    <a:pt x="387692" y="275653"/>
                  </a:lnTo>
                  <a:lnTo>
                    <a:pt x="424548" y="302793"/>
                  </a:lnTo>
                  <a:lnTo>
                    <a:pt x="447116" y="310896"/>
                  </a:lnTo>
                  <a:lnTo>
                    <a:pt x="451015" y="298323"/>
                  </a:lnTo>
                  <a:lnTo>
                    <a:pt x="433349" y="290499"/>
                  </a:lnTo>
                  <a:lnTo>
                    <a:pt x="418096" y="279603"/>
                  </a:lnTo>
                  <a:lnTo>
                    <a:pt x="394817" y="248513"/>
                  </a:lnTo>
                  <a:lnTo>
                    <a:pt x="381050" y="206298"/>
                  </a:lnTo>
                  <a:lnTo>
                    <a:pt x="376440" y="153924"/>
                  </a:lnTo>
                  <a:lnTo>
                    <a:pt x="377596" y="127444"/>
                  </a:lnTo>
                  <a:lnTo>
                    <a:pt x="386803" y="81445"/>
                  </a:lnTo>
                  <a:lnTo>
                    <a:pt x="405282" y="45135"/>
                  </a:lnTo>
                  <a:lnTo>
                    <a:pt x="433679" y="20510"/>
                  </a:lnTo>
                  <a:lnTo>
                    <a:pt x="451586" y="12674"/>
                  </a:lnTo>
                  <a:close/>
                </a:path>
                <a:path w="1010920" h="311150">
                  <a:moveTo>
                    <a:pt x="591794" y="12674"/>
                  </a:moveTo>
                  <a:lnTo>
                    <a:pt x="587311" y="0"/>
                  </a:lnTo>
                  <a:lnTo>
                    <a:pt x="564819" y="8242"/>
                  </a:lnTo>
                  <a:lnTo>
                    <a:pt x="545020" y="20078"/>
                  </a:lnTo>
                  <a:lnTo>
                    <a:pt x="513588" y="54584"/>
                  </a:lnTo>
                  <a:lnTo>
                    <a:pt x="494169" y="100812"/>
                  </a:lnTo>
                  <a:lnTo>
                    <a:pt x="487680" y="155549"/>
                  </a:lnTo>
                  <a:lnTo>
                    <a:pt x="489305" y="184162"/>
                  </a:lnTo>
                  <a:lnTo>
                    <a:pt x="502272" y="234696"/>
                  </a:lnTo>
                  <a:lnTo>
                    <a:pt x="527900" y="275653"/>
                  </a:lnTo>
                  <a:lnTo>
                    <a:pt x="564756" y="302793"/>
                  </a:lnTo>
                  <a:lnTo>
                    <a:pt x="587311" y="310896"/>
                  </a:lnTo>
                  <a:lnTo>
                    <a:pt x="591223" y="298323"/>
                  </a:lnTo>
                  <a:lnTo>
                    <a:pt x="573557" y="290499"/>
                  </a:lnTo>
                  <a:lnTo>
                    <a:pt x="558304" y="279603"/>
                  </a:lnTo>
                  <a:lnTo>
                    <a:pt x="535025" y="248513"/>
                  </a:lnTo>
                  <a:lnTo>
                    <a:pt x="521258" y="206298"/>
                  </a:lnTo>
                  <a:lnTo>
                    <a:pt x="516636" y="153924"/>
                  </a:lnTo>
                  <a:lnTo>
                    <a:pt x="517804" y="127444"/>
                  </a:lnTo>
                  <a:lnTo>
                    <a:pt x="527011" y="81445"/>
                  </a:lnTo>
                  <a:lnTo>
                    <a:pt x="545490" y="45135"/>
                  </a:lnTo>
                  <a:lnTo>
                    <a:pt x="573887" y="20510"/>
                  </a:lnTo>
                  <a:lnTo>
                    <a:pt x="591794" y="12674"/>
                  </a:lnTo>
                  <a:close/>
                </a:path>
                <a:path w="1010920" h="311150">
                  <a:moveTo>
                    <a:pt x="732002" y="12674"/>
                  </a:moveTo>
                  <a:lnTo>
                    <a:pt x="727532" y="0"/>
                  </a:lnTo>
                  <a:lnTo>
                    <a:pt x="705027" y="8242"/>
                  </a:lnTo>
                  <a:lnTo>
                    <a:pt x="685241" y="20078"/>
                  </a:lnTo>
                  <a:lnTo>
                    <a:pt x="653808" y="54584"/>
                  </a:lnTo>
                  <a:lnTo>
                    <a:pt x="634377" y="100812"/>
                  </a:lnTo>
                  <a:lnTo>
                    <a:pt x="627900" y="155549"/>
                  </a:lnTo>
                  <a:lnTo>
                    <a:pt x="629513" y="184162"/>
                  </a:lnTo>
                  <a:lnTo>
                    <a:pt x="642480" y="234696"/>
                  </a:lnTo>
                  <a:lnTo>
                    <a:pt x="668108" y="275653"/>
                  </a:lnTo>
                  <a:lnTo>
                    <a:pt x="704964" y="302793"/>
                  </a:lnTo>
                  <a:lnTo>
                    <a:pt x="727532" y="310896"/>
                  </a:lnTo>
                  <a:lnTo>
                    <a:pt x="731431" y="298323"/>
                  </a:lnTo>
                  <a:lnTo>
                    <a:pt x="713765" y="290499"/>
                  </a:lnTo>
                  <a:lnTo>
                    <a:pt x="698512" y="279603"/>
                  </a:lnTo>
                  <a:lnTo>
                    <a:pt x="675233" y="248513"/>
                  </a:lnTo>
                  <a:lnTo>
                    <a:pt x="661466" y="206298"/>
                  </a:lnTo>
                  <a:lnTo>
                    <a:pt x="656856" y="153924"/>
                  </a:lnTo>
                  <a:lnTo>
                    <a:pt x="658012" y="127444"/>
                  </a:lnTo>
                  <a:lnTo>
                    <a:pt x="667219" y="81445"/>
                  </a:lnTo>
                  <a:lnTo>
                    <a:pt x="685698" y="45135"/>
                  </a:lnTo>
                  <a:lnTo>
                    <a:pt x="714095" y="20510"/>
                  </a:lnTo>
                  <a:lnTo>
                    <a:pt x="732002" y="12674"/>
                  </a:lnTo>
                  <a:close/>
                </a:path>
                <a:path w="1010920" h="311150">
                  <a:moveTo>
                    <a:pt x="870686" y="12674"/>
                  </a:moveTo>
                  <a:lnTo>
                    <a:pt x="866216" y="0"/>
                  </a:lnTo>
                  <a:lnTo>
                    <a:pt x="843711" y="8242"/>
                  </a:lnTo>
                  <a:lnTo>
                    <a:pt x="823925" y="20078"/>
                  </a:lnTo>
                  <a:lnTo>
                    <a:pt x="792480" y="54584"/>
                  </a:lnTo>
                  <a:lnTo>
                    <a:pt x="773061" y="100812"/>
                  </a:lnTo>
                  <a:lnTo>
                    <a:pt x="766572" y="155549"/>
                  </a:lnTo>
                  <a:lnTo>
                    <a:pt x="768197" y="184162"/>
                  </a:lnTo>
                  <a:lnTo>
                    <a:pt x="781164" y="234696"/>
                  </a:lnTo>
                  <a:lnTo>
                    <a:pt x="806792" y="275653"/>
                  </a:lnTo>
                  <a:lnTo>
                    <a:pt x="843648" y="302793"/>
                  </a:lnTo>
                  <a:lnTo>
                    <a:pt x="866216" y="310896"/>
                  </a:lnTo>
                  <a:lnTo>
                    <a:pt x="870115" y="298323"/>
                  </a:lnTo>
                  <a:lnTo>
                    <a:pt x="852449" y="290499"/>
                  </a:lnTo>
                  <a:lnTo>
                    <a:pt x="837196" y="279603"/>
                  </a:lnTo>
                  <a:lnTo>
                    <a:pt x="813917" y="248513"/>
                  </a:lnTo>
                  <a:lnTo>
                    <a:pt x="800150" y="206298"/>
                  </a:lnTo>
                  <a:lnTo>
                    <a:pt x="795540" y="153924"/>
                  </a:lnTo>
                  <a:lnTo>
                    <a:pt x="796696" y="127444"/>
                  </a:lnTo>
                  <a:lnTo>
                    <a:pt x="805903" y="81445"/>
                  </a:lnTo>
                  <a:lnTo>
                    <a:pt x="824382" y="45135"/>
                  </a:lnTo>
                  <a:lnTo>
                    <a:pt x="852779" y="20510"/>
                  </a:lnTo>
                  <a:lnTo>
                    <a:pt x="870686" y="12674"/>
                  </a:lnTo>
                  <a:close/>
                </a:path>
                <a:path w="1010920" h="311150">
                  <a:moveTo>
                    <a:pt x="1010894" y="12674"/>
                  </a:moveTo>
                  <a:lnTo>
                    <a:pt x="1006411" y="0"/>
                  </a:lnTo>
                  <a:lnTo>
                    <a:pt x="983919" y="8242"/>
                  </a:lnTo>
                  <a:lnTo>
                    <a:pt x="964120" y="20078"/>
                  </a:lnTo>
                  <a:lnTo>
                    <a:pt x="932688" y="54584"/>
                  </a:lnTo>
                  <a:lnTo>
                    <a:pt x="913269" y="100812"/>
                  </a:lnTo>
                  <a:lnTo>
                    <a:pt x="906780" y="155549"/>
                  </a:lnTo>
                  <a:lnTo>
                    <a:pt x="908405" y="184162"/>
                  </a:lnTo>
                  <a:lnTo>
                    <a:pt x="921372" y="234696"/>
                  </a:lnTo>
                  <a:lnTo>
                    <a:pt x="947000" y="275653"/>
                  </a:lnTo>
                  <a:lnTo>
                    <a:pt x="983856" y="302793"/>
                  </a:lnTo>
                  <a:lnTo>
                    <a:pt x="1006411" y="310896"/>
                  </a:lnTo>
                  <a:lnTo>
                    <a:pt x="1010323" y="298323"/>
                  </a:lnTo>
                  <a:lnTo>
                    <a:pt x="992657" y="290499"/>
                  </a:lnTo>
                  <a:lnTo>
                    <a:pt x="977404" y="279603"/>
                  </a:lnTo>
                  <a:lnTo>
                    <a:pt x="954125" y="248513"/>
                  </a:lnTo>
                  <a:lnTo>
                    <a:pt x="940358" y="206298"/>
                  </a:lnTo>
                  <a:lnTo>
                    <a:pt x="935736" y="153924"/>
                  </a:lnTo>
                  <a:lnTo>
                    <a:pt x="936904" y="127444"/>
                  </a:lnTo>
                  <a:lnTo>
                    <a:pt x="946111" y="81445"/>
                  </a:lnTo>
                  <a:lnTo>
                    <a:pt x="964590" y="45135"/>
                  </a:lnTo>
                  <a:lnTo>
                    <a:pt x="992987" y="20510"/>
                  </a:lnTo>
                  <a:lnTo>
                    <a:pt x="1010894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2175" y="6051803"/>
              <a:ext cx="320420" cy="2926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0508" y="6039612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39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39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39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39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39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9603" y="6051803"/>
              <a:ext cx="324611" cy="2926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95261" y="6039611"/>
              <a:ext cx="749300" cy="311150"/>
            </a:xfrm>
            <a:custGeom>
              <a:avLst/>
              <a:gdLst/>
              <a:ahLst/>
              <a:cxnLst/>
              <a:rect l="l" t="t" r="r" b="b"/>
              <a:pathLst>
                <a:path w="749300" h="311150">
                  <a:moveTo>
                    <a:pt x="104101" y="155549"/>
                  </a:moveTo>
                  <a:lnTo>
                    <a:pt x="97650" y="100812"/>
                  </a:lnTo>
                  <a:lnTo>
                    <a:pt x="78193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57" y="61912"/>
                  </a:lnTo>
                  <a:lnTo>
                    <a:pt x="70573" y="103276"/>
                  </a:lnTo>
                  <a:lnTo>
                    <a:pt x="75145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69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01" y="155549"/>
                  </a:lnTo>
                  <a:close/>
                </a:path>
                <a:path w="749300" h="311150">
                  <a:moveTo>
                    <a:pt x="517118" y="140982"/>
                  </a:moveTo>
                  <a:lnTo>
                    <a:pt x="516534" y="131076"/>
                  </a:lnTo>
                  <a:lnTo>
                    <a:pt x="515962" y="121259"/>
                  </a:lnTo>
                  <a:lnTo>
                    <a:pt x="512521" y="102539"/>
                  </a:lnTo>
                  <a:lnTo>
                    <a:pt x="506742" y="84823"/>
                  </a:lnTo>
                  <a:lnTo>
                    <a:pt x="498640" y="68110"/>
                  </a:lnTo>
                  <a:lnTo>
                    <a:pt x="492734" y="59258"/>
                  </a:lnTo>
                  <a:lnTo>
                    <a:pt x="492734" y="131076"/>
                  </a:lnTo>
                  <a:lnTo>
                    <a:pt x="492734" y="150888"/>
                  </a:lnTo>
                  <a:lnTo>
                    <a:pt x="483781" y="190360"/>
                  </a:lnTo>
                  <a:lnTo>
                    <a:pt x="460235" y="227050"/>
                  </a:lnTo>
                  <a:lnTo>
                    <a:pt x="424599" y="251345"/>
                  </a:lnTo>
                  <a:lnTo>
                    <a:pt x="386143" y="260616"/>
                  </a:lnTo>
                  <a:lnTo>
                    <a:pt x="386143" y="150888"/>
                  </a:lnTo>
                  <a:lnTo>
                    <a:pt x="492734" y="150888"/>
                  </a:lnTo>
                  <a:lnTo>
                    <a:pt x="492734" y="131076"/>
                  </a:lnTo>
                  <a:lnTo>
                    <a:pt x="386054" y="131076"/>
                  </a:lnTo>
                  <a:lnTo>
                    <a:pt x="386054" y="21348"/>
                  </a:lnTo>
                  <a:lnTo>
                    <a:pt x="423926" y="30302"/>
                  </a:lnTo>
                  <a:lnTo>
                    <a:pt x="459625" y="54063"/>
                  </a:lnTo>
                  <a:lnTo>
                    <a:pt x="483577" y="90766"/>
                  </a:lnTo>
                  <a:lnTo>
                    <a:pt x="492734" y="131076"/>
                  </a:lnTo>
                  <a:lnTo>
                    <a:pt x="492734" y="59258"/>
                  </a:lnTo>
                  <a:lnTo>
                    <a:pt x="488467" y="52857"/>
                  </a:lnTo>
                  <a:lnTo>
                    <a:pt x="476554" y="39408"/>
                  </a:lnTo>
                  <a:lnTo>
                    <a:pt x="462902" y="27749"/>
                  </a:lnTo>
                  <a:lnTo>
                    <a:pt x="452856" y="21348"/>
                  </a:lnTo>
                  <a:lnTo>
                    <a:pt x="447484" y="17919"/>
                  </a:lnTo>
                  <a:lnTo>
                    <a:pt x="430885" y="10185"/>
                  </a:lnTo>
                  <a:lnTo>
                    <a:pt x="413359" y="4584"/>
                  </a:lnTo>
                  <a:lnTo>
                    <a:pt x="395058" y="1181"/>
                  </a:lnTo>
                  <a:lnTo>
                    <a:pt x="375958" y="12"/>
                  </a:lnTo>
                  <a:lnTo>
                    <a:pt x="364718" y="711"/>
                  </a:lnTo>
                  <a:lnTo>
                    <a:pt x="364718" y="21348"/>
                  </a:lnTo>
                  <a:lnTo>
                    <a:pt x="364718" y="131076"/>
                  </a:lnTo>
                  <a:lnTo>
                    <a:pt x="364718" y="150888"/>
                  </a:lnTo>
                  <a:lnTo>
                    <a:pt x="364718" y="260515"/>
                  </a:lnTo>
                  <a:lnTo>
                    <a:pt x="352044" y="258762"/>
                  </a:lnTo>
                  <a:lnTo>
                    <a:pt x="303606" y="237058"/>
                  </a:lnTo>
                  <a:lnTo>
                    <a:pt x="274231" y="202603"/>
                  </a:lnTo>
                  <a:lnTo>
                    <a:pt x="261162" y="164719"/>
                  </a:lnTo>
                  <a:lnTo>
                    <a:pt x="259562" y="150888"/>
                  </a:lnTo>
                  <a:lnTo>
                    <a:pt x="364718" y="150888"/>
                  </a:lnTo>
                  <a:lnTo>
                    <a:pt x="364718" y="131076"/>
                  </a:lnTo>
                  <a:lnTo>
                    <a:pt x="259562" y="131076"/>
                  </a:lnTo>
                  <a:lnTo>
                    <a:pt x="261175" y="117144"/>
                  </a:lnTo>
                  <a:lnTo>
                    <a:pt x="274421" y="78689"/>
                  </a:lnTo>
                  <a:lnTo>
                    <a:pt x="304025" y="44348"/>
                  </a:lnTo>
                  <a:lnTo>
                    <a:pt x="340004" y="26174"/>
                  </a:lnTo>
                  <a:lnTo>
                    <a:pt x="364718" y="21348"/>
                  </a:lnTo>
                  <a:lnTo>
                    <a:pt x="364718" y="711"/>
                  </a:lnTo>
                  <a:lnTo>
                    <a:pt x="321233" y="10185"/>
                  </a:lnTo>
                  <a:lnTo>
                    <a:pt x="275666" y="39636"/>
                  </a:lnTo>
                  <a:lnTo>
                    <a:pt x="245579" y="85229"/>
                  </a:lnTo>
                  <a:lnTo>
                    <a:pt x="235178" y="140982"/>
                  </a:lnTo>
                  <a:lnTo>
                    <a:pt x="236308" y="160489"/>
                  </a:lnTo>
                  <a:lnTo>
                    <a:pt x="253276" y="213372"/>
                  </a:lnTo>
                  <a:lnTo>
                    <a:pt x="288645" y="253949"/>
                  </a:lnTo>
                  <a:lnTo>
                    <a:pt x="338315" y="277431"/>
                  </a:lnTo>
                  <a:lnTo>
                    <a:pt x="375958" y="281952"/>
                  </a:lnTo>
                  <a:lnTo>
                    <a:pt x="395439" y="280809"/>
                  </a:lnTo>
                  <a:lnTo>
                    <a:pt x="414020" y="277380"/>
                  </a:lnTo>
                  <a:lnTo>
                    <a:pt x="431685" y="271665"/>
                  </a:lnTo>
                  <a:lnTo>
                    <a:pt x="448437" y="263664"/>
                  </a:lnTo>
                  <a:lnTo>
                    <a:pt x="453123" y="260616"/>
                  </a:lnTo>
                  <a:lnTo>
                    <a:pt x="463829" y="253657"/>
                  </a:lnTo>
                  <a:lnTo>
                    <a:pt x="499110" y="213182"/>
                  </a:lnTo>
                  <a:lnTo>
                    <a:pt x="515988" y="160515"/>
                  </a:lnTo>
                  <a:lnTo>
                    <a:pt x="516547" y="150888"/>
                  </a:lnTo>
                  <a:lnTo>
                    <a:pt x="517118" y="140982"/>
                  </a:lnTo>
                  <a:close/>
                </a:path>
                <a:path w="749300" h="311150">
                  <a:moveTo>
                    <a:pt x="749236" y="12674"/>
                  </a:moveTo>
                  <a:lnTo>
                    <a:pt x="744753" y="0"/>
                  </a:lnTo>
                  <a:lnTo>
                    <a:pt x="722261" y="8242"/>
                  </a:lnTo>
                  <a:lnTo>
                    <a:pt x="702462" y="20078"/>
                  </a:lnTo>
                  <a:lnTo>
                    <a:pt x="671029" y="54584"/>
                  </a:lnTo>
                  <a:lnTo>
                    <a:pt x="651611" y="100812"/>
                  </a:lnTo>
                  <a:lnTo>
                    <a:pt x="645121" y="155549"/>
                  </a:lnTo>
                  <a:lnTo>
                    <a:pt x="646747" y="184162"/>
                  </a:lnTo>
                  <a:lnTo>
                    <a:pt x="659714" y="234696"/>
                  </a:lnTo>
                  <a:lnTo>
                    <a:pt x="685342" y="275653"/>
                  </a:lnTo>
                  <a:lnTo>
                    <a:pt x="722198" y="302793"/>
                  </a:lnTo>
                  <a:lnTo>
                    <a:pt x="744753" y="310896"/>
                  </a:lnTo>
                  <a:lnTo>
                    <a:pt x="748665" y="298323"/>
                  </a:lnTo>
                  <a:lnTo>
                    <a:pt x="730999" y="290499"/>
                  </a:lnTo>
                  <a:lnTo>
                    <a:pt x="715746" y="279603"/>
                  </a:lnTo>
                  <a:lnTo>
                    <a:pt x="692467" y="248513"/>
                  </a:lnTo>
                  <a:lnTo>
                    <a:pt x="678700" y="206298"/>
                  </a:lnTo>
                  <a:lnTo>
                    <a:pt x="674077" y="153924"/>
                  </a:lnTo>
                  <a:lnTo>
                    <a:pt x="675246" y="127444"/>
                  </a:lnTo>
                  <a:lnTo>
                    <a:pt x="684453" y="81445"/>
                  </a:lnTo>
                  <a:lnTo>
                    <a:pt x="702932" y="45135"/>
                  </a:lnTo>
                  <a:lnTo>
                    <a:pt x="731329" y="20510"/>
                  </a:lnTo>
                  <a:lnTo>
                    <a:pt x="749236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8219" y="6051803"/>
              <a:ext cx="324611" cy="2956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34172" y="6039612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39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39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39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39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39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3266" y="6051803"/>
              <a:ext cx="335280" cy="2926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48072" y="6039611"/>
              <a:ext cx="4488180" cy="713740"/>
            </a:xfrm>
            <a:custGeom>
              <a:avLst/>
              <a:gdLst/>
              <a:ahLst/>
              <a:cxnLst/>
              <a:rect l="l" t="t" r="r" b="b"/>
              <a:pathLst>
                <a:path w="4488180" h="713740">
                  <a:moveTo>
                    <a:pt x="104101" y="415010"/>
                  </a:moveTo>
                  <a:lnTo>
                    <a:pt x="99631" y="402336"/>
                  </a:lnTo>
                  <a:lnTo>
                    <a:pt x="77127" y="410578"/>
                  </a:lnTo>
                  <a:lnTo>
                    <a:pt x="57340" y="422414"/>
                  </a:lnTo>
                  <a:lnTo>
                    <a:pt x="25908" y="456920"/>
                  </a:lnTo>
                  <a:lnTo>
                    <a:pt x="6477" y="503148"/>
                  </a:lnTo>
                  <a:lnTo>
                    <a:pt x="0" y="557885"/>
                  </a:lnTo>
                  <a:lnTo>
                    <a:pt x="1612" y="586498"/>
                  </a:lnTo>
                  <a:lnTo>
                    <a:pt x="14579" y="637032"/>
                  </a:lnTo>
                  <a:lnTo>
                    <a:pt x="40208" y="677989"/>
                  </a:lnTo>
                  <a:lnTo>
                    <a:pt x="77063" y="705129"/>
                  </a:lnTo>
                  <a:lnTo>
                    <a:pt x="99631" y="713232"/>
                  </a:lnTo>
                  <a:lnTo>
                    <a:pt x="103530" y="700659"/>
                  </a:lnTo>
                  <a:lnTo>
                    <a:pt x="85864" y="692835"/>
                  </a:lnTo>
                  <a:lnTo>
                    <a:pt x="70612" y="681939"/>
                  </a:lnTo>
                  <a:lnTo>
                    <a:pt x="47332" y="650849"/>
                  </a:lnTo>
                  <a:lnTo>
                    <a:pt x="33566" y="608634"/>
                  </a:lnTo>
                  <a:lnTo>
                    <a:pt x="28956" y="556260"/>
                  </a:lnTo>
                  <a:lnTo>
                    <a:pt x="30111" y="529780"/>
                  </a:lnTo>
                  <a:lnTo>
                    <a:pt x="39319" y="483781"/>
                  </a:lnTo>
                  <a:lnTo>
                    <a:pt x="57797" y="447459"/>
                  </a:lnTo>
                  <a:lnTo>
                    <a:pt x="86194" y="422846"/>
                  </a:lnTo>
                  <a:lnTo>
                    <a:pt x="104101" y="415010"/>
                  </a:lnTo>
                  <a:close/>
                </a:path>
                <a:path w="4488180" h="713740">
                  <a:moveTo>
                    <a:pt x="244309" y="415010"/>
                  </a:moveTo>
                  <a:lnTo>
                    <a:pt x="239826" y="402336"/>
                  </a:lnTo>
                  <a:lnTo>
                    <a:pt x="217335" y="410578"/>
                  </a:lnTo>
                  <a:lnTo>
                    <a:pt x="197535" y="422414"/>
                  </a:lnTo>
                  <a:lnTo>
                    <a:pt x="166103" y="456920"/>
                  </a:lnTo>
                  <a:lnTo>
                    <a:pt x="146685" y="503148"/>
                  </a:lnTo>
                  <a:lnTo>
                    <a:pt x="140195" y="557885"/>
                  </a:lnTo>
                  <a:lnTo>
                    <a:pt x="141820" y="586498"/>
                  </a:lnTo>
                  <a:lnTo>
                    <a:pt x="154787" y="637032"/>
                  </a:lnTo>
                  <a:lnTo>
                    <a:pt x="180416" y="677989"/>
                  </a:lnTo>
                  <a:lnTo>
                    <a:pt x="217271" y="705129"/>
                  </a:lnTo>
                  <a:lnTo>
                    <a:pt x="239826" y="713232"/>
                  </a:lnTo>
                  <a:lnTo>
                    <a:pt x="243738" y="700659"/>
                  </a:lnTo>
                  <a:lnTo>
                    <a:pt x="226072" y="692835"/>
                  </a:lnTo>
                  <a:lnTo>
                    <a:pt x="210820" y="681939"/>
                  </a:lnTo>
                  <a:lnTo>
                    <a:pt x="187540" y="650849"/>
                  </a:lnTo>
                  <a:lnTo>
                    <a:pt x="173774" y="608634"/>
                  </a:lnTo>
                  <a:lnTo>
                    <a:pt x="169151" y="556260"/>
                  </a:lnTo>
                  <a:lnTo>
                    <a:pt x="170319" y="529780"/>
                  </a:lnTo>
                  <a:lnTo>
                    <a:pt x="179527" y="483781"/>
                  </a:lnTo>
                  <a:lnTo>
                    <a:pt x="198005" y="447459"/>
                  </a:lnTo>
                  <a:lnTo>
                    <a:pt x="226402" y="422846"/>
                  </a:lnTo>
                  <a:lnTo>
                    <a:pt x="244309" y="415010"/>
                  </a:lnTo>
                  <a:close/>
                </a:path>
                <a:path w="4488180" h="713740">
                  <a:moveTo>
                    <a:pt x="3934955" y="155549"/>
                  </a:moveTo>
                  <a:lnTo>
                    <a:pt x="3928503" y="100812"/>
                  </a:lnTo>
                  <a:lnTo>
                    <a:pt x="3909047" y="54584"/>
                  </a:lnTo>
                  <a:lnTo>
                    <a:pt x="3877614" y="20078"/>
                  </a:lnTo>
                  <a:lnTo>
                    <a:pt x="3835235" y="0"/>
                  </a:lnTo>
                  <a:lnTo>
                    <a:pt x="3830853" y="12674"/>
                  </a:lnTo>
                  <a:lnTo>
                    <a:pt x="3848874" y="20510"/>
                  </a:lnTo>
                  <a:lnTo>
                    <a:pt x="3864356" y="31330"/>
                  </a:lnTo>
                  <a:lnTo>
                    <a:pt x="3887711" y="61912"/>
                  </a:lnTo>
                  <a:lnTo>
                    <a:pt x="3901427" y="103276"/>
                  </a:lnTo>
                  <a:lnTo>
                    <a:pt x="3905999" y="153924"/>
                  </a:lnTo>
                  <a:lnTo>
                    <a:pt x="3904856" y="181381"/>
                  </a:lnTo>
                  <a:lnTo>
                    <a:pt x="3895674" y="228676"/>
                  </a:lnTo>
                  <a:lnTo>
                    <a:pt x="3877195" y="265607"/>
                  </a:lnTo>
                  <a:lnTo>
                    <a:pt x="3831323" y="298323"/>
                  </a:lnTo>
                  <a:lnTo>
                    <a:pt x="3835235" y="310896"/>
                  </a:lnTo>
                  <a:lnTo>
                    <a:pt x="3877729" y="291045"/>
                  </a:lnTo>
                  <a:lnTo>
                    <a:pt x="3909149" y="256603"/>
                  </a:lnTo>
                  <a:lnTo>
                    <a:pt x="3928516" y="210540"/>
                  </a:lnTo>
                  <a:lnTo>
                    <a:pt x="3933355" y="184162"/>
                  </a:lnTo>
                  <a:lnTo>
                    <a:pt x="3934955" y="155549"/>
                  </a:lnTo>
                  <a:close/>
                </a:path>
                <a:path w="4488180" h="713740">
                  <a:moveTo>
                    <a:pt x="4075176" y="155549"/>
                  </a:moveTo>
                  <a:lnTo>
                    <a:pt x="4068711" y="100812"/>
                  </a:lnTo>
                  <a:lnTo>
                    <a:pt x="4049268" y="54584"/>
                  </a:lnTo>
                  <a:lnTo>
                    <a:pt x="4017822" y="20078"/>
                  </a:lnTo>
                  <a:lnTo>
                    <a:pt x="3975443" y="0"/>
                  </a:lnTo>
                  <a:lnTo>
                    <a:pt x="3971061" y="12674"/>
                  </a:lnTo>
                  <a:lnTo>
                    <a:pt x="3989082" y="20510"/>
                  </a:lnTo>
                  <a:lnTo>
                    <a:pt x="4004564" y="31330"/>
                  </a:lnTo>
                  <a:lnTo>
                    <a:pt x="4027932" y="61912"/>
                  </a:lnTo>
                  <a:lnTo>
                    <a:pt x="4041648" y="103276"/>
                  </a:lnTo>
                  <a:lnTo>
                    <a:pt x="4046220" y="153924"/>
                  </a:lnTo>
                  <a:lnTo>
                    <a:pt x="4045064" y="181381"/>
                  </a:lnTo>
                  <a:lnTo>
                    <a:pt x="4035882" y="228676"/>
                  </a:lnTo>
                  <a:lnTo>
                    <a:pt x="4017403" y="265607"/>
                  </a:lnTo>
                  <a:lnTo>
                    <a:pt x="3971544" y="298323"/>
                  </a:lnTo>
                  <a:lnTo>
                    <a:pt x="3975443" y="310896"/>
                  </a:lnTo>
                  <a:lnTo>
                    <a:pt x="4017937" y="291045"/>
                  </a:lnTo>
                  <a:lnTo>
                    <a:pt x="4049357" y="256603"/>
                  </a:lnTo>
                  <a:lnTo>
                    <a:pt x="4068724" y="210540"/>
                  </a:lnTo>
                  <a:lnTo>
                    <a:pt x="4073563" y="184162"/>
                  </a:lnTo>
                  <a:lnTo>
                    <a:pt x="4075176" y="155549"/>
                  </a:lnTo>
                  <a:close/>
                </a:path>
                <a:path w="4488180" h="713740">
                  <a:moveTo>
                    <a:pt x="4488167" y="140982"/>
                  </a:moveTo>
                  <a:lnTo>
                    <a:pt x="4483582" y="102539"/>
                  </a:lnTo>
                  <a:lnTo>
                    <a:pt x="4463783" y="59245"/>
                  </a:lnTo>
                  <a:lnTo>
                    <a:pt x="4463783" y="131076"/>
                  </a:lnTo>
                  <a:lnTo>
                    <a:pt x="4463783" y="150888"/>
                  </a:lnTo>
                  <a:lnTo>
                    <a:pt x="4454842" y="190360"/>
                  </a:lnTo>
                  <a:lnTo>
                    <a:pt x="4431296" y="227050"/>
                  </a:lnTo>
                  <a:lnTo>
                    <a:pt x="4395660" y="251345"/>
                  </a:lnTo>
                  <a:lnTo>
                    <a:pt x="4357205" y="260616"/>
                  </a:lnTo>
                  <a:lnTo>
                    <a:pt x="4357205" y="150888"/>
                  </a:lnTo>
                  <a:lnTo>
                    <a:pt x="4463783" y="150888"/>
                  </a:lnTo>
                  <a:lnTo>
                    <a:pt x="4463783" y="131076"/>
                  </a:lnTo>
                  <a:lnTo>
                    <a:pt x="4357103" y="131076"/>
                  </a:lnTo>
                  <a:lnTo>
                    <a:pt x="4357103" y="21348"/>
                  </a:lnTo>
                  <a:lnTo>
                    <a:pt x="4394987" y="30302"/>
                  </a:lnTo>
                  <a:lnTo>
                    <a:pt x="4430687" y="54063"/>
                  </a:lnTo>
                  <a:lnTo>
                    <a:pt x="4454639" y="90766"/>
                  </a:lnTo>
                  <a:lnTo>
                    <a:pt x="4463783" y="131076"/>
                  </a:lnTo>
                  <a:lnTo>
                    <a:pt x="4463783" y="59245"/>
                  </a:lnTo>
                  <a:lnTo>
                    <a:pt x="4459529" y="52857"/>
                  </a:lnTo>
                  <a:lnTo>
                    <a:pt x="4447616" y="39408"/>
                  </a:lnTo>
                  <a:lnTo>
                    <a:pt x="4433963" y="27749"/>
                  </a:lnTo>
                  <a:lnTo>
                    <a:pt x="4423918" y="21348"/>
                  </a:lnTo>
                  <a:lnTo>
                    <a:pt x="4418546" y="17919"/>
                  </a:lnTo>
                  <a:lnTo>
                    <a:pt x="4401947" y="10185"/>
                  </a:lnTo>
                  <a:lnTo>
                    <a:pt x="4384421" y="4584"/>
                  </a:lnTo>
                  <a:lnTo>
                    <a:pt x="4366120" y="1181"/>
                  </a:lnTo>
                  <a:lnTo>
                    <a:pt x="4347007" y="12"/>
                  </a:lnTo>
                  <a:lnTo>
                    <a:pt x="4335767" y="711"/>
                  </a:lnTo>
                  <a:lnTo>
                    <a:pt x="4335767" y="21348"/>
                  </a:lnTo>
                  <a:lnTo>
                    <a:pt x="4335767" y="131076"/>
                  </a:lnTo>
                  <a:lnTo>
                    <a:pt x="4335767" y="150888"/>
                  </a:lnTo>
                  <a:lnTo>
                    <a:pt x="4335767" y="260515"/>
                  </a:lnTo>
                  <a:lnTo>
                    <a:pt x="4323105" y="258762"/>
                  </a:lnTo>
                  <a:lnTo>
                    <a:pt x="4274667" y="237058"/>
                  </a:lnTo>
                  <a:lnTo>
                    <a:pt x="4245280" y="202603"/>
                  </a:lnTo>
                  <a:lnTo>
                    <a:pt x="4232224" y="164719"/>
                  </a:lnTo>
                  <a:lnTo>
                    <a:pt x="4230611" y="150888"/>
                  </a:lnTo>
                  <a:lnTo>
                    <a:pt x="4335767" y="150888"/>
                  </a:lnTo>
                  <a:lnTo>
                    <a:pt x="4335767" y="131076"/>
                  </a:lnTo>
                  <a:lnTo>
                    <a:pt x="4230611" y="131076"/>
                  </a:lnTo>
                  <a:lnTo>
                    <a:pt x="4232237" y="117144"/>
                  </a:lnTo>
                  <a:lnTo>
                    <a:pt x="4245470" y="78689"/>
                  </a:lnTo>
                  <a:lnTo>
                    <a:pt x="4275086" y="44348"/>
                  </a:lnTo>
                  <a:lnTo>
                    <a:pt x="4311066" y="26174"/>
                  </a:lnTo>
                  <a:lnTo>
                    <a:pt x="4335767" y="21348"/>
                  </a:lnTo>
                  <a:lnTo>
                    <a:pt x="4335767" y="711"/>
                  </a:lnTo>
                  <a:lnTo>
                    <a:pt x="4292295" y="10185"/>
                  </a:lnTo>
                  <a:lnTo>
                    <a:pt x="4246727" y="39636"/>
                  </a:lnTo>
                  <a:lnTo>
                    <a:pt x="4216641" y="85229"/>
                  </a:lnTo>
                  <a:lnTo>
                    <a:pt x="4206227" y="140982"/>
                  </a:lnTo>
                  <a:lnTo>
                    <a:pt x="4207370" y="160489"/>
                  </a:lnTo>
                  <a:lnTo>
                    <a:pt x="4224325" y="213372"/>
                  </a:lnTo>
                  <a:lnTo>
                    <a:pt x="4259707" y="253949"/>
                  </a:lnTo>
                  <a:lnTo>
                    <a:pt x="4309376" y="277431"/>
                  </a:lnTo>
                  <a:lnTo>
                    <a:pt x="4347007" y="281952"/>
                  </a:lnTo>
                  <a:lnTo>
                    <a:pt x="4366501" y="280809"/>
                  </a:lnTo>
                  <a:lnTo>
                    <a:pt x="4385081" y="277380"/>
                  </a:lnTo>
                  <a:lnTo>
                    <a:pt x="4402747" y="271665"/>
                  </a:lnTo>
                  <a:lnTo>
                    <a:pt x="4419498" y="263664"/>
                  </a:lnTo>
                  <a:lnTo>
                    <a:pt x="4424184" y="260616"/>
                  </a:lnTo>
                  <a:lnTo>
                    <a:pt x="4434891" y="253657"/>
                  </a:lnTo>
                  <a:lnTo>
                    <a:pt x="4470171" y="213182"/>
                  </a:lnTo>
                  <a:lnTo>
                    <a:pt x="4487049" y="160515"/>
                  </a:lnTo>
                  <a:lnTo>
                    <a:pt x="4487608" y="150888"/>
                  </a:lnTo>
                  <a:lnTo>
                    <a:pt x="4488167" y="140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578" y="6454139"/>
              <a:ext cx="327088" cy="2956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82056" y="6441948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40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39" h="281940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39" h="281940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39" h="281940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39" h="281940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9627" y="6454139"/>
              <a:ext cx="332818" cy="2956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26809" y="6441947"/>
              <a:ext cx="749300" cy="311150"/>
            </a:xfrm>
            <a:custGeom>
              <a:avLst/>
              <a:gdLst/>
              <a:ahLst/>
              <a:cxnLst/>
              <a:rect l="l" t="t" r="r" b="b"/>
              <a:pathLst>
                <a:path w="749300" h="311150">
                  <a:moveTo>
                    <a:pt x="104101" y="155549"/>
                  </a:moveTo>
                  <a:lnTo>
                    <a:pt x="97650" y="100812"/>
                  </a:lnTo>
                  <a:lnTo>
                    <a:pt x="78193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57" y="61912"/>
                  </a:lnTo>
                  <a:lnTo>
                    <a:pt x="70573" y="103276"/>
                  </a:lnTo>
                  <a:lnTo>
                    <a:pt x="75145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69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01" y="155549"/>
                  </a:lnTo>
                  <a:close/>
                </a:path>
                <a:path w="749300" h="311150">
                  <a:moveTo>
                    <a:pt x="515581" y="140982"/>
                  </a:moveTo>
                  <a:lnTo>
                    <a:pt x="510997" y="102539"/>
                  </a:lnTo>
                  <a:lnTo>
                    <a:pt x="491197" y="59245"/>
                  </a:lnTo>
                  <a:lnTo>
                    <a:pt x="491197" y="131076"/>
                  </a:lnTo>
                  <a:lnTo>
                    <a:pt x="491197" y="150888"/>
                  </a:lnTo>
                  <a:lnTo>
                    <a:pt x="482257" y="190360"/>
                  </a:lnTo>
                  <a:lnTo>
                    <a:pt x="458711" y="227050"/>
                  </a:lnTo>
                  <a:lnTo>
                    <a:pt x="423075" y="251345"/>
                  </a:lnTo>
                  <a:lnTo>
                    <a:pt x="384619" y="260616"/>
                  </a:lnTo>
                  <a:lnTo>
                    <a:pt x="384619" y="150888"/>
                  </a:lnTo>
                  <a:lnTo>
                    <a:pt x="491197" y="150888"/>
                  </a:lnTo>
                  <a:lnTo>
                    <a:pt x="491197" y="131076"/>
                  </a:lnTo>
                  <a:lnTo>
                    <a:pt x="384517" y="131076"/>
                  </a:lnTo>
                  <a:lnTo>
                    <a:pt x="384517" y="21348"/>
                  </a:lnTo>
                  <a:lnTo>
                    <a:pt x="422402" y="30302"/>
                  </a:lnTo>
                  <a:lnTo>
                    <a:pt x="458101" y="54063"/>
                  </a:lnTo>
                  <a:lnTo>
                    <a:pt x="482053" y="90766"/>
                  </a:lnTo>
                  <a:lnTo>
                    <a:pt x="491197" y="131076"/>
                  </a:lnTo>
                  <a:lnTo>
                    <a:pt x="491197" y="59245"/>
                  </a:lnTo>
                  <a:lnTo>
                    <a:pt x="486943" y="52857"/>
                  </a:lnTo>
                  <a:lnTo>
                    <a:pt x="475030" y="39408"/>
                  </a:lnTo>
                  <a:lnTo>
                    <a:pt x="461378" y="27749"/>
                  </a:lnTo>
                  <a:lnTo>
                    <a:pt x="451332" y="21348"/>
                  </a:lnTo>
                  <a:lnTo>
                    <a:pt x="445960" y="17919"/>
                  </a:lnTo>
                  <a:lnTo>
                    <a:pt x="429361" y="10185"/>
                  </a:lnTo>
                  <a:lnTo>
                    <a:pt x="411835" y="4584"/>
                  </a:lnTo>
                  <a:lnTo>
                    <a:pt x="393534" y="1181"/>
                  </a:lnTo>
                  <a:lnTo>
                    <a:pt x="374421" y="12"/>
                  </a:lnTo>
                  <a:lnTo>
                    <a:pt x="363181" y="711"/>
                  </a:lnTo>
                  <a:lnTo>
                    <a:pt x="363181" y="21348"/>
                  </a:lnTo>
                  <a:lnTo>
                    <a:pt x="363181" y="131076"/>
                  </a:lnTo>
                  <a:lnTo>
                    <a:pt x="363181" y="150888"/>
                  </a:lnTo>
                  <a:lnTo>
                    <a:pt x="363181" y="260515"/>
                  </a:lnTo>
                  <a:lnTo>
                    <a:pt x="350520" y="258762"/>
                  </a:lnTo>
                  <a:lnTo>
                    <a:pt x="302082" y="237058"/>
                  </a:lnTo>
                  <a:lnTo>
                    <a:pt x="272694" y="202603"/>
                  </a:lnTo>
                  <a:lnTo>
                    <a:pt x="259638" y="164719"/>
                  </a:lnTo>
                  <a:lnTo>
                    <a:pt x="258025" y="150888"/>
                  </a:lnTo>
                  <a:lnTo>
                    <a:pt x="363181" y="150888"/>
                  </a:lnTo>
                  <a:lnTo>
                    <a:pt x="363181" y="131076"/>
                  </a:lnTo>
                  <a:lnTo>
                    <a:pt x="258025" y="131076"/>
                  </a:lnTo>
                  <a:lnTo>
                    <a:pt x="259651" y="117144"/>
                  </a:lnTo>
                  <a:lnTo>
                    <a:pt x="272884" y="78689"/>
                  </a:lnTo>
                  <a:lnTo>
                    <a:pt x="302501" y="44348"/>
                  </a:lnTo>
                  <a:lnTo>
                    <a:pt x="338480" y="26174"/>
                  </a:lnTo>
                  <a:lnTo>
                    <a:pt x="363181" y="21348"/>
                  </a:lnTo>
                  <a:lnTo>
                    <a:pt x="363181" y="711"/>
                  </a:lnTo>
                  <a:lnTo>
                    <a:pt x="319709" y="10185"/>
                  </a:lnTo>
                  <a:lnTo>
                    <a:pt x="274142" y="39636"/>
                  </a:lnTo>
                  <a:lnTo>
                    <a:pt x="244055" y="85229"/>
                  </a:lnTo>
                  <a:lnTo>
                    <a:pt x="233641" y="140982"/>
                  </a:lnTo>
                  <a:lnTo>
                    <a:pt x="234784" y="160489"/>
                  </a:lnTo>
                  <a:lnTo>
                    <a:pt x="251739" y="213372"/>
                  </a:lnTo>
                  <a:lnTo>
                    <a:pt x="287121" y="253949"/>
                  </a:lnTo>
                  <a:lnTo>
                    <a:pt x="336791" y="277431"/>
                  </a:lnTo>
                  <a:lnTo>
                    <a:pt x="374421" y="281952"/>
                  </a:lnTo>
                  <a:lnTo>
                    <a:pt x="393915" y="280809"/>
                  </a:lnTo>
                  <a:lnTo>
                    <a:pt x="412496" y="277380"/>
                  </a:lnTo>
                  <a:lnTo>
                    <a:pt x="430161" y="271665"/>
                  </a:lnTo>
                  <a:lnTo>
                    <a:pt x="446913" y="263664"/>
                  </a:lnTo>
                  <a:lnTo>
                    <a:pt x="451599" y="260616"/>
                  </a:lnTo>
                  <a:lnTo>
                    <a:pt x="462305" y="253657"/>
                  </a:lnTo>
                  <a:lnTo>
                    <a:pt x="497586" y="213182"/>
                  </a:lnTo>
                  <a:lnTo>
                    <a:pt x="514464" y="160515"/>
                  </a:lnTo>
                  <a:lnTo>
                    <a:pt x="515023" y="150888"/>
                  </a:lnTo>
                  <a:lnTo>
                    <a:pt x="515581" y="140982"/>
                  </a:lnTo>
                  <a:close/>
                </a:path>
                <a:path w="749300" h="311150">
                  <a:moveTo>
                    <a:pt x="749236" y="12674"/>
                  </a:moveTo>
                  <a:lnTo>
                    <a:pt x="744766" y="0"/>
                  </a:lnTo>
                  <a:lnTo>
                    <a:pt x="722261" y="8242"/>
                  </a:lnTo>
                  <a:lnTo>
                    <a:pt x="702475" y="20078"/>
                  </a:lnTo>
                  <a:lnTo>
                    <a:pt x="671029" y="54584"/>
                  </a:lnTo>
                  <a:lnTo>
                    <a:pt x="651611" y="100812"/>
                  </a:lnTo>
                  <a:lnTo>
                    <a:pt x="645121" y="155549"/>
                  </a:lnTo>
                  <a:lnTo>
                    <a:pt x="646747" y="184162"/>
                  </a:lnTo>
                  <a:lnTo>
                    <a:pt x="659714" y="234696"/>
                  </a:lnTo>
                  <a:lnTo>
                    <a:pt x="685342" y="275653"/>
                  </a:lnTo>
                  <a:lnTo>
                    <a:pt x="722198" y="302793"/>
                  </a:lnTo>
                  <a:lnTo>
                    <a:pt x="744766" y="310896"/>
                  </a:lnTo>
                  <a:lnTo>
                    <a:pt x="748665" y="298323"/>
                  </a:lnTo>
                  <a:lnTo>
                    <a:pt x="730999" y="290499"/>
                  </a:lnTo>
                  <a:lnTo>
                    <a:pt x="715746" y="279603"/>
                  </a:lnTo>
                  <a:lnTo>
                    <a:pt x="692467" y="248513"/>
                  </a:lnTo>
                  <a:lnTo>
                    <a:pt x="678700" y="206298"/>
                  </a:lnTo>
                  <a:lnTo>
                    <a:pt x="674090" y="153924"/>
                  </a:lnTo>
                  <a:lnTo>
                    <a:pt x="675246" y="127444"/>
                  </a:lnTo>
                  <a:lnTo>
                    <a:pt x="684453" y="81445"/>
                  </a:lnTo>
                  <a:lnTo>
                    <a:pt x="702932" y="45123"/>
                  </a:lnTo>
                  <a:lnTo>
                    <a:pt x="731329" y="20510"/>
                  </a:lnTo>
                  <a:lnTo>
                    <a:pt x="749236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9766" y="6454139"/>
              <a:ext cx="331279" cy="2926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65720" y="6441948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40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40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40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40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4814" y="6454139"/>
              <a:ext cx="330422" cy="2956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10473" y="6441947"/>
              <a:ext cx="1311910" cy="311150"/>
            </a:xfrm>
            <a:custGeom>
              <a:avLst/>
              <a:gdLst/>
              <a:ahLst/>
              <a:cxnLst/>
              <a:rect l="l" t="t" r="r" b="b"/>
              <a:pathLst>
                <a:path w="1311909" h="311150">
                  <a:moveTo>
                    <a:pt x="104114" y="155549"/>
                  </a:moveTo>
                  <a:lnTo>
                    <a:pt x="97650" y="100812"/>
                  </a:lnTo>
                  <a:lnTo>
                    <a:pt x="78206" y="54584"/>
                  </a:lnTo>
                  <a:lnTo>
                    <a:pt x="46761" y="20078"/>
                  </a:lnTo>
                  <a:lnTo>
                    <a:pt x="4381" y="0"/>
                  </a:lnTo>
                  <a:lnTo>
                    <a:pt x="0" y="12674"/>
                  </a:lnTo>
                  <a:lnTo>
                    <a:pt x="18021" y="20510"/>
                  </a:lnTo>
                  <a:lnTo>
                    <a:pt x="33502" y="31330"/>
                  </a:lnTo>
                  <a:lnTo>
                    <a:pt x="56870" y="61912"/>
                  </a:lnTo>
                  <a:lnTo>
                    <a:pt x="70586" y="103276"/>
                  </a:lnTo>
                  <a:lnTo>
                    <a:pt x="75158" y="153924"/>
                  </a:lnTo>
                  <a:lnTo>
                    <a:pt x="74002" y="181381"/>
                  </a:lnTo>
                  <a:lnTo>
                    <a:pt x="64820" y="228676"/>
                  </a:lnTo>
                  <a:lnTo>
                    <a:pt x="46342" y="265607"/>
                  </a:lnTo>
                  <a:lnTo>
                    <a:pt x="482" y="298323"/>
                  </a:lnTo>
                  <a:lnTo>
                    <a:pt x="4381" y="310896"/>
                  </a:lnTo>
                  <a:lnTo>
                    <a:pt x="46875" y="291045"/>
                  </a:lnTo>
                  <a:lnTo>
                    <a:pt x="78295" y="256603"/>
                  </a:lnTo>
                  <a:lnTo>
                    <a:pt x="97663" y="210540"/>
                  </a:lnTo>
                  <a:lnTo>
                    <a:pt x="102501" y="184162"/>
                  </a:lnTo>
                  <a:lnTo>
                    <a:pt x="104114" y="155549"/>
                  </a:lnTo>
                  <a:close/>
                </a:path>
                <a:path w="1311909" h="311150">
                  <a:moveTo>
                    <a:pt x="244309" y="155549"/>
                  </a:moveTo>
                  <a:lnTo>
                    <a:pt x="237858" y="100812"/>
                  </a:lnTo>
                  <a:lnTo>
                    <a:pt x="218401" y="54584"/>
                  </a:lnTo>
                  <a:lnTo>
                    <a:pt x="186969" y="20078"/>
                  </a:lnTo>
                  <a:lnTo>
                    <a:pt x="144589" y="0"/>
                  </a:lnTo>
                  <a:lnTo>
                    <a:pt x="140208" y="12674"/>
                  </a:lnTo>
                  <a:lnTo>
                    <a:pt x="158229" y="20510"/>
                  </a:lnTo>
                  <a:lnTo>
                    <a:pt x="173710" y="31330"/>
                  </a:lnTo>
                  <a:lnTo>
                    <a:pt x="197065" y="61912"/>
                  </a:lnTo>
                  <a:lnTo>
                    <a:pt x="210781" y="103276"/>
                  </a:lnTo>
                  <a:lnTo>
                    <a:pt x="215353" y="153924"/>
                  </a:lnTo>
                  <a:lnTo>
                    <a:pt x="214210" y="181381"/>
                  </a:lnTo>
                  <a:lnTo>
                    <a:pt x="205028" y="228676"/>
                  </a:lnTo>
                  <a:lnTo>
                    <a:pt x="186550" y="265607"/>
                  </a:lnTo>
                  <a:lnTo>
                    <a:pt x="140677" y="298323"/>
                  </a:lnTo>
                  <a:lnTo>
                    <a:pt x="144589" y="310896"/>
                  </a:lnTo>
                  <a:lnTo>
                    <a:pt x="187083" y="291045"/>
                  </a:lnTo>
                  <a:lnTo>
                    <a:pt x="218503" y="256603"/>
                  </a:lnTo>
                  <a:lnTo>
                    <a:pt x="237871" y="210540"/>
                  </a:lnTo>
                  <a:lnTo>
                    <a:pt x="242709" y="184162"/>
                  </a:lnTo>
                  <a:lnTo>
                    <a:pt x="244309" y="155549"/>
                  </a:lnTo>
                  <a:close/>
                </a:path>
                <a:path w="1311909" h="311150">
                  <a:moveTo>
                    <a:pt x="384530" y="155549"/>
                  </a:moveTo>
                  <a:lnTo>
                    <a:pt x="378066" y="100812"/>
                  </a:lnTo>
                  <a:lnTo>
                    <a:pt x="358622" y="54584"/>
                  </a:lnTo>
                  <a:lnTo>
                    <a:pt x="327177" y="20078"/>
                  </a:lnTo>
                  <a:lnTo>
                    <a:pt x="284797" y="0"/>
                  </a:lnTo>
                  <a:lnTo>
                    <a:pt x="280416" y="12674"/>
                  </a:lnTo>
                  <a:lnTo>
                    <a:pt x="298437" y="20510"/>
                  </a:lnTo>
                  <a:lnTo>
                    <a:pt x="313918" y="31330"/>
                  </a:lnTo>
                  <a:lnTo>
                    <a:pt x="337286" y="61912"/>
                  </a:lnTo>
                  <a:lnTo>
                    <a:pt x="351002" y="103276"/>
                  </a:lnTo>
                  <a:lnTo>
                    <a:pt x="355574" y="153924"/>
                  </a:lnTo>
                  <a:lnTo>
                    <a:pt x="354418" y="181381"/>
                  </a:lnTo>
                  <a:lnTo>
                    <a:pt x="345236" y="228676"/>
                  </a:lnTo>
                  <a:lnTo>
                    <a:pt x="326758" y="265607"/>
                  </a:lnTo>
                  <a:lnTo>
                    <a:pt x="280898" y="298323"/>
                  </a:lnTo>
                  <a:lnTo>
                    <a:pt x="284797" y="310896"/>
                  </a:lnTo>
                  <a:lnTo>
                    <a:pt x="327291" y="291045"/>
                  </a:lnTo>
                  <a:lnTo>
                    <a:pt x="358711" y="256603"/>
                  </a:lnTo>
                  <a:lnTo>
                    <a:pt x="378079" y="210540"/>
                  </a:lnTo>
                  <a:lnTo>
                    <a:pt x="382917" y="184162"/>
                  </a:lnTo>
                  <a:lnTo>
                    <a:pt x="384530" y="155549"/>
                  </a:lnTo>
                  <a:close/>
                </a:path>
                <a:path w="1311909" h="311150">
                  <a:moveTo>
                    <a:pt x="797534" y="140982"/>
                  </a:moveTo>
                  <a:lnTo>
                    <a:pt x="796950" y="131076"/>
                  </a:lnTo>
                  <a:lnTo>
                    <a:pt x="796378" y="121259"/>
                  </a:lnTo>
                  <a:lnTo>
                    <a:pt x="792937" y="102539"/>
                  </a:lnTo>
                  <a:lnTo>
                    <a:pt x="787158" y="84823"/>
                  </a:lnTo>
                  <a:lnTo>
                    <a:pt x="779056" y="68110"/>
                  </a:lnTo>
                  <a:lnTo>
                    <a:pt x="773150" y="59258"/>
                  </a:lnTo>
                  <a:lnTo>
                    <a:pt x="773150" y="131076"/>
                  </a:lnTo>
                  <a:lnTo>
                    <a:pt x="773150" y="150888"/>
                  </a:lnTo>
                  <a:lnTo>
                    <a:pt x="764197" y="190360"/>
                  </a:lnTo>
                  <a:lnTo>
                    <a:pt x="740651" y="227050"/>
                  </a:lnTo>
                  <a:lnTo>
                    <a:pt x="705015" y="251345"/>
                  </a:lnTo>
                  <a:lnTo>
                    <a:pt x="666559" y="260616"/>
                  </a:lnTo>
                  <a:lnTo>
                    <a:pt x="666559" y="150888"/>
                  </a:lnTo>
                  <a:lnTo>
                    <a:pt x="773150" y="150888"/>
                  </a:lnTo>
                  <a:lnTo>
                    <a:pt x="773150" y="131076"/>
                  </a:lnTo>
                  <a:lnTo>
                    <a:pt x="666470" y="131076"/>
                  </a:lnTo>
                  <a:lnTo>
                    <a:pt x="666470" y="21348"/>
                  </a:lnTo>
                  <a:lnTo>
                    <a:pt x="704342" y="30302"/>
                  </a:lnTo>
                  <a:lnTo>
                    <a:pt x="740041" y="54063"/>
                  </a:lnTo>
                  <a:lnTo>
                    <a:pt x="763993" y="90766"/>
                  </a:lnTo>
                  <a:lnTo>
                    <a:pt x="773150" y="131076"/>
                  </a:lnTo>
                  <a:lnTo>
                    <a:pt x="773150" y="59258"/>
                  </a:lnTo>
                  <a:lnTo>
                    <a:pt x="768883" y="52857"/>
                  </a:lnTo>
                  <a:lnTo>
                    <a:pt x="756970" y="39408"/>
                  </a:lnTo>
                  <a:lnTo>
                    <a:pt x="743318" y="27749"/>
                  </a:lnTo>
                  <a:lnTo>
                    <a:pt x="733272" y="21348"/>
                  </a:lnTo>
                  <a:lnTo>
                    <a:pt x="727900" y="17919"/>
                  </a:lnTo>
                  <a:lnTo>
                    <a:pt x="711301" y="10185"/>
                  </a:lnTo>
                  <a:lnTo>
                    <a:pt x="693775" y="4584"/>
                  </a:lnTo>
                  <a:lnTo>
                    <a:pt x="675474" y="1181"/>
                  </a:lnTo>
                  <a:lnTo>
                    <a:pt x="656374" y="12"/>
                  </a:lnTo>
                  <a:lnTo>
                    <a:pt x="645134" y="711"/>
                  </a:lnTo>
                  <a:lnTo>
                    <a:pt x="645134" y="21348"/>
                  </a:lnTo>
                  <a:lnTo>
                    <a:pt x="645134" y="131076"/>
                  </a:lnTo>
                  <a:lnTo>
                    <a:pt x="645134" y="150888"/>
                  </a:lnTo>
                  <a:lnTo>
                    <a:pt x="645134" y="260515"/>
                  </a:lnTo>
                  <a:lnTo>
                    <a:pt x="632460" y="258762"/>
                  </a:lnTo>
                  <a:lnTo>
                    <a:pt x="584034" y="237058"/>
                  </a:lnTo>
                  <a:lnTo>
                    <a:pt x="554647" y="202603"/>
                  </a:lnTo>
                  <a:lnTo>
                    <a:pt x="541578" y="164719"/>
                  </a:lnTo>
                  <a:lnTo>
                    <a:pt x="539978" y="150888"/>
                  </a:lnTo>
                  <a:lnTo>
                    <a:pt x="645134" y="150888"/>
                  </a:lnTo>
                  <a:lnTo>
                    <a:pt x="645134" y="131076"/>
                  </a:lnTo>
                  <a:lnTo>
                    <a:pt x="539978" y="131076"/>
                  </a:lnTo>
                  <a:lnTo>
                    <a:pt x="541591" y="117144"/>
                  </a:lnTo>
                  <a:lnTo>
                    <a:pt x="554837" y="78689"/>
                  </a:lnTo>
                  <a:lnTo>
                    <a:pt x="584441" y="44348"/>
                  </a:lnTo>
                  <a:lnTo>
                    <a:pt x="620420" y="26174"/>
                  </a:lnTo>
                  <a:lnTo>
                    <a:pt x="645134" y="21348"/>
                  </a:lnTo>
                  <a:lnTo>
                    <a:pt x="645134" y="711"/>
                  </a:lnTo>
                  <a:lnTo>
                    <a:pt x="601649" y="10185"/>
                  </a:lnTo>
                  <a:lnTo>
                    <a:pt x="556082" y="39636"/>
                  </a:lnTo>
                  <a:lnTo>
                    <a:pt x="525995" y="85229"/>
                  </a:lnTo>
                  <a:lnTo>
                    <a:pt x="515594" y="140982"/>
                  </a:lnTo>
                  <a:lnTo>
                    <a:pt x="516724" y="160489"/>
                  </a:lnTo>
                  <a:lnTo>
                    <a:pt x="533692" y="213372"/>
                  </a:lnTo>
                  <a:lnTo>
                    <a:pt x="569061" y="253949"/>
                  </a:lnTo>
                  <a:lnTo>
                    <a:pt x="618731" y="277431"/>
                  </a:lnTo>
                  <a:lnTo>
                    <a:pt x="656374" y="281952"/>
                  </a:lnTo>
                  <a:lnTo>
                    <a:pt x="675855" y="280809"/>
                  </a:lnTo>
                  <a:lnTo>
                    <a:pt x="694436" y="277380"/>
                  </a:lnTo>
                  <a:lnTo>
                    <a:pt x="712101" y="271665"/>
                  </a:lnTo>
                  <a:lnTo>
                    <a:pt x="728853" y="263664"/>
                  </a:lnTo>
                  <a:lnTo>
                    <a:pt x="733539" y="260616"/>
                  </a:lnTo>
                  <a:lnTo>
                    <a:pt x="744245" y="253657"/>
                  </a:lnTo>
                  <a:lnTo>
                    <a:pt x="779526" y="213182"/>
                  </a:lnTo>
                  <a:lnTo>
                    <a:pt x="796404" y="160515"/>
                  </a:lnTo>
                  <a:lnTo>
                    <a:pt x="796963" y="150888"/>
                  </a:lnTo>
                  <a:lnTo>
                    <a:pt x="797534" y="140982"/>
                  </a:lnTo>
                  <a:close/>
                </a:path>
                <a:path w="1311909" h="311150">
                  <a:moveTo>
                    <a:pt x="1031176" y="12674"/>
                  </a:moveTo>
                  <a:lnTo>
                    <a:pt x="1026693" y="0"/>
                  </a:lnTo>
                  <a:lnTo>
                    <a:pt x="1004201" y="8242"/>
                  </a:lnTo>
                  <a:lnTo>
                    <a:pt x="984402" y="20078"/>
                  </a:lnTo>
                  <a:lnTo>
                    <a:pt x="952969" y="54584"/>
                  </a:lnTo>
                  <a:lnTo>
                    <a:pt x="933551" y="100812"/>
                  </a:lnTo>
                  <a:lnTo>
                    <a:pt x="927061" y="155549"/>
                  </a:lnTo>
                  <a:lnTo>
                    <a:pt x="928687" y="184162"/>
                  </a:lnTo>
                  <a:lnTo>
                    <a:pt x="941654" y="234696"/>
                  </a:lnTo>
                  <a:lnTo>
                    <a:pt x="967282" y="275653"/>
                  </a:lnTo>
                  <a:lnTo>
                    <a:pt x="1004138" y="302793"/>
                  </a:lnTo>
                  <a:lnTo>
                    <a:pt x="1026693" y="310896"/>
                  </a:lnTo>
                  <a:lnTo>
                    <a:pt x="1030605" y="298323"/>
                  </a:lnTo>
                  <a:lnTo>
                    <a:pt x="1012939" y="290499"/>
                  </a:lnTo>
                  <a:lnTo>
                    <a:pt x="997686" y="279603"/>
                  </a:lnTo>
                  <a:lnTo>
                    <a:pt x="974407" y="248513"/>
                  </a:lnTo>
                  <a:lnTo>
                    <a:pt x="960640" y="206298"/>
                  </a:lnTo>
                  <a:lnTo>
                    <a:pt x="956017" y="153924"/>
                  </a:lnTo>
                  <a:lnTo>
                    <a:pt x="957186" y="127444"/>
                  </a:lnTo>
                  <a:lnTo>
                    <a:pt x="966393" y="81445"/>
                  </a:lnTo>
                  <a:lnTo>
                    <a:pt x="984872" y="45123"/>
                  </a:lnTo>
                  <a:lnTo>
                    <a:pt x="1013269" y="20510"/>
                  </a:lnTo>
                  <a:lnTo>
                    <a:pt x="1031176" y="12674"/>
                  </a:lnTo>
                  <a:close/>
                </a:path>
                <a:path w="1311909" h="311150">
                  <a:moveTo>
                    <a:pt x="1171384" y="12674"/>
                  </a:moveTo>
                  <a:lnTo>
                    <a:pt x="1166914" y="0"/>
                  </a:lnTo>
                  <a:lnTo>
                    <a:pt x="1144409" y="8242"/>
                  </a:lnTo>
                  <a:lnTo>
                    <a:pt x="1124623" y="20078"/>
                  </a:lnTo>
                  <a:lnTo>
                    <a:pt x="1093190" y="54584"/>
                  </a:lnTo>
                  <a:lnTo>
                    <a:pt x="1073759" y="100812"/>
                  </a:lnTo>
                  <a:lnTo>
                    <a:pt x="1067282" y="155549"/>
                  </a:lnTo>
                  <a:lnTo>
                    <a:pt x="1068895" y="184162"/>
                  </a:lnTo>
                  <a:lnTo>
                    <a:pt x="1081862" y="234696"/>
                  </a:lnTo>
                  <a:lnTo>
                    <a:pt x="1107490" y="275653"/>
                  </a:lnTo>
                  <a:lnTo>
                    <a:pt x="1144346" y="302793"/>
                  </a:lnTo>
                  <a:lnTo>
                    <a:pt x="1166914" y="310896"/>
                  </a:lnTo>
                  <a:lnTo>
                    <a:pt x="1170813" y="298323"/>
                  </a:lnTo>
                  <a:lnTo>
                    <a:pt x="1153147" y="290499"/>
                  </a:lnTo>
                  <a:lnTo>
                    <a:pt x="1137894" y="279603"/>
                  </a:lnTo>
                  <a:lnTo>
                    <a:pt x="1114615" y="248513"/>
                  </a:lnTo>
                  <a:lnTo>
                    <a:pt x="1100848" y="206298"/>
                  </a:lnTo>
                  <a:lnTo>
                    <a:pt x="1096238" y="153924"/>
                  </a:lnTo>
                  <a:lnTo>
                    <a:pt x="1097394" y="127444"/>
                  </a:lnTo>
                  <a:lnTo>
                    <a:pt x="1106601" y="81445"/>
                  </a:lnTo>
                  <a:lnTo>
                    <a:pt x="1125080" y="45123"/>
                  </a:lnTo>
                  <a:lnTo>
                    <a:pt x="1153477" y="20510"/>
                  </a:lnTo>
                  <a:lnTo>
                    <a:pt x="1171384" y="12674"/>
                  </a:lnTo>
                  <a:close/>
                </a:path>
                <a:path w="1311909" h="311150">
                  <a:moveTo>
                    <a:pt x="1311592" y="12674"/>
                  </a:moveTo>
                  <a:lnTo>
                    <a:pt x="1307109" y="0"/>
                  </a:lnTo>
                  <a:lnTo>
                    <a:pt x="1284617" y="8242"/>
                  </a:lnTo>
                  <a:lnTo>
                    <a:pt x="1264818" y="20078"/>
                  </a:lnTo>
                  <a:lnTo>
                    <a:pt x="1233385" y="54584"/>
                  </a:lnTo>
                  <a:lnTo>
                    <a:pt x="1213967" y="100812"/>
                  </a:lnTo>
                  <a:lnTo>
                    <a:pt x="1207477" y="155549"/>
                  </a:lnTo>
                  <a:lnTo>
                    <a:pt x="1209103" y="184162"/>
                  </a:lnTo>
                  <a:lnTo>
                    <a:pt x="1222070" y="234696"/>
                  </a:lnTo>
                  <a:lnTo>
                    <a:pt x="1247698" y="275653"/>
                  </a:lnTo>
                  <a:lnTo>
                    <a:pt x="1284554" y="302793"/>
                  </a:lnTo>
                  <a:lnTo>
                    <a:pt x="1307109" y="310896"/>
                  </a:lnTo>
                  <a:lnTo>
                    <a:pt x="1311021" y="298323"/>
                  </a:lnTo>
                  <a:lnTo>
                    <a:pt x="1293355" y="290499"/>
                  </a:lnTo>
                  <a:lnTo>
                    <a:pt x="1278102" y="279603"/>
                  </a:lnTo>
                  <a:lnTo>
                    <a:pt x="1254823" y="248513"/>
                  </a:lnTo>
                  <a:lnTo>
                    <a:pt x="1241056" y="206298"/>
                  </a:lnTo>
                  <a:lnTo>
                    <a:pt x="1236433" y="153924"/>
                  </a:lnTo>
                  <a:lnTo>
                    <a:pt x="1237602" y="127444"/>
                  </a:lnTo>
                  <a:lnTo>
                    <a:pt x="1246809" y="81445"/>
                  </a:lnTo>
                  <a:lnTo>
                    <a:pt x="1265288" y="45123"/>
                  </a:lnTo>
                  <a:lnTo>
                    <a:pt x="1293685" y="20510"/>
                  </a:lnTo>
                  <a:lnTo>
                    <a:pt x="1311592" y="12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30543" y="5585404"/>
            <a:ext cx="2269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latin typeface="Calibri"/>
                <a:cs typeface="Calibri"/>
              </a:rPr>
              <a:t>…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24099" y="1432111"/>
            <a:ext cx="3898526" cy="2680447"/>
            <a:chOff x="754379" y="1623059"/>
            <a:chExt cx="4418330" cy="3037840"/>
          </a:xfrm>
        </p:grpSpPr>
        <p:sp>
          <p:nvSpPr>
            <p:cNvPr id="30" name="object 30"/>
            <p:cNvSpPr/>
            <p:nvPr/>
          </p:nvSpPr>
          <p:spPr>
            <a:xfrm>
              <a:off x="754367" y="1859292"/>
              <a:ext cx="4418330" cy="2125980"/>
            </a:xfrm>
            <a:custGeom>
              <a:avLst/>
              <a:gdLst/>
              <a:ahLst/>
              <a:cxnLst/>
              <a:rect l="l" t="t" r="r" b="b"/>
              <a:pathLst>
                <a:path w="4418330" h="2125979">
                  <a:moveTo>
                    <a:pt x="4418076" y="1691627"/>
                  </a:moveTo>
                  <a:lnTo>
                    <a:pt x="0" y="1691627"/>
                  </a:lnTo>
                  <a:lnTo>
                    <a:pt x="0" y="2125980"/>
                  </a:lnTo>
                  <a:lnTo>
                    <a:pt x="4418076" y="2125980"/>
                  </a:lnTo>
                  <a:lnTo>
                    <a:pt x="4418076" y="1691627"/>
                  </a:lnTo>
                  <a:close/>
                </a:path>
                <a:path w="4418330" h="2125979">
                  <a:moveTo>
                    <a:pt x="4418076" y="1146035"/>
                  </a:moveTo>
                  <a:lnTo>
                    <a:pt x="0" y="1146035"/>
                  </a:lnTo>
                  <a:lnTo>
                    <a:pt x="0" y="1578864"/>
                  </a:lnTo>
                  <a:lnTo>
                    <a:pt x="4418076" y="1578864"/>
                  </a:lnTo>
                  <a:lnTo>
                    <a:pt x="4418076" y="1146035"/>
                  </a:lnTo>
                  <a:close/>
                </a:path>
                <a:path w="4418330" h="2125979">
                  <a:moveTo>
                    <a:pt x="4418076" y="618744"/>
                  </a:moveTo>
                  <a:lnTo>
                    <a:pt x="0" y="618744"/>
                  </a:lnTo>
                  <a:lnTo>
                    <a:pt x="0" y="1051560"/>
                  </a:lnTo>
                  <a:lnTo>
                    <a:pt x="4418076" y="1051560"/>
                  </a:lnTo>
                  <a:lnTo>
                    <a:pt x="4418076" y="618744"/>
                  </a:lnTo>
                  <a:close/>
                </a:path>
                <a:path w="4418330" h="2125979">
                  <a:moveTo>
                    <a:pt x="4418076" y="0"/>
                  </a:moveTo>
                  <a:lnTo>
                    <a:pt x="0" y="0"/>
                  </a:lnTo>
                  <a:lnTo>
                    <a:pt x="0" y="434340"/>
                  </a:lnTo>
                  <a:lnTo>
                    <a:pt x="4418076" y="434340"/>
                  </a:lnTo>
                  <a:lnTo>
                    <a:pt x="4418076" y="0"/>
                  </a:lnTo>
                  <a:close/>
                </a:path>
              </a:pathLst>
            </a:custGeom>
            <a:solidFill>
              <a:srgbClr val="C6D8F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935" y="2112263"/>
              <a:ext cx="3963923" cy="22722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9916" y="2112263"/>
              <a:ext cx="176783" cy="1767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2740" y="1807463"/>
              <a:ext cx="176784" cy="17678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81199" y="2229612"/>
              <a:ext cx="2007235" cy="238125"/>
            </a:xfrm>
            <a:custGeom>
              <a:avLst/>
              <a:gdLst/>
              <a:ahLst/>
              <a:cxnLst/>
              <a:rect l="l" t="t" r="r" b="b"/>
              <a:pathLst>
                <a:path w="2007235" h="238125">
                  <a:moveTo>
                    <a:pt x="1975071" y="43138"/>
                  </a:moveTo>
                  <a:lnTo>
                    <a:pt x="1906524" y="10667"/>
                  </a:lnTo>
                  <a:lnTo>
                    <a:pt x="1903476" y="9143"/>
                  </a:lnTo>
                  <a:lnTo>
                    <a:pt x="1901951" y="6095"/>
                  </a:lnTo>
                  <a:lnTo>
                    <a:pt x="1903476" y="3048"/>
                  </a:lnTo>
                  <a:lnTo>
                    <a:pt x="1905000" y="1524"/>
                  </a:lnTo>
                  <a:lnTo>
                    <a:pt x="1908048" y="0"/>
                  </a:lnTo>
                  <a:lnTo>
                    <a:pt x="1911096" y="1524"/>
                  </a:lnTo>
                  <a:lnTo>
                    <a:pt x="1997175" y="41148"/>
                  </a:lnTo>
                  <a:lnTo>
                    <a:pt x="1996440" y="41148"/>
                  </a:lnTo>
                  <a:lnTo>
                    <a:pt x="1975071" y="43138"/>
                  </a:lnTo>
                  <a:close/>
                </a:path>
                <a:path w="2007235" h="238125">
                  <a:moveTo>
                    <a:pt x="1985677" y="48161"/>
                  </a:moveTo>
                  <a:lnTo>
                    <a:pt x="1975071" y="43138"/>
                  </a:lnTo>
                  <a:lnTo>
                    <a:pt x="1996440" y="41148"/>
                  </a:lnTo>
                  <a:lnTo>
                    <a:pt x="1996440" y="42671"/>
                  </a:lnTo>
                  <a:lnTo>
                    <a:pt x="1993392" y="42671"/>
                  </a:lnTo>
                  <a:lnTo>
                    <a:pt x="1985677" y="48161"/>
                  </a:lnTo>
                  <a:close/>
                </a:path>
                <a:path w="2007235" h="238125">
                  <a:moveTo>
                    <a:pt x="1918716" y="109727"/>
                  </a:moveTo>
                  <a:lnTo>
                    <a:pt x="1914144" y="108203"/>
                  </a:lnTo>
                  <a:lnTo>
                    <a:pt x="1912620" y="106679"/>
                  </a:lnTo>
                  <a:lnTo>
                    <a:pt x="1911096" y="103631"/>
                  </a:lnTo>
                  <a:lnTo>
                    <a:pt x="1912620" y="100583"/>
                  </a:lnTo>
                  <a:lnTo>
                    <a:pt x="1914144" y="99059"/>
                  </a:lnTo>
                  <a:lnTo>
                    <a:pt x="1978146" y="53519"/>
                  </a:lnTo>
                  <a:lnTo>
                    <a:pt x="1996440" y="51815"/>
                  </a:lnTo>
                  <a:lnTo>
                    <a:pt x="1996440" y="41148"/>
                  </a:lnTo>
                  <a:lnTo>
                    <a:pt x="1997175" y="41148"/>
                  </a:lnTo>
                  <a:lnTo>
                    <a:pt x="2007108" y="45719"/>
                  </a:lnTo>
                  <a:lnTo>
                    <a:pt x="1920240" y="108203"/>
                  </a:lnTo>
                  <a:lnTo>
                    <a:pt x="1918716" y="109727"/>
                  </a:lnTo>
                  <a:close/>
                </a:path>
                <a:path w="2007235" h="238125">
                  <a:moveTo>
                    <a:pt x="1993392" y="51815"/>
                  </a:moveTo>
                  <a:lnTo>
                    <a:pt x="1985677" y="48161"/>
                  </a:lnTo>
                  <a:lnTo>
                    <a:pt x="1993392" y="42671"/>
                  </a:lnTo>
                  <a:lnTo>
                    <a:pt x="1993392" y="51815"/>
                  </a:lnTo>
                  <a:close/>
                </a:path>
                <a:path w="2007235" h="238125">
                  <a:moveTo>
                    <a:pt x="1996440" y="51815"/>
                  </a:moveTo>
                  <a:lnTo>
                    <a:pt x="1993392" y="51815"/>
                  </a:lnTo>
                  <a:lnTo>
                    <a:pt x="1993392" y="42671"/>
                  </a:lnTo>
                  <a:lnTo>
                    <a:pt x="1996440" y="42671"/>
                  </a:lnTo>
                  <a:lnTo>
                    <a:pt x="1996440" y="51815"/>
                  </a:lnTo>
                  <a:close/>
                </a:path>
                <a:path w="2007235" h="238125">
                  <a:moveTo>
                    <a:pt x="0" y="237743"/>
                  </a:moveTo>
                  <a:lnTo>
                    <a:pt x="0" y="227075"/>
                  </a:lnTo>
                  <a:lnTo>
                    <a:pt x="1975071" y="43138"/>
                  </a:lnTo>
                  <a:lnTo>
                    <a:pt x="1985677" y="48161"/>
                  </a:lnTo>
                  <a:lnTo>
                    <a:pt x="1978146" y="53519"/>
                  </a:lnTo>
                  <a:lnTo>
                    <a:pt x="0" y="237743"/>
                  </a:lnTo>
                  <a:close/>
                </a:path>
                <a:path w="2007235" h="238125">
                  <a:moveTo>
                    <a:pt x="1978146" y="53519"/>
                  </a:moveTo>
                  <a:lnTo>
                    <a:pt x="1985677" y="48161"/>
                  </a:lnTo>
                  <a:lnTo>
                    <a:pt x="1993392" y="51815"/>
                  </a:lnTo>
                  <a:lnTo>
                    <a:pt x="1996440" y="51815"/>
                  </a:lnTo>
                  <a:lnTo>
                    <a:pt x="1978146" y="5351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444" y="2275331"/>
              <a:ext cx="109728" cy="18592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81187" y="1930907"/>
              <a:ext cx="2007235" cy="536575"/>
            </a:xfrm>
            <a:custGeom>
              <a:avLst/>
              <a:gdLst/>
              <a:ahLst/>
              <a:cxnLst/>
              <a:rect l="l" t="t" r="r" b="b"/>
              <a:pathLst>
                <a:path w="2007235" h="536575">
                  <a:moveTo>
                    <a:pt x="2007108" y="525792"/>
                  </a:moveTo>
                  <a:lnTo>
                    <a:pt x="31038" y="341757"/>
                  </a:lnTo>
                  <a:lnTo>
                    <a:pt x="35115" y="339864"/>
                  </a:lnTo>
                  <a:lnTo>
                    <a:pt x="100584" y="309384"/>
                  </a:lnTo>
                  <a:lnTo>
                    <a:pt x="103632" y="307860"/>
                  </a:lnTo>
                  <a:lnTo>
                    <a:pt x="103632" y="301764"/>
                  </a:lnTo>
                  <a:lnTo>
                    <a:pt x="102108" y="300240"/>
                  </a:lnTo>
                  <a:lnTo>
                    <a:pt x="99060" y="298716"/>
                  </a:lnTo>
                  <a:lnTo>
                    <a:pt x="96012" y="300240"/>
                  </a:lnTo>
                  <a:lnTo>
                    <a:pt x="0" y="344436"/>
                  </a:lnTo>
                  <a:lnTo>
                    <a:pt x="86868" y="406920"/>
                  </a:lnTo>
                  <a:lnTo>
                    <a:pt x="88392" y="408444"/>
                  </a:lnTo>
                  <a:lnTo>
                    <a:pt x="91440" y="406920"/>
                  </a:lnTo>
                  <a:lnTo>
                    <a:pt x="96012" y="402348"/>
                  </a:lnTo>
                  <a:lnTo>
                    <a:pt x="94488" y="399300"/>
                  </a:lnTo>
                  <a:lnTo>
                    <a:pt x="92964" y="397776"/>
                  </a:lnTo>
                  <a:lnTo>
                    <a:pt x="29197" y="352399"/>
                  </a:lnTo>
                  <a:lnTo>
                    <a:pt x="2005584" y="536460"/>
                  </a:lnTo>
                  <a:lnTo>
                    <a:pt x="2007108" y="525792"/>
                  </a:lnTo>
                  <a:close/>
                </a:path>
                <a:path w="2007235" h="536575">
                  <a:moveTo>
                    <a:pt x="2007108" y="190500"/>
                  </a:moveTo>
                  <a:lnTo>
                    <a:pt x="1011351" y="38227"/>
                  </a:lnTo>
                  <a:lnTo>
                    <a:pt x="1082040" y="10668"/>
                  </a:lnTo>
                  <a:lnTo>
                    <a:pt x="1085088" y="9144"/>
                  </a:lnTo>
                  <a:lnTo>
                    <a:pt x="1086612" y="6096"/>
                  </a:lnTo>
                  <a:lnTo>
                    <a:pt x="1083564" y="0"/>
                  </a:lnTo>
                  <a:lnTo>
                    <a:pt x="1078992" y="0"/>
                  </a:lnTo>
                  <a:lnTo>
                    <a:pt x="991158" y="35140"/>
                  </a:lnTo>
                  <a:lnTo>
                    <a:pt x="990600" y="35052"/>
                  </a:lnTo>
                  <a:lnTo>
                    <a:pt x="990561" y="35382"/>
                  </a:lnTo>
                  <a:lnTo>
                    <a:pt x="979944" y="39624"/>
                  </a:lnTo>
                  <a:lnTo>
                    <a:pt x="969340" y="35560"/>
                  </a:lnTo>
                  <a:lnTo>
                    <a:pt x="969276" y="35052"/>
                  </a:lnTo>
                  <a:lnTo>
                    <a:pt x="968413" y="35191"/>
                  </a:lnTo>
                  <a:lnTo>
                    <a:pt x="880884" y="1524"/>
                  </a:lnTo>
                  <a:lnTo>
                    <a:pt x="877836" y="0"/>
                  </a:lnTo>
                  <a:lnTo>
                    <a:pt x="874788" y="1524"/>
                  </a:lnTo>
                  <a:lnTo>
                    <a:pt x="874788" y="4572"/>
                  </a:lnTo>
                  <a:lnTo>
                    <a:pt x="873264" y="6096"/>
                  </a:lnTo>
                  <a:lnTo>
                    <a:pt x="874788" y="9144"/>
                  </a:lnTo>
                  <a:lnTo>
                    <a:pt x="877836" y="10668"/>
                  </a:lnTo>
                  <a:lnTo>
                    <a:pt x="948804" y="38341"/>
                  </a:lnTo>
                  <a:lnTo>
                    <a:pt x="12" y="190500"/>
                  </a:lnTo>
                  <a:lnTo>
                    <a:pt x="1536" y="201168"/>
                  </a:lnTo>
                  <a:lnTo>
                    <a:pt x="951623" y="48806"/>
                  </a:lnTo>
                  <a:lnTo>
                    <a:pt x="891552" y="99060"/>
                  </a:lnTo>
                  <a:lnTo>
                    <a:pt x="888504" y="100584"/>
                  </a:lnTo>
                  <a:lnTo>
                    <a:pt x="888504" y="103632"/>
                  </a:lnTo>
                  <a:lnTo>
                    <a:pt x="890028" y="105156"/>
                  </a:lnTo>
                  <a:lnTo>
                    <a:pt x="891552" y="108204"/>
                  </a:lnTo>
                  <a:lnTo>
                    <a:pt x="896124" y="108204"/>
                  </a:lnTo>
                  <a:lnTo>
                    <a:pt x="897648" y="106680"/>
                  </a:lnTo>
                  <a:lnTo>
                    <a:pt x="979932" y="39636"/>
                  </a:lnTo>
                  <a:lnTo>
                    <a:pt x="1062228" y="106680"/>
                  </a:lnTo>
                  <a:lnTo>
                    <a:pt x="1063752" y="108204"/>
                  </a:lnTo>
                  <a:lnTo>
                    <a:pt x="1068324" y="106680"/>
                  </a:lnTo>
                  <a:lnTo>
                    <a:pt x="1071372" y="103632"/>
                  </a:lnTo>
                  <a:lnTo>
                    <a:pt x="1071372" y="99060"/>
                  </a:lnTo>
                  <a:lnTo>
                    <a:pt x="1068324" y="97536"/>
                  </a:lnTo>
                  <a:lnTo>
                    <a:pt x="1008494" y="48691"/>
                  </a:lnTo>
                  <a:lnTo>
                    <a:pt x="2005584" y="201168"/>
                  </a:lnTo>
                  <a:lnTo>
                    <a:pt x="2007108" y="190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6267" y="1623059"/>
              <a:ext cx="109728" cy="19811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84503" y="4389119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288036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288036" y="0"/>
                  </a:lnTo>
                  <a:lnTo>
                    <a:pt x="288036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2509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179777" y="3867129"/>
            <a:ext cx="3561790" cy="1962155"/>
          </a:xfrm>
          <a:prstGeom prst="rect">
            <a:avLst/>
          </a:prstGeom>
        </p:spPr>
        <p:txBody>
          <a:bodyPr vert="horz" wrap="square" lIns="0" tIns="91328" rIns="0" bIns="0" rtlCol="0">
            <a:spAutoFit/>
          </a:bodyPr>
          <a:lstStyle/>
          <a:p>
            <a:pPr marL="507093">
              <a:spcBef>
                <a:spcPts val="719"/>
              </a:spcBef>
            </a:pPr>
            <a:r>
              <a:rPr sz="1103" spc="44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  <a:p>
            <a:pPr>
              <a:spcBef>
                <a:spcPts val="13"/>
              </a:spcBef>
            </a:pPr>
            <a:endParaRPr sz="1412">
              <a:latin typeface="Cambria Math"/>
              <a:cs typeface="Cambria Math"/>
            </a:endParaRPr>
          </a:p>
          <a:p>
            <a:pPr marL="344599" indent="-333953">
              <a:buFont typeface="Arial MT"/>
              <a:buChar char="•"/>
              <a:tabLst>
                <a:tab pos="344039" algn="l"/>
                <a:tab pos="345160" algn="l"/>
                <a:tab pos="2623997" algn="l"/>
              </a:tabLst>
            </a:pPr>
            <a:r>
              <a:rPr sz="3088" dirty="0">
                <a:latin typeface="Calibri"/>
                <a:cs typeface="Calibri"/>
              </a:rPr>
              <a:t>O</a:t>
            </a:r>
            <a:r>
              <a:rPr sz="3088" spc="18" dirty="0">
                <a:latin typeface="Calibri"/>
                <a:cs typeface="Calibri"/>
              </a:rPr>
              <a:t>n</a:t>
            </a:r>
            <a:r>
              <a:rPr sz="3088" spc="4" dirty="0">
                <a:latin typeface="Calibri"/>
                <a:cs typeface="Calibri"/>
              </a:rPr>
              <a:t>ly</a:t>
            </a:r>
            <a:r>
              <a:rPr sz="3088" dirty="0">
                <a:latin typeface="Calibri"/>
                <a:cs typeface="Calibri"/>
              </a:rPr>
              <a:t>	l</a:t>
            </a:r>
            <a:r>
              <a:rPr sz="3088" spc="-57" dirty="0">
                <a:latin typeface="Calibri"/>
                <a:cs typeface="Calibri"/>
              </a:rPr>
              <a:t>a</a:t>
            </a:r>
            <a:r>
              <a:rPr sz="3088" spc="-35" dirty="0">
                <a:latin typeface="Calibri"/>
                <a:cs typeface="Calibri"/>
              </a:rPr>
              <a:t>y</a:t>
            </a:r>
            <a:r>
              <a:rPr sz="3088" spc="9" dirty="0">
                <a:latin typeface="Calibri"/>
                <a:cs typeface="Calibri"/>
              </a:rPr>
              <a:t>e</a:t>
            </a:r>
            <a:r>
              <a:rPr sz="3088" spc="-57" dirty="0">
                <a:latin typeface="Calibri"/>
                <a:cs typeface="Calibri"/>
              </a:rPr>
              <a:t>r</a:t>
            </a:r>
            <a:r>
              <a:rPr sz="3088" spc="4" dirty="0">
                <a:latin typeface="Calibri"/>
                <a:cs typeface="Calibri"/>
              </a:rPr>
              <a:t>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2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-9" dirty="0">
                <a:latin typeface="Calibri"/>
                <a:cs typeface="Calibri"/>
              </a:rPr>
              <a:t>By </a:t>
            </a:r>
            <a:r>
              <a:rPr sz="2691" spc="9" dirty="0">
                <a:latin typeface="Calibri"/>
                <a:cs typeface="Calibri"/>
              </a:rPr>
              <a:t>pairing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terms</a:t>
            </a:r>
            <a:endParaRPr sz="2691">
              <a:latin typeface="Calibri"/>
              <a:cs typeface="Calibri"/>
            </a:endParaRPr>
          </a:p>
          <a:p>
            <a:pPr marL="731783" lvl="1" indent="-277921">
              <a:spcBef>
                <a:spcPts val="679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13" dirty="0">
                <a:latin typeface="Calibri"/>
                <a:cs typeface="Calibri"/>
              </a:rPr>
              <a:t>2</a:t>
            </a:r>
            <a:r>
              <a:rPr sz="2691" spc="4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layers</a:t>
            </a:r>
            <a:r>
              <a:rPr sz="2691" spc="-57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per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XOR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51413" y="2571077"/>
            <a:ext cx="161028" cy="203051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342541" y="2646381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7342541" y="2708237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20560" y="2573766"/>
            <a:ext cx="282724" cy="258184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8021619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6" name="object 4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54770" y="2573766"/>
            <a:ext cx="286421" cy="258184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8762552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9120244" y="2667896"/>
            <a:ext cx="210110" cy="38100"/>
          </a:xfrm>
          <a:custGeom>
            <a:avLst/>
            <a:gdLst/>
            <a:ahLst/>
            <a:cxnLst/>
            <a:rect l="l" t="t" r="r" b="b"/>
            <a:pathLst>
              <a:path w="238125" h="43180">
                <a:moveTo>
                  <a:pt x="113252" y="42767"/>
                </a:moveTo>
                <a:lnTo>
                  <a:pt x="108585" y="40767"/>
                </a:lnTo>
                <a:lnTo>
                  <a:pt x="100965" y="32766"/>
                </a:lnTo>
                <a:lnTo>
                  <a:pt x="99060" y="27622"/>
                </a:lnTo>
                <a:lnTo>
                  <a:pt x="99060" y="15240"/>
                </a:lnTo>
                <a:lnTo>
                  <a:pt x="118872" y="0"/>
                </a:lnTo>
                <a:lnTo>
                  <a:pt x="124491" y="95"/>
                </a:lnTo>
                <a:lnTo>
                  <a:pt x="129159" y="2095"/>
                </a:lnTo>
                <a:lnTo>
                  <a:pt x="132969" y="6096"/>
                </a:lnTo>
                <a:lnTo>
                  <a:pt x="136779" y="10191"/>
                </a:lnTo>
                <a:lnTo>
                  <a:pt x="138684" y="15240"/>
                </a:lnTo>
                <a:lnTo>
                  <a:pt x="138684" y="27622"/>
                </a:lnTo>
                <a:lnTo>
                  <a:pt x="136779" y="32766"/>
                </a:lnTo>
                <a:lnTo>
                  <a:pt x="129159" y="40767"/>
                </a:lnTo>
                <a:lnTo>
                  <a:pt x="124714" y="42672"/>
                </a:lnTo>
                <a:lnTo>
                  <a:pt x="118872" y="42672"/>
                </a:lnTo>
                <a:lnTo>
                  <a:pt x="113252" y="42767"/>
                </a:lnTo>
                <a:close/>
              </a:path>
              <a:path w="238125" h="43180">
                <a:moveTo>
                  <a:pt x="124491" y="42767"/>
                </a:moveTo>
                <a:lnTo>
                  <a:pt x="118872" y="42672"/>
                </a:lnTo>
                <a:lnTo>
                  <a:pt x="124714" y="42672"/>
                </a:lnTo>
                <a:lnTo>
                  <a:pt x="124491" y="42767"/>
                </a:lnTo>
                <a:close/>
              </a:path>
              <a:path w="238125" h="43180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238125" h="43180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238125" h="43180">
                <a:moveTo>
                  <a:pt x="212312" y="42767"/>
                </a:moveTo>
                <a:lnTo>
                  <a:pt x="207645" y="40767"/>
                </a:lnTo>
                <a:lnTo>
                  <a:pt x="200025" y="32766"/>
                </a:lnTo>
                <a:lnTo>
                  <a:pt x="198120" y="27622"/>
                </a:lnTo>
                <a:lnTo>
                  <a:pt x="198120" y="15240"/>
                </a:lnTo>
                <a:lnTo>
                  <a:pt x="217932" y="0"/>
                </a:lnTo>
                <a:lnTo>
                  <a:pt x="223551" y="95"/>
                </a:lnTo>
                <a:lnTo>
                  <a:pt x="228219" y="2095"/>
                </a:lnTo>
                <a:lnTo>
                  <a:pt x="232029" y="6096"/>
                </a:lnTo>
                <a:lnTo>
                  <a:pt x="235839" y="10191"/>
                </a:lnTo>
                <a:lnTo>
                  <a:pt x="237744" y="15240"/>
                </a:lnTo>
                <a:lnTo>
                  <a:pt x="237744" y="27622"/>
                </a:lnTo>
                <a:lnTo>
                  <a:pt x="235839" y="32766"/>
                </a:lnTo>
                <a:lnTo>
                  <a:pt x="228219" y="40767"/>
                </a:lnTo>
                <a:lnTo>
                  <a:pt x="223774" y="42672"/>
                </a:lnTo>
                <a:lnTo>
                  <a:pt x="217932" y="42672"/>
                </a:lnTo>
                <a:lnTo>
                  <a:pt x="212312" y="42767"/>
                </a:lnTo>
                <a:close/>
              </a:path>
              <a:path w="238125" h="43180">
                <a:moveTo>
                  <a:pt x="223551" y="42767"/>
                </a:moveTo>
                <a:lnTo>
                  <a:pt x="217932" y="42672"/>
                </a:lnTo>
                <a:lnTo>
                  <a:pt x="223774" y="42672"/>
                </a:lnTo>
                <a:lnTo>
                  <a:pt x="223551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9424147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58642" y="2573766"/>
            <a:ext cx="337436" cy="258184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809577" y="3872753"/>
            <a:ext cx="286871" cy="239806"/>
            <a:chOff x="4704588" y="4389120"/>
            <a:chExt cx="325120" cy="271780"/>
          </a:xfrm>
        </p:grpSpPr>
        <p:sp>
          <p:nvSpPr>
            <p:cNvPr id="52" name="object 52"/>
            <p:cNvSpPr/>
            <p:nvPr/>
          </p:nvSpPr>
          <p:spPr>
            <a:xfrm>
              <a:off x="4704588" y="4389120"/>
              <a:ext cx="325120" cy="271780"/>
            </a:xfrm>
            <a:custGeom>
              <a:avLst/>
              <a:gdLst/>
              <a:ahLst/>
              <a:cxnLst/>
              <a:rect l="l" t="t" r="r" b="b"/>
              <a:pathLst>
                <a:path w="325120" h="271779">
                  <a:moveTo>
                    <a:pt x="324611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324611" y="0"/>
                  </a:lnTo>
                  <a:lnTo>
                    <a:pt x="324611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1069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961093" y="3943547"/>
            <a:ext cx="131669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101" dirty="0">
                <a:solidFill>
                  <a:srgbClr val="BF0000"/>
                </a:solidFill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66</a:t>
            </a:r>
            <a:endParaRPr sz="1147"/>
          </a:p>
        </p:txBody>
      </p:sp>
      <p:sp>
        <p:nvSpPr>
          <p:cNvPr id="55" name="object 55"/>
          <p:cNvSpPr txBox="1"/>
          <p:nvPr/>
        </p:nvSpPr>
        <p:spPr>
          <a:xfrm>
            <a:off x="1795145" y="1679077"/>
            <a:ext cx="398368" cy="1794365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0" dirty="0">
                <a:latin typeface="Calibri"/>
                <a:cs typeface="Calibri"/>
              </a:rPr>
              <a:t>X</a:t>
            </a: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  <a:p>
            <a:pPr marL="11206" marR="4483" algn="just">
              <a:lnSpc>
                <a:spcPct val="180500"/>
              </a:lnSpc>
              <a:spcBef>
                <a:spcPts val="569"/>
              </a:spcBef>
            </a:pPr>
            <a:r>
              <a:rPr sz="1721" spc="-40" dirty="0">
                <a:latin typeface="Calibri"/>
                <a:cs typeface="Calibri"/>
              </a:rPr>
              <a:t>X</a:t>
            </a: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4" dirty="0">
                <a:latin typeface="Calibri"/>
                <a:cs typeface="Calibri"/>
              </a:rPr>
              <a:t>R  </a:t>
            </a:r>
            <a:r>
              <a:rPr sz="1721" spc="-40" dirty="0">
                <a:latin typeface="Calibri"/>
                <a:cs typeface="Calibri"/>
              </a:rPr>
              <a:t>X</a:t>
            </a: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4" dirty="0">
                <a:latin typeface="Calibri"/>
                <a:cs typeface="Calibri"/>
              </a:rPr>
              <a:t>R  </a:t>
            </a:r>
            <a:r>
              <a:rPr sz="1721" spc="-40" dirty="0">
                <a:latin typeface="Calibri"/>
                <a:cs typeface="Calibri"/>
              </a:rPr>
              <a:t>X</a:t>
            </a: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185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4099" y="3133165"/>
            <a:ext cx="3898526" cy="383241"/>
          </a:xfrm>
          <a:custGeom>
            <a:avLst/>
            <a:gdLst/>
            <a:ahLst/>
            <a:cxnLst/>
            <a:rect l="l" t="t" r="r" b="b"/>
            <a:pathLst>
              <a:path w="4418330" h="434339">
                <a:moveTo>
                  <a:pt x="4418075" y="434340"/>
                </a:moveTo>
                <a:lnTo>
                  <a:pt x="0" y="434340"/>
                </a:lnTo>
                <a:lnTo>
                  <a:pt x="0" y="0"/>
                </a:lnTo>
                <a:lnTo>
                  <a:pt x="4418075" y="0"/>
                </a:lnTo>
                <a:lnTo>
                  <a:pt x="4418075" y="434340"/>
                </a:lnTo>
                <a:close/>
              </a:path>
            </a:pathLst>
          </a:custGeom>
          <a:solidFill>
            <a:srgbClr val="C6D8F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1795145" y="3171644"/>
            <a:ext cx="39836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0" dirty="0">
                <a:latin typeface="Calibri"/>
                <a:cs typeface="Calibri"/>
              </a:rPr>
              <a:t>X</a:t>
            </a: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97154" y="568534"/>
            <a:ext cx="5158068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9" dirty="0"/>
              <a:t>The</a:t>
            </a:r>
            <a:r>
              <a:rPr sz="4236" spc="-9" dirty="0"/>
              <a:t> </a:t>
            </a:r>
            <a:r>
              <a:rPr sz="4236" spc="9" dirty="0"/>
              <a:t>challenge</a:t>
            </a:r>
            <a:r>
              <a:rPr sz="4236" spc="-9" dirty="0"/>
              <a:t> </a:t>
            </a:r>
            <a:r>
              <a:rPr sz="4236" spc="18" dirty="0"/>
              <a:t>of</a:t>
            </a:r>
            <a:r>
              <a:rPr sz="4236" spc="-22" dirty="0"/>
              <a:t> </a:t>
            </a:r>
            <a:r>
              <a:rPr sz="4236" spc="9" dirty="0"/>
              <a:t>depth</a:t>
            </a:r>
            <a:endParaRPr sz="4236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9979" y="4793876"/>
            <a:ext cx="126990" cy="166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265" y="4793876"/>
            <a:ext cx="100853" cy="165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50354" y="4392639"/>
            <a:ext cx="8576982" cy="186292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78219" indent="-333953">
              <a:lnSpc>
                <a:spcPts val="2294"/>
              </a:lnSpc>
              <a:spcBef>
                <a:spcPts val="84"/>
              </a:spcBef>
              <a:buFont typeface="Arial MT"/>
              <a:buChar char="•"/>
              <a:tabLst>
                <a:tab pos="378219" algn="l"/>
                <a:tab pos="378778" algn="l"/>
              </a:tabLst>
            </a:pPr>
            <a:r>
              <a:rPr sz="1941" spc="-4" dirty="0">
                <a:latin typeface="Calibri"/>
                <a:cs typeface="Calibri"/>
              </a:rPr>
              <a:t>Using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only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K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hidden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22" dirty="0">
                <a:latin typeface="Calibri"/>
                <a:cs typeface="Calibri"/>
              </a:rPr>
              <a:t>layers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will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require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O(2</a:t>
            </a:r>
            <a:r>
              <a:rPr sz="1919" spc="-6" baseline="24904" dirty="0">
                <a:latin typeface="Calibri"/>
                <a:cs typeface="Calibri"/>
              </a:rPr>
              <a:t>CN</a:t>
            </a:r>
            <a:r>
              <a:rPr sz="1941" spc="-4" dirty="0">
                <a:latin typeface="Calibri"/>
                <a:cs typeface="Calibri"/>
              </a:rPr>
              <a:t>)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neurons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the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Kth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44" dirty="0">
                <a:latin typeface="Calibri"/>
                <a:cs typeface="Calibri"/>
              </a:rPr>
              <a:t>layer,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where</a:t>
            </a:r>
            <a:endParaRPr sz="1941">
              <a:latin typeface="Calibri"/>
              <a:cs typeface="Calibri"/>
            </a:endParaRPr>
          </a:p>
          <a:p>
            <a:pPr marL="676871">
              <a:lnSpc>
                <a:spcPts val="1659"/>
              </a:lnSpc>
              <a:tabLst>
                <a:tab pos="869622" algn="l"/>
                <a:tab pos="1048927" algn="l"/>
              </a:tabLst>
            </a:pPr>
            <a:r>
              <a:rPr sz="1412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110" dirty="0">
                <a:latin typeface="Cambria Math"/>
                <a:cs typeface="Cambria Math"/>
              </a:rPr>
              <a:t>–(K–1)/2</a:t>
            </a:r>
            <a:endParaRPr sz="1412">
              <a:latin typeface="Cambria Math"/>
              <a:cs typeface="Cambria Math"/>
            </a:endParaRPr>
          </a:p>
          <a:p>
            <a:pPr marL="765403" lvl="1" indent="-277360">
              <a:spcBef>
                <a:spcPts val="1257"/>
              </a:spcBef>
              <a:buFont typeface="Arial MT"/>
              <a:buChar char="–"/>
              <a:tabLst>
                <a:tab pos="765403" algn="l"/>
                <a:tab pos="765962" algn="l"/>
              </a:tabLst>
            </a:pPr>
            <a:r>
              <a:rPr sz="1721" spc="9" dirty="0">
                <a:latin typeface="Calibri"/>
                <a:cs typeface="Calibri"/>
              </a:rPr>
              <a:t>Because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output</a:t>
            </a:r>
            <a:r>
              <a:rPr sz="1721" spc="22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is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the</a:t>
            </a:r>
            <a:r>
              <a:rPr sz="1721" spc="22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XOR</a:t>
            </a:r>
            <a:r>
              <a:rPr sz="1721" spc="9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of</a:t>
            </a:r>
            <a:r>
              <a:rPr sz="1721" spc="4" dirty="0">
                <a:latin typeface="Calibri"/>
                <a:cs typeface="Calibri"/>
              </a:rPr>
              <a:t> all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2</a:t>
            </a:r>
            <a:r>
              <a:rPr sz="1721" spc="6" baseline="25641" dirty="0">
                <a:latin typeface="Calibri"/>
                <a:cs typeface="Calibri"/>
              </a:rPr>
              <a:t>N-K/2 </a:t>
            </a:r>
            <a:r>
              <a:rPr sz="1721" spc="46" baseline="2564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values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output</a:t>
            </a:r>
            <a:r>
              <a:rPr sz="1721" spc="4" dirty="0">
                <a:latin typeface="Calibri"/>
                <a:cs typeface="Calibri"/>
              </a:rPr>
              <a:t> by</a:t>
            </a:r>
            <a:r>
              <a:rPr sz="1721" spc="3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the</a:t>
            </a:r>
            <a:r>
              <a:rPr sz="1721" spc="18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K-1th</a:t>
            </a:r>
            <a:r>
              <a:rPr sz="1721" spc="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hidden</a:t>
            </a:r>
            <a:r>
              <a:rPr sz="1721" spc="22" dirty="0">
                <a:latin typeface="Calibri"/>
                <a:cs typeface="Calibri"/>
              </a:rPr>
              <a:t> </a:t>
            </a:r>
            <a:r>
              <a:rPr sz="1721" spc="-4" dirty="0">
                <a:latin typeface="Calibri"/>
                <a:cs typeface="Calibri"/>
              </a:rPr>
              <a:t>layer</a:t>
            </a:r>
            <a:endParaRPr sz="1721">
              <a:latin typeface="Calibri"/>
              <a:cs typeface="Calibri"/>
            </a:endParaRPr>
          </a:p>
          <a:p>
            <a:pPr marL="765403" marR="1344217" lvl="1" indent="-277360">
              <a:lnSpc>
                <a:spcPct val="101600"/>
              </a:lnSpc>
              <a:spcBef>
                <a:spcPts val="424"/>
              </a:spcBef>
              <a:buFont typeface="Arial MT"/>
              <a:buChar char="–"/>
              <a:tabLst>
                <a:tab pos="765403" algn="l"/>
                <a:tab pos="765962" algn="l"/>
              </a:tabLst>
            </a:pP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I.e.</a:t>
            </a:r>
            <a:r>
              <a:rPr sz="1721" b="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reducing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the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number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721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-4" dirty="0">
                <a:solidFill>
                  <a:srgbClr val="0000CC"/>
                </a:solidFill>
                <a:latin typeface="Calibri"/>
                <a:cs typeface="Calibri"/>
              </a:rPr>
              <a:t>layers </a:t>
            </a: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below</a:t>
            </a:r>
            <a:r>
              <a:rPr sz="1721" b="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the</a:t>
            </a:r>
            <a:r>
              <a:rPr sz="1721" b="1" spc="-26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minimum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will</a:t>
            </a:r>
            <a:r>
              <a:rPr sz="1721" b="1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result</a:t>
            </a:r>
            <a:r>
              <a:rPr sz="1721" b="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in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18" dirty="0">
                <a:solidFill>
                  <a:srgbClr val="0000CC"/>
                </a:solidFill>
                <a:latin typeface="Calibri"/>
                <a:cs typeface="Calibri"/>
              </a:rPr>
              <a:t>an </a:t>
            </a:r>
            <a:r>
              <a:rPr sz="1721" b="1" spc="-37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exponentially</a:t>
            </a:r>
            <a:r>
              <a:rPr sz="1721" b="1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sized</a:t>
            </a:r>
            <a:r>
              <a:rPr sz="1721" b="1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network</a:t>
            </a:r>
            <a:r>
              <a:rPr sz="1721" b="1" spc="-22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-4" dirty="0">
                <a:solidFill>
                  <a:srgbClr val="0000CC"/>
                </a:solidFill>
                <a:latin typeface="Calibri"/>
                <a:cs typeface="Calibri"/>
              </a:rPr>
              <a:t>to</a:t>
            </a: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0000CC"/>
                </a:solidFill>
                <a:latin typeface="Calibri"/>
                <a:cs typeface="Calibri"/>
              </a:rPr>
              <a:t>express</a:t>
            </a:r>
            <a:r>
              <a:rPr sz="1721" b="1" spc="-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the</a:t>
            </a:r>
            <a:r>
              <a:rPr sz="1721" b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function</a:t>
            </a:r>
            <a:r>
              <a:rPr sz="1721" b="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0000CC"/>
                </a:solidFill>
                <a:latin typeface="Calibri"/>
                <a:cs typeface="Calibri"/>
              </a:rPr>
              <a:t>fully</a:t>
            </a:r>
            <a:endParaRPr sz="1721">
              <a:latin typeface="Calibri"/>
              <a:cs typeface="Calibri"/>
            </a:endParaRPr>
          </a:p>
          <a:p>
            <a:pPr marL="765403" lvl="1" indent="-277360">
              <a:spcBef>
                <a:spcPts val="441"/>
              </a:spcBef>
              <a:buFont typeface="Arial MT"/>
              <a:buChar char="–"/>
              <a:tabLst>
                <a:tab pos="765403" algn="l"/>
                <a:tab pos="765962" algn="l"/>
              </a:tabLst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1721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network</a:t>
            </a:r>
            <a:r>
              <a:rPr sz="1721" b="1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with</a:t>
            </a:r>
            <a:r>
              <a:rPr sz="1721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-4" dirty="0">
                <a:solidFill>
                  <a:srgbClr val="BF0000"/>
                </a:solidFill>
                <a:latin typeface="Calibri"/>
                <a:cs typeface="Calibri"/>
              </a:rPr>
              <a:t>fewer</a:t>
            </a:r>
            <a:r>
              <a:rPr sz="1721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than</a:t>
            </a:r>
            <a:r>
              <a:rPr sz="1721" b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 minimum</a:t>
            </a:r>
            <a:r>
              <a:rPr sz="1721" b="1" spc="-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4" dirty="0">
                <a:solidFill>
                  <a:srgbClr val="BF0000"/>
                </a:solidFill>
                <a:latin typeface="Calibri"/>
                <a:cs typeface="Calibri"/>
              </a:rPr>
              <a:t>required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number</a:t>
            </a:r>
            <a:r>
              <a:rPr sz="1721" b="1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1721" b="1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neurons</a:t>
            </a:r>
            <a:r>
              <a:rPr sz="1721" b="1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i="1" spc="9" dirty="0">
                <a:solidFill>
                  <a:srgbClr val="BF0000"/>
                </a:solidFill>
                <a:latin typeface="Calibri"/>
                <a:cs typeface="Calibri"/>
              </a:rPr>
              <a:t>cannot</a:t>
            </a:r>
            <a:r>
              <a:rPr sz="1721" b="1" i="1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model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4643" y="6221455"/>
            <a:ext cx="115364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721" b="1" spc="-57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721" b="1" spc="9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94386" y="2852121"/>
            <a:ext cx="244849" cy="238125"/>
            <a:chOff x="1060704" y="3232403"/>
            <a:chExt cx="277495" cy="269875"/>
          </a:xfrm>
        </p:grpSpPr>
        <p:sp>
          <p:nvSpPr>
            <p:cNvPr id="10" name="object 10"/>
            <p:cNvSpPr/>
            <p:nvPr/>
          </p:nvSpPr>
          <p:spPr>
            <a:xfrm>
              <a:off x="1060704" y="3232403"/>
              <a:ext cx="277495" cy="269875"/>
            </a:xfrm>
            <a:custGeom>
              <a:avLst/>
              <a:gdLst/>
              <a:ahLst/>
              <a:cxnLst/>
              <a:rect l="l" t="t" r="r" b="b"/>
              <a:pathLst>
                <a:path w="277494" h="269875">
                  <a:moveTo>
                    <a:pt x="277367" y="269748"/>
                  </a:moveTo>
                  <a:lnTo>
                    <a:pt x="0" y="269748"/>
                  </a:lnTo>
                  <a:lnTo>
                    <a:pt x="0" y="0"/>
                  </a:lnTo>
                  <a:lnTo>
                    <a:pt x="277367" y="0"/>
                  </a:lnTo>
                  <a:lnTo>
                    <a:pt x="277367" y="26974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43" y="3291840"/>
              <a:ext cx="128301" cy="1493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35101" y="2921610"/>
            <a:ext cx="105895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44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08725" y="2852121"/>
            <a:ext cx="295835" cy="238125"/>
            <a:chOff x="4590288" y="3232403"/>
            <a:chExt cx="335280" cy="269875"/>
          </a:xfrm>
        </p:grpSpPr>
        <p:sp>
          <p:nvSpPr>
            <p:cNvPr id="14" name="object 14"/>
            <p:cNvSpPr/>
            <p:nvPr/>
          </p:nvSpPr>
          <p:spPr>
            <a:xfrm>
              <a:off x="4590288" y="3232403"/>
              <a:ext cx="335280" cy="269875"/>
            </a:xfrm>
            <a:custGeom>
              <a:avLst/>
              <a:gdLst/>
              <a:ahLst/>
              <a:cxnLst/>
              <a:rect l="l" t="t" r="r" b="b"/>
              <a:pathLst>
                <a:path w="335279" h="269875">
                  <a:moveTo>
                    <a:pt x="335279" y="269748"/>
                  </a:moveTo>
                  <a:lnTo>
                    <a:pt x="0" y="269748"/>
                  </a:lnTo>
                  <a:lnTo>
                    <a:pt x="0" y="0"/>
                  </a:lnTo>
                  <a:lnTo>
                    <a:pt x="335279" y="0"/>
                  </a:lnTo>
                  <a:lnTo>
                    <a:pt x="335279" y="26974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0103" y="3291840"/>
              <a:ext cx="128301" cy="1493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52127" y="2921610"/>
            <a:ext cx="149038" cy="18443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103" spc="97" dirty="0">
                <a:solidFill>
                  <a:srgbClr val="BF0000"/>
                </a:solidFill>
                <a:latin typeface="Cambria Math"/>
                <a:cs typeface="Cambria Math"/>
              </a:rPr>
              <a:t>M</a:t>
            </a:r>
            <a:endParaRPr sz="1103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6504" y="1866451"/>
            <a:ext cx="4536141" cy="2002491"/>
            <a:chOff x="451104" y="2115311"/>
            <a:chExt cx="5140960" cy="226949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36" y="3788664"/>
              <a:ext cx="175259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396" y="3788664"/>
              <a:ext cx="175259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40" y="3537204"/>
              <a:ext cx="176784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36" y="4207764"/>
              <a:ext cx="175259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396" y="4207764"/>
              <a:ext cx="175259" cy="1767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45451" y="3951731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5" h="274320">
                  <a:moveTo>
                    <a:pt x="361188" y="94500"/>
                  </a:moveTo>
                  <a:lnTo>
                    <a:pt x="359664" y="91452"/>
                  </a:lnTo>
                  <a:lnTo>
                    <a:pt x="306324" y="12"/>
                  </a:lnTo>
                  <a:lnTo>
                    <a:pt x="300228" y="1828"/>
                  </a:lnTo>
                  <a:lnTo>
                    <a:pt x="300228" y="32054"/>
                  </a:lnTo>
                  <a:lnTo>
                    <a:pt x="300228" y="256870"/>
                  </a:lnTo>
                  <a:lnTo>
                    <a:pt x="187210" y="135382"/>
                  </a:lnTo>
                  <a:lnTo>
                    <a:pt x="289839" y="25107"/>
                  </a:lnTo>
                  <a:lnTo>
                    <a:pt x="288671" y="30276"/>
                  </a:lnTo>
                  <a:lnTo>
                    <a:pt x="252984" y="91452"/>
                  </a:lnTo>
                  <a:lnTo>
                    <a:pt x="251460" y="94500"/>
                  </a:lnTo>
                  <a:lnTo>
                    <a:pt x="251460" y="97548"/>
                  </a:lnTo>
                  <a:lnTo>
                    <a:pt x="254508" y="99072"/>
                  </a:lnTo>
                  <a:lnTo>
                    <a:pt x="256032" y="100596"/>
                  </a:lnTo>
                  <a:lnTo>
                    <a:pt x="260604" y="99072"/>
                  </a:lnTo>
                  <a:lnTo>
                    <a:pt x="262128" y="97548"/>
                  </a:lnTo>
                  <a:lnTo>
                    <a:pt x="280682" y="65659"/>
                  </a:lnTo>
                  <a:lnTo>
                    <a:pt x="272796" y="100584"/>
                  </a:lnTo>
                  <a:lnTo>
                    <a:pt x="271272" y="103632"/>
                  </a:lnTo>
                  <a:lnTo>
                    <a:pt x="272796" y="106680"/>
                  </a:lnTo>
                  <a:lnTo>
                    <a:pt x="275844" y="108204"/>
                  </a:lnTo>
                  <a:lnTo>
                    <a:pt x="278892" y="108204"/>
                  </a:lnTo>
                  <a:lnTo>
                    <a:pt x="281940" y="106680"/>
                  </a:lnTo>
                  <a:lnTo>
                    <a:pt x="281940" y="103632"/>
                  </a:lnTo>
                  <a:lnTo>
                    <a:pt x="297802" y="36220"/>
                  </a:lnTo>
                  <a:lnTo>
                    <a:pt x="300228" y="32054"/>
                  </a:lnTo>
                  <a:lnTo>
                    <a:pt x="300228" y="1828"/>
                  </a:lnTo>
                  <a:lnTo>
                    <a:pt x="294271" y="3606"/>
                  </a:lnTo>
                  <a:lnTo>
                    <a:pt x="294271" y="6235"/>
                  </a:lnTo>
                  <a:lnTo>
                    <a:pt x="294106" y="6235"/>
                  </a:lnTo>
                  <a:lnTo>
                    <a:pt x="294132" y="6096"/>
                  </a:lnTo>
                  <a:lnTo>
                    <a:pt x="294271" y="6235"/>
                  </a:lnTo>
                  <a:lnTo>
                    <a:pt x="294271" y="3606"/>
                  </a:lnTo>
                  <a:lnTo>
                    <a:pt x="204216" y="30480"/>
                  </a:lnTo>
                  <a:lnTo>
                    <a:pt x="201168" y="32004"/>
                  </a:lnTo>
                  <a:lnTo>
                    <a:pt x="199644" y="35052"/>
                  </a:lnTo>
                  <a:lnTo>
                    <a:pt x="201168" y="36576"/>
                  </a:lnTo>
                  <a:lnTo>
                    <a:pt x="201168" y="39624"/>
                  </a:lnTo>
                  <a:lnTo>
                    <a:pt x="204216" y="41148"/>
                  </a:lnTo>
                  <a:lnTo>
                    <a:pt x="207264" y="41148"/>
                  </a:lnTo>
                  <a:lnTo>
                    <a:pt x="283718" y="17348"/>
                  </a:lnTo>
                  <a:lnTo>
                    <a:pt x="180238" y="127889"/>
                  </a:lnTo>
                  <a:lnTo>
                    <a:pt x="173240" y="120370"/>
                  </a:lnTo>
                  <a:lnTo>
                    <a:pt x="173240" y="135369"/>
                  </a:lnTo>
                  <a:lnTo>
                    <a:pt x="59448" y="256921"/>
                  </a:lnTo>
                  <a:lnTo>
                    <a:pt x="59448" y="29438"/>
                  </a:lnTo>
                  <a:lnTo>
                    <a:pt x="62534" y="34759"/>
                  </a:lnTo>
                  <a:lnTo>
                    <a:pt x="77736" y="103632"/>
                  </a:lnTo>
                  <a:lnTo>
                    <a:pt x="77736" y="106680"/>
                  </a:lnTo>
                  <a:lnTo>
                    <a:pt x="80784" y="108204"/>
                  </a:lnTo>
                  <a:lnTo>
                    <a:pt x="83832" y="108204"/>
                  </a:lnTo>
                  <a:lnTo>
                    <a:pt x="86880" y="106680"/>
                  </a:lnTo>
                  <a:lnTo>
                    <a:pt x="88404" y="103632"/>
                  </a:lnTo>
                  <a:lnTo>
                    <a:pt x="88404" y="100584"/>
                  </a:lnTo>
                  <a:lnTo>
                    <a:pt x="80505" y="65659"/>
                  </a:lnTo>
                  <a:lnTo>
                    <a:pt x="99072" y="97548"/>
                  </a:lnTo>
                  <a:lnTo>
                    <a:pt x="100596" y="99072"/>
                  </a:lnTo>
                  <a:lnTo>
                    <a:pt x="103644" y="100596"/>
                  </a:lnTo>
                  <a:lnTo>
                    <a:pt x="105168" y="99072"/>
                  </a:lnTo>
                  <a:lnTo>
                    <a:pt x="108216" y="97548"/>
                  </a:lnTo>
                  <a:lnTo>
                    <a:pt x="109740" y="94500"/>
                  </a:lnTo>
                  <a:lnTo>
                    <a:pt x="108216" y="91452"/>
                  </a:lnTo>
                  <a:lnTo>
                    <a:pt x="72517" y="30289"/>
                  </a:lnTo>
                  <a:lnTo>
                    <a:pt x="71386" y="25234"/>
                  </a:lnTo>
                  <a:lnTo>
                    <a:pt x="173240" y="135369"/>
                  </a:lnTo>
                  <a:lnTo>
                    <a:pt x="173240" y="120370"/>
                  </a:lnTo>
                  <a:lnTo>
                    <a:pt x="78003" y="17983"/>
                  </a:lnTo>
                  <a:lnTo>
                    <a:pt x="152412" y="41148"/>
                  </a:lnTo>
                  <a:lnTo>
                    <a:pt x="155460" y="41148"/>
                  </a:lnTo>
                  <a:lnTo>
                    <a:pt x="158508" y="39624"/>
                  </a:lnTo>
                  <a:lnTo>
                    <a:pt x="160032" y="36576"/>
                  </a:lnTo>
                  <a:lnTo>
                    <a:pt x="160032" y="35052"/>
                  </a:lnTo>
                  <a:lnTo>
                    <a:pt x="158508" y="32004"/>
                  </a:lnTo>
                  <a:lnTo>
                    <a:pt x="155460" y="30480"/>
                  </a:lnTo>
                  <a:lnTo>
                    <a:pt x="69951" y="4572"/>
                  </a:lnTo>
                  <a:lnTo>
                    <a:pt x="67094" y="3708"/>
                  </a:lnTo>
                  <a:lnTo>
                    <a:pt x="67094" y="6248"/>
                  </a:lnTo>
                  <a:lnTo>
                    <a:pt x="67068" y="6096"/>
                  </a:lnTo>
                  <a:lnTo>
                    <a:pt x="67094" y="6248"/>
                  </a:lnTo>
                  <a:lnTo>
                    <a:pt x="67094" y="3708"/>
                  </a:lnTo>
                  <a:lnTo>
                    <a:pt x="54876" y="0"/>
                  </a:lnTo>
                  <a:lnTo>
                    <a:pt x="48653" y="10680"/>
                  </a:lnTo>
                  <a:lnTo>
                    <a:pt x="1524" y="91452"/>
                  </a:lnTo>
                  <a:lnTo>
                    <a:pt x="0" y="94500"/>
                  </a:lnTo>
                  <a:lnTo>
                    <a:pt x="0" y="97548"/>
                  </a:lnTo>
                  <a:lnTo>
                    <a:pt x="3048" y="99072"/>
                  </a:lnTo>
                  <a:lnTo>
                    <a:pt x="4572" y="100596"/>
                  </a:lnTo>
                  <a:lnTo>
                    <a:pt x="9144" y="99072"/>
                  </a:lnTo>
                  <a:lnTo>
                    <a:pt x="10668" y="97548"/>
                  </a:lnTo>
                  <a:lnTo>
                    <a:pt x="48768" y="32054"/>
                  </a:lnTo>
                  <a:lnTo>
                    <a:pt x="48768" y="269760"/>
                  </a:lnTo>
                  <a:lnTo>
                    <a:pt x="53352" y="269760"/>
                  </a:lnTo>
                  <a:lnTo>
                    <a:pt x="57912" y="274320"/>
                  </a:lnTo>
                  <a:lnTo>
                    <a:pt x="180213" y="142913"/>
                  </a:lnTo>
                  <a:lnTo>
                    <a:pt x="301764" y="274320"/>
                  </a:lnTo>
                  <a:lnTo>
                    <a:pt x="306324" y="269760"/>
                  </a:lnTo>
                  <a:lnTo>
                    <a:pt x="310896" y="269760"/>
                  </a:lnTo>
                  <a:lnTo>
                    <a:pt x="310896" y="29438"/>
                  </a:lnTo>
                  <a:lnTo>
                    <a:pt x="350520" y="97548"/>
                  </a:lnTo>
                  <a:lnTo>
                    <a:pt x="352044" y="99072"/>
                  </a:lnTo>
                  <a:lnTo>
                    <a:pt x="355092" y="100596"/>
                  </a:lnTo>
                  <a:lnTo>
                    <a:pt x="356616" y="99072"/>
                  </a:lnTo>
                  <a:lnTo>
                    <a:pt x="359664" y="97548"/>
                  </a:lnTo>
                  <a:lnTo>
                    <a:pt x="361188" y="94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755" y="3700271"/>
              <a:ext cx="259080" cy="1066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332" y="4207764"/>
              <a:ext cx="176784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792" y="4207764"/>
              <a:ext cx="176784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332" y="3788664"/>
              <a:ext cx="176784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792" y="3788664"/>
              <a:ext cx="176784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3059" y="3537204"/>
              <a:ext cx="175259" cy="1767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46860" y="3951731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4" h="274320">
                  <a:moveTo>
                    <a:pt x="361175" y="94500"/>
                  </a:moveTo>
                  <a:lnTo>
                    <a:pt x="359651" y="91452"/>
                  </a:lnTo>
                  <a:lnTo>
                    <a:pt x="312534" y="10680"/>
                  </a:lnTo>
                  <a:lnTo>
                    <a:pt x="312407" y="10464"/>
                  </a:lnTo>
                  <a:lnTo>
                    <a:pt x="312407" y="13728"/>
                  </a:lnTo>
                  <a:lnTo>
                    <a:pt x="312407" y="21577"/>
                  </a:lnTo>
                  <a:lnTo>
                    <a:pt x="306311" y="21577"/>
                  </a:lnTo>
                  <a:lnTo>
                    <a:pt x="302856" y="15659"/>
                  </a:lnTo>
                  <a:lnTo>
                    <a:pt x="303276" y="13728"/>
                  </a:lnTo>
                  <a:lnTo>
                    <a:pt x="310883" y="13728"/>
                  </a:lnTo>
                  <a:lnTo>
                    <a:pt x="312407" y="13728"/>
                  </a:lnTo>
                  <a:lnTo>
                    <a:pt x="312407" y="10464"/>
                  </a:lnTo>
                  <a:lnTo>
                    <a:pt x="306311" y="12"/>
                  </a:lnTo>
                  <a:lnTo>
                    <a:pt x="301739" y="1397"/>
                  </a:lnTo>
                  <a:lnTo>
                    <a:pt x="301739" y="29438"/>
                  </a:lnTo>
                  <a:lnTo>
                    <a:pt x="301739" y="256921"/>
                  </a:lnTo>
                  <a:lnTo>
                    <a:pt x="187934" y="135369"/>
                  </a:lnTo>
                  <a:lnTo>
                    <a:pt x="289801" y="25234"/>
                  </a:lnTo>
                  <a:lnTo>
                    <a:pt x="288658" y="30264"/>
                  </a:lnTo>
                  <a:lnTo>
                    <a:pt x="252971" y="91452"/>
                  </a:lnTo>
                  <a:lnTo>
                    <a:pt x="251447" y="94500"/>
                  </a:lnTo>
                  <a:lnTo>
                    <a:pt x="252971" y="97548"/>
                  </a:lnTo>
                  <a:lnTo>
                    <a:pt x="254495" y="99072"/>
                  </a:lnTo>
                  <a:lnTo>
                    <a:pt x="257543" y="100596"/>
                  </a:lnTo>
                  <a:lnTo>
                    <a:pt x="260591" y="99072"/>
                  </a:lnTo>
                  <a:lnTo>
                    <a:pt x="262115" y="97548"/>
                  </a:lnTo>
                  <a:lnTo>
                    <a:pt x="280670" y="65659"/>
                  </a:lnTo>
                  <a:lnTo>
                    <a:pt x="272783" y="100584"/>
                  </a:lnTo>
                  <a:lnTo>
                    <a:pt x="272783" y="103632"/>
                  </a:lnTo>
                  <a:lnTo>
                    <a:pt x="274307" y="106680"/>
                  </a:lnTo>
                  <a:lnTo>
                    <a:pt x="277355" y="108204"/>
                  </a:lnTo>
                  <a:lnTo>
                    <a:pt x="280416" y="108204"/>
                  </a:lnTo>
                  <a:lnTo>
                    <a:pt x="283451" y="106680"/>
                  </a:lnTo>
                  <a:lnTo>
                    <a:pt x="283451" y="103632"/>
                  </a:lnTo>
                  <a:lnTo>
                    <a:pt x="298640" y="34759"/>
                  </a:lnTo>
                  <a:lnTo>
                    <a:pt x="301739" y="29438"/>
                  </a:lnTo>
                  <a:lnTo>
                    <a:pt x="301739" y="1397"/>
                  </a:lnTo>
                  <a:lnTo>
                    <a:pt x="294297" y="3644"/>
                  </a:lnTo>
                  <a:lnTo>
                    <a:pt x="294297" y="6248"/>
                  </a:lnTo>
                  <a:lnTo>
                    <a:pt x="294093" y="6248"/>
                  </a:lnTo>
                  <a:lnTo>
                    <a:pt x="294119" y="6096"/>
                  </a:lnTo>
                  <a:lnTo>
                    <a:pt x="294297" y="6248"/>
                  </a:lnTo>
                  <a:lnTo>
                    <a:pt x="294297" y="3644"/>
                  </a:lnTo>
                  <a:lnTo>
                    <a:pt x="205727" y="30480"/>
                  </a:lnTo>
                  <a:lnTo>
                    <a:pt x="202679" y="32004"/>
                  </a:lnTo>
                  <a:lnTo>
                    <a:pt x="201155" y="35052"/>
                  </a:lnTo>
                  <a:lnTo>
                    <a:pt x="201155" y="36576"/>
                  </a:lnTo>
                  <a:lnTo>
                    <a:pt x="202679" y="39624"/>
                  </a:lnTo>
                  <a:lnTo>
                    <a:pt x="205727" y="41148"/>
                  </a:lnTo>
                  <a:lnTo>
                    <a:pt x="208775" y="41148"/>
                  </a:lnTo>
                  <a:lnTo>
                    <a:pt x="283184" y="17983"/>
                  </a:lnTo>
                  <a:lnTo>
                    <a:pt x="180936" y="127889"/>
                  </a:lnTo>
                  <a:lnTo>
                    <a:pt x="173964" y="120446"/>
                  </a:lnTo>
                  <a:lnTo>
                    <a:pt x="173964" y="135382"/>
                  </a:lnTo>
                  <a:lnTo>
                    <a:pt x="60960" y="256857"/>
                  </a:lnTo>
                  <a:lnTo>
                    <a:pt x="60960" y="32054"/>
                  </a:lnTo>
                  <a:lnTo>
                    <a:pt x="63385" y="36233"/>
                  </a:lnTo>
                  <a:lnTo>
                    <a:pt x="79248" y="103632"/>
                  </a:lnTo>
                  <a:lnTo>
                    <a:pt x="79248" y="106680"/>
                  </a:lnTo>
                  <a:lnTo>
                    <a:pt x="82296" y="108204"/>
                  </a:lnTo>
                  <a:lnTo>
                    <a:pt x="85344" y="108204"/>
                  </a:lnTo>
                  <a:lnTo>
                    <a:pt x="89916" y="103632"/>
                  </a:lnTo>
                  <a:lnTo>
                    <a:pt x="88392" y="100584"/>
                  </a:lnTo>
                  <a:lnTo>
                    <a:pt x="80492" y="65659"/>
                  </a:lnTo>
                  <a:lnTo>
                    <a:pt x="99060" y="97548"/>
                  </a:lnTo>
                  <a:lnTo>
                    <a:pt x="100584" y="99072"/>
                  </a:lnTo>
                  <a:lnTo>
                    <a:pt x="103632" y="100596"/>
                  </a:lnTo>
                  <a:lnTo>
                    <a:pt x="109728" y="97548"/>
                  </a:lnTo>
                  <a:lnTo>
                    <a:pt x="109728" y="94500"/>
                  </a:lnTo>
                  <a:lnTo>
                    <a:pt x="108204" y="91452"/>
                  </a:lnTo>
                  <a:lnTo>
                    <a:pt x="72504" y="30276"/>
                  </a:lnTo>
                  <a:lnTo>
                    <a:pt x="71348" y="25107"/>
                  </a:lnTo>
                  <a:lnTo>
                    <a:pt x="173964" y="135382"/>
                  </a:lnTo>
                  <a:lnTo>
                    <a:pt x="173964" y="120446"/>
                  </a:lnTo>
                  <a:lnTo>
                    <a:pt x="77470" y="17348"/>
                  </a:lnTo>
                  <a:lnTo>
                    <a:pt x="153924" y="41148"/>
                  </a:lnTo>
                  <a:lnTo>
                    <a:pt x="156972" y="41148"/>
                  </a:lnTo>
                  <a:lnTo>
                    <a:pt x="160020" y="39624"/>
                  </a:lnTo>
                  <a:lnTo>
                    <a:pt x="160020" y="36576"/>
                  </a:lnTo>
                  <a:lnTo>
                    <a:pt x="161544" y="35052"/>
                  </a:lnTo>
                  <a:lnTo>
                    <a:pt x="160020" y="32004"/>
                  </a:lnTo>
                  <a:lnTo>
                    <a:pt x="156972" y="30480"/>
                  </a:lnTo>
                  <a:lnTo>
                    <a:pt x="70180" y="4572"/>
                  </a:lnTo>
                  <a:lnTo>
                    <a:pt x="67081" y="3657"/>
                  </a:lnTo>
                  <a:lnTo>
                    <a:pt x="67081" y="6235"/>
                  </a:lnTo>
                  <a:lnTo>
                    <a:pt x="66916" y="6235"/>
                  </a:lnTo>
                  <a:lnTo>
                    <a:pt x="66954" y="6096"/>
                  </a:lnTo>
                  <a:lnTo>
                    <a:pt x="67081" y="6235"/>
                  </a:lnTo>
                  <a:lnTo>
                    <a:pt x="67081" y="3657"/>
                  </a:lnTo>
                  <a:lnTo>
                    <a:pt x="59931" y="1524"/>
                  </a:lnTo>
                  <a:lnTo>
                    <a:pt x="59931" y="21577"/>
                  </a:lnTo>
                  <a:lnTo>
                    <a:pt x="54864" y="21577"/>
                  </a:lnTo>
                  <a:lnTo>
                    <a:pt x="50292" y="13728"/>
                  </a:lnTo>
                  <a:lnTo>
                    <a:pt x="58089" y="13728"/>
                  </a:lnTo>
                  <a:lnTo>
                    <a:pt x="58470" y="15379"/>
                  </a:lnTo>
                  <a:lnTo>
                    <a:pt x="59931" y="21577"/>
                  </a:lnTo>
                  <a:lnTo>
                    <a:pt x="59931" y="1524"/>
                  </a:lnTo>
                  <a:lnTo>
                    <a:pt x="54864" y="12"/>
                  </a:lnTo>
                  <a:lnTo>
                    <a:pt x="1524" y="91452"/>
                  </a:lnTo>
                  <a:lnTo>
                    <a:pt x="0" y="94500"/>
                  </a:lnTo>
                  <a:lnTo>
                    <a:pt x="1524" y="97548"/>
                  </a:lnTo>
                  <a:lnTo>
                    <a:pt x="3048" y="99072"/>
                  </a:lnTo>
                  <a:lnTo>
                    <a:pt x="6096" y="100596"/>
                  </a:lnTo>
                  <a:lnTo>
                    <a:pt x="9144" y="99072"/>
                  </a:lnTo>
                  <a:lnTo>
                    <a:pt x="10668" y="97548"/>
                  </a:lnTo>
                  <a:lnTo>
                    <a:pt x="50292" y="29438"/>
                  </a:lnTo>
                  <a:lnTo>
                    <a:pt x="50292" y="269760"/>
                  </a:lnTo>
                  <a:lnTo>
                    <a:pt x="54864" y="269760"/>
                  </a:lnTo>
                  <a:lnTo>
                    <a:pt x="59423" y="274320"/>
                  </a:lnTo>
                  <a:lnTo>
                    <a:pt x="180962" y="142913"/>
                  </a:lnTo>
                  <a:lnTo>
                    <a:pt x="303276" y="274320"/>
                  </a:lnTo>
                  <a:lnTo>
                    <a:pt x="307835" y="269760"/>
                  </a:lnTo>
                  <a:lnTo>
                    <a:pt x="312407" y="269760"/>
                  </a:lnTo>
                  <a:lnTo>
                    <a:pt x="312407" y="32054"/>
                  </a:lnTo>
                  <a:lnTo>
                    <a:pt x="350507" y="97548"/>
                  </a:lnTo>
                  <a:lnTo>
                    <a:pt x="352031" y="99072"/>
                  </a:lnTo>
                  <a:lnTo>
                    <a:pt x="355079" y="100596"/>
                  </a:lnTo>
                  <a:lnTo>
                    <a:pt x="361175" y="97548"/>
                  </a:lnTo>
                  <a:lnTo>
                    <a:pt x="361175" y="94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676" y="3700271"/>
              <a:ext cx="257556" cy="1066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5208" y="4207764"/>
              <a:ext cx="175260" cy="1767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6667" y="4207764"/>
              <a:ext cx="175260" cy="1767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5208" y="3788664"/>
              <a:ext cx="175260" cy="1767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6667" y="3788664"/>
              <a:ext cx="175260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3412" y="3537204"/>
              <a:ext cx="175260" cy="17678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77199" y="3951731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4" h="274320">
                  <a:moveTo>
                    <a:pt x="361200" y="91452"/>
                  </a:moveTo>
                  <a:lnTo>
                    <a:pt x="312737" y="10680"/>
                  </a:lnTo>
                  <a:lnTo>
                    <a:pt x="306336" y="12"/>
                  </a:lnTo>
                  <a:lnTo>
                    <a:pt x="301764" y="1397"/>
                  </a:lnTo>
                  <a:lnTo>
                    <a:pt x="301764" y="29438"/>
                  </a:lnTo>
                  <a:lnTo>
                    <a:pt x="301764" y="256895"/>
                  </a:lnTo>
                  <a:lnTo>
                    <a:pt x="188341" y="134962"/>
                  </a:lnTo>
                  <a:lnTo>
                    <a:pt x="290220" y="24803"/>
                  </a:lnTo>
                  <a:lnTo>
                    <a:pt x="289280" y="29235"/>
                  </a:lnTo>
                  <a:lnTo>
                    <a:pt x="252996" y="91452"/>
                  </a:lnTo>
                  <a:lnTo>
                    <a:pt x="251472" y="94500"/>
                  </a:lnTo>
                  <a:lnTo>
                    <a:pt x="252996" y="97548"/>
                  </a:lnTo>
                  <a:lnTo>
                    <a:pt x="256044" y="99072"/>
                  </a:lnTo>
                  <a:lnTo>
                    <a:pt x="257568" y="100596"/>
                  </a:lnTo>
                  <a:lnTo>
                    <a:pt x="260616" y="99072"/>
                  </a:lnTo>
                  <a:lnTo>
                    <a:pt x="262140" y="97548"/>
                  </a:lnTo>
                  <a:lnTo>
                    <a:pt x="282194" y="63080"/>
                  </a:lnTo>
                  <a:lnTo>
                    <a:pt x="274332" y="100584"/>
                  </a:lnTo>
                  <a:lnTo>
                    <a:pt x="272808" y="103632"/>
                  </a:lnTo>
                  <a:lnTo>
                    <a:pt x="274332" y="106680"/>
                  </a:lnTo>
                  <a:lnTo>
                    <a:pt x="277380" y="108204"/>
                  </a:lnTo>
                  <a:lnTo>
                    <a:pt x="280428" y="108204"/>
                  </a:lnTo>
                  <a:lnTo>
                    <a:pt x="283476" y="106680"/>
                  </a:lnTo>
                  <a:lnTo>
                    <a:pt x="283476" y="103632"/>
                  </a:lnTo>
                  <a:lnTo>
                    <a:pt x="298653" y="34785"/>
                  </a:lnTo>
                  <a:lnTo>
                    <a:pt x="301764" y="29438"/>
                  </a:lnTo>
                  <a:lnTo>
                    <a:pt x="301764" y="1397"/>
                  </a:lnTo>
                  <a:lnTo>
                    <a:pt x="294309" y="3644"/>
                  </a:lnTo>
                  <a:lnTo>
                    <a:pt x="294309" y="6248"/>
                  </a:lnTo>
                  <a:lnTo>
                    <a:pt x="294106" y="6248"/>
                  </a:lnTo>
                  <a:lnTo>
                    <a:pt x="294144" y="6096"/>
                  </a:lnTo>
                  <a:lnTo>
                    <a:pt x="294309" y="6248"/>
                  </a:lnTo>
                  <a:lnTo>
                    <a:pt x="294309" y="3644"/>
                  </a:lnTo>
                  <a:lnTo>
                    <a:pt x="205752" y="30480"/>
                  </a:lnTo>
                  <a:lnTo>
                    <a:pt x="202704" y="32004"/>
                  </a:lnTo>
                  <a:lnTo>
                    <a:pt x="201180" y="35052"/>
                  </a:lnTo>
                  <a:lnTo>
                    <a:pt x="202704" y="36576"/>
                  </a:lnTo>
                  <a:lnTo>
                    <a:pt x="202704" y="39624"/>
                  </a:lnTo>
                  <a:lnTo>
                    <a:pt x="205752" y="41148"/>
                  </a:lnTo>
                  <a:lnTo>
                    <a:pt x="208800" y="41148"/>
                  </a:lnTo>
                  <a:lnTo>
                    <a:pt x="283197" y="17983"/>
                  </a:lnTo>
                  <a:lnTo>
                    <a:pt x="181356" y="127457"/>
                  </a:lnTo>
                  <a:lnTo>
                    <a:pt x="174383" y="119964"/>
                  </a:lnTo>
                  <a:lnTo>
                    <a:pt x="174383" y="134962"/>
                  </a:lnTo>
                  <a:lnTo>
                    <a:pt x="60960" y="256895"/>
                  </a:lnTo>
                  <a:lnTo>
                    <a:pt x="60960" y="29438"/>
                  </a:lnTo>
                  <a:lnTo>
                    <a:pt x="62344" y="31838"/>
                  </a:lnTo>
                  <a:lnTo>
                    <a:pt x="79248" y="103632"/>
                  </a:lnTo>
                  <a:lnTo>
                    <a:pt x="79248" y="106680"/>
                  </a:lnTo>
                  <a:lnTo>
                    <a:pt x="82296" y="108204"/>
                  </a:lnTo>
                  <a:lnTo>
                    <a:pt x="85344" y="108204"/>
                  </a:lnTo>
                  <a:lnTo>
                    <a:pt x="88392" y="106680"/>
                  </a:lnTo>
                  <a:lnTo>
                    <a:pt x="89916" y="103632"/>
                  </a:lnTo>
                  <a:lnTo>
                    <a:pt x="88392" y="100584"/>
                  </a:lnTo>
                  <a:lnTo>
                    <a:pt x="79540" y="61391"/>
                  </a:lnTo>
                  <a:lnTo>
                    <a:pt x="100584" y="97548"/>
                  </a:lnTo>
                  <a:lnTo>
                    <a:pt x="102108" y="99072"/>
                  </a:lnTo>
                  <a:lnTo>
                    <a:pt x="105156" y="100596"/>
                  </a:lnTo>
                  <a:lnTo>
                    <a:pt x="106680" y="99072"/>
                  </a:lnTo>
                  <a:lnTo>
                    <a:pt x="109728" y="97548"/>
                  </a:lnTo>
                  <a:lnTo>
                    <a:pt x="109728" y="91452"/>
                  </a:lnTo>
                  <a:lnTo>
                    <a:pt x="72212" y="28943"/>
                  </a:lnTo>
                  <a:lnTo>
                    <a:pt x="70891" y="23050"/>
                  </a:lnTo>
                  <a:lnTo>
                    <a:pt x="174383" y="134962"/>
                  </a:lnTo>
                  <a:lnTo>
                    <a:pt x="174383" y="119964"/>
                  </a:lnTo>
                  <a:lnTo>
                    <a:pt x="79527" y="17983"/>
                  </a:lnTo>
                  <a:lnTo>
                    <a:pt x="153924" y="41148"/>
                  </a:lnTo>
                  <a:lnTo>
                    <a:pt x="156972" y="41148"/>
                  </a:lnTo>
                  <a:lnTo>
                    <a:pt x="160020" y="39624"/>
                  </a:lnTo>
                  <a:lnTo>
                    <a:pt x="160020" y="36576"/>
                  </a:lnTo>
                  <a:lnTo>
                    <a:pt x="161544" y="35052"/>
                  </a:lnTo>
                  <a:lnTo>
                    <a:pt x="160020" y="32004"/>
                  </a:lnTo>
                  <a:lnTo>
                    <a:pt x="156972" y="30480"/>
                  </a:lnTo>
                  <a:lnTo>
                    <a:pt x="70180" y="4572"/>
                  </a:lnTo>
                  <a:lnTo>
                    <a:pt x="54864" y="12"/>
                  </a:lnTo>
                  <a:lnTo>
                    <a:pt x="1524" y="91452"/>
                  </a:lnTo>
                  <a:lnTo>
                    <a:pt x="0" y="94500"/>
                  </a:lnTo>
                  <a:lnTo>
                    <a:pt x="1524" y="97548"/>
                  </a:lnTo>
                  <a:lnTo>
                    <a:pt x="4572" y="99072"/>
                  </a:lnTo>
                  <a:lnTo>
                    <a:pt x="6096" y="100596"/>
                  </a:lnTo>
                  <a:lnTo>
                    <a:pt x="9144" y="99072"/>
                  </a:lnTo>
                  <a:lnTo>
                    <a:pt x="10668" y="97548"/>
                  </a:lnTo>
                  <a:lnTo>
                    <a:pt x="50292" y="29438"/>
                  </a:lnTo>
                  <a:lnTo>
                    <a:pt x="50292" y="269760"/>
                  </a:lnTo>
                  <a:lnTo>
                    <a:pt x="54889" y="269760"/>
                  </a:lnTo>
                  <a:lnTo>
                    <a:pt x="59448" y="274320"/>
                  </a:lnTo>
                  <a:lnTo>
                    <a:pt x="181356" y="142506"/>
                  </a:lnTo>
                  <a:lnTo>
                    <a:pt x="303276" y="274320"/>
                  </a:lnTo>
                  <a:lnTo>
                    <a:pt x="307835" y="269760"/>
                  </a:lnTo>
                  <a:lnTo>
                    <a:pt x="312432" y="269760"/>
                  </a:lnTo>
                  <a:lnTo>
                    <a:pt x="312432" y="29438"/>
                  </a:lnTo>
                  <a:lnTo>
                    <a:pt x="352056" y="97548"/>
                  </a:lnTo>
                  <a:lnTo>
                    <a:pt x="353580" y="99072"/>
                  </a:lnTo>
                  <a:lnTo>
                    <a:pt x="356628" y="100596"/>
                  </a:lnTo>
                  <a:lnTo>
                    <a:pt x="358152" y="99072"/>
                  </a:lnTo>
                  <a:lnTo>
                    <a:pt x="361200" y="97548"/>
                  </a:lnTo>
                  <a:lnTo>
                    <a:pt x="361200" y="9145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9028" y="3700271"/>
              <a:ext cx="257555" cy="1066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6603" y="3537204"/>
              <a:ext cx="893064" cy="8473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343" y="4207764"/>
              <a:ext cx="176783" cy="1767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804" y="4207764"/>
              <a:ext cx="176783" cy="1767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343" y="3788664"/>
              <a:ext cx="176783" cy="1767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804" y="3788664"/>
              <a:ext cx="176783" cy="1767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4072" y="3537204"/>
              <a:ext cx="175259" cy="1767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47872" y="3951744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4" h="274320">
                  <a:moveTo>
                    <a:pt x="361175" y="94488"/>
                  </a:moveTo>
                  <a:lnTo>
                    <a:pt x="359651" y="91440"/>
                  </a:lnTo>
                  <a:lnTo>
                    <a:pt x="312534" y="10668"/>
                  </a:lnTo>
                  <a:lnTo>
                    <a:pt x="312407" y="10452"/>
                  </a:lnTo>
                  <a:lnTo>
                    <a:pt x="312407" y="13716"/>
                  </a:lnTo>
                  <a:lnTo>
                    <a:pt x="312407" y="21564"/>
                  </a:lnTo>
                  <a:lnTo>
                    <a:pt x="306311" y="21564"/>
                  </a:lnTo>
                  <a:lnTo>
                    <a:pt x="302856" y="15646"/>
                  </a:lnTo>
                  <a:lnTo>
                    <a:pt x="303288" y="13716"/>
                  </a:lnTo>
                  <a:lnTo>
                    <a:pt x="310883" y="13716"/>
                  </a:lnTo>
                  <a:lnTo>
                    <a:pt x="312407" y="13716"/>
                  </a:lnTo>
                  <a:lnTo>
                    <a:pt x="312407" y="10452"/>
                  </a:lnTo>
                  <a:lnTo>
                    <a:pt x="306311" y="12"/>
                  </a:lnTo>
                  <a:lnTo>
                    <a:pt x="301739" y="1397"/>
                  </a:lnTo>
                  <a:lnTo>
                    <a:pt x="301739" y="29425"/>
                  </a:lnTo>
                  <a:lnTo>
                    <a:pt x="301739" y="256908"/>
                  </a:lnTo>
                  <a:lnTo>
                    <a:pt x="187947" y="135356"/>
                  </a:lnTo>
                  <a:lnTo>
                    <a:pt x="289801" y="25222"/>
                  </a:lnTo>
                  <a:lnTo>
                    <a:pt x="288658" y="30251"/>
                  </a:lnTo>
                  <a:lnTo>
                    <a:pt x="252971" y="91440"/>
                  </a:lnTo>
                  <a:lnTo>
                    <a:pt x="251447" y="94488"/>
                  </a:lnTo>
                  <a:lnTo>
                    <a:pt x="252971" y="97536"/>
                  </a:lnTo>
                  <a:lnTo>
                    <a:pt x="254495" y="99060"/>
                  </a:lnTo>
                  <a:lnTo>
                    <a:pt x="257543" y="100584"/>
                  </a:lnTo>
                  <a:lnTo>
                    <a:pt x="260591" y="99060"/>
                  </a:lnTo>
                  <a:lnTo>
                    <a:pt x="262115" y="97536"/>
                  </a:lnTo>
                  <a:lnTo>
                    <a:pt x="280682" y="65620"/>
                  </a:lnTo>
                  <a:lnTo>
                    <a:pt x="272796" y="100571"/>
                  </a:lnTo>
                  <a:lnTo>
                    <a:pt x="272796" y="103619"/>
                  </a:lnTo>
                  <a:lnTo>
                    <a:pt x="274320" y="106667"/>
                  </a:lnTo>
                  <a:lnTo>
                    <a:pt x="277368" y="108191"/>
                  </a:lnTo>
                  <a:lnTo>
                    <a:pt x="280416" y="108191"/>
                  </a:lnTo>
                  <a:lnTo>
                    <a:pt x="283464" y="106667"/>
                  </a:lnTo>
                  <a:lnTo>
                    <a:pt x="283464" y="103619"/>
                  </a:lnTo>
                  <a:lnTo>
                    <a:pt x="298653" y="34734"/>
                  </a:lnTo>
                  <a:lnTo>
                    <a:pt x="301739" y="29425"/>
                  </a:lnTo>
                  <a:lnTo>
                    <a:pt x="301739" y="1397"/>
                  </a:lnTo>
                  <a:lnTo>
                    <a:pt x="294297" y="3644"/>
                  </a:lnTo>
                  <a:lnTo>
                    <a:pt x="294297" y="6235"/>
                  </a:lnTo>
                  <a:lnTo>
                    <a:pt x="294093" y="6235"/>
                  </a:lnTo>
                  <a:lnTo>
                    <a:pt x="294132" y="6083"/>
                  </a:lnTo>
                  <a:lnTo>
                    <a:pt x="294297" y="6235"/>
                  </a:lnTo>
                  <a:lnTo>
                    <a:pt x="294297" y="3644"/>
                  </a:lnTo>
                  <a:lnTo>
                    <a:pt x="205740" y="30467"/>
                  </a:lnTo>
                  <a:lnTo>
                    <a:pt x="202692" y="31991"/>
                  </a:lnTo>
                  <a:lnTo>
                    <a:pt x="201168" y="35039"/>
                  </a:lnTo>
                  <a:lnTo>
                    <a:pt x="201168" y="36563"/>
                  </a:lnTo>
                  <a:lnTo>
                    <a:pt x="202692" y="39611"/>
                  </a:lnTo>
                  <a:lnTo>
                    <a:pt x="205740" y="41135"/>
                  </a:lnTo>
                  <a:lnTo>
                    <a:pt x="208788" y="41135"/>
                  </a:lnTo>
                  <a:lnTo>
                    <a:pt x="283184" y="17970"/>
                  </a:lnTo>
                  <a:lnTo>
                    <a:pt x="180936" y="127876"/>
                  </a:lnTo>
                  <a:lnTo>
                    <a:pt x="173964" y="120434"/>
                  </a:lnTo>
                  <a:lnTo>
                    <a:pt x="173964" y="135382"/>
                  </a:lnTo>
                  <a:lnTo>
                    <a:pt x="60960" y="256870"/>
                  </a:lnTo>
                  <a:lnTo>
                    <a:pt x="60960" y="32042"/>
                  </a:lnTo>
                  <a:lnTo>
                    <a:pt x="63385" y="36220"/>
                  </a:lnTo>
                  <a:lnTo>
                    <a:pt x="79248" y="103619"/>
                  </a:lnTo>
                  <a:lnTo>
                    <a:pt x="79248" y="106667"/>
                  </a:lnTo>
                  <a:lnTo>
                    <a:pt x="82296" y="108191"/>
                  </a:lnTo>
                  <a:lnTo>
                    <a:pt x="85344" y="108191"/>
                  </a:lnTo>
                  <a:lnTo>
                    <a:pt x="89916" y="103619"/>
                  </a:lnTo>
                  <a:lnTo>
                    <a:pt x="88392" y="100571"/>
                  </a:lnTo>
                  <a:lnTo>
                    <a:pt x="80492" y="65646"/>
                  </a:lnTo>
                  <a:lnTo>
                    <a:pt x="99060" y="97536"/>
                  </a:lnTo>
                  <a:lnTo>
                    <a:pt x="100584" y="99060"/>
                  </a:lnTo>
                  <a:lnTo>
                    <a:pt x="103632" y="100584"/>
                  </a:lnTo>
                  <a:lnTo>
                    <a:pt x="109728" y="97536"/>
                  </a:lnTo>
                  <a:lnTo>
                    <a:pt x="109728" y="94488"/>
                  </a:lnTo>
                  <a:lnTo>
                    <a:pt x="108204" y="91440"/>
                  </a:lnTo>
                  <a:lnTo>
                    <a:pt x="72504" y="30264"/>
                  </a:lnTo>
                  <a:lnTo>
                    <a:pt x="71348" y="25095"/>
                  </a:lnTo>
                  <a:lnTo>
                    <a:pt x="173964" y="135382"/>
                  </a:lnTo>
                  <a:lnTo>
                    <a:pt x="173964" y="120434"/>
                  </a:lnTo>
                  <a:lnTo>
                    <a:pt x="77470" y="17335"/>
                  </a:lnTo>
                  <a:lnTo>
                    <a:pt x="153924" y="41135"/>
                  </a:lnTo>
                  <a:lnTo>
                    <a:pt x="156972" y="41135"/>
                  </a:lnTo>
                  <a:lnTo>
                    <a:pt x="160020" y="39611"/>
                  </a:lnTo>
                  <a:lnTo>
                    <a:pt x="160020" y="36563"/>
                  </a:lnTo>
                  <a:lnTo>
                    <a:pt x="161544" y="35039"/>
                  </a:lnTo>
                  <a:lnTo>
                    <a:pt x="160020" y="31991"/>
                  </a:lnTo>
                  <a:lnTo>
                    <a:pt x="156972" y="30467"/>
                  </a:lnTo>
                  <a:lnTo>
                    <a:pt x="70180" y="4559"/>
                  </a:lnTo>
                  <a:lnTo>
                    <a:pt x="67081" y="3644"/>
                  </a:lnTo>
                  <a:lnTo>
                    <a:pt x="67081" y="6223"/>
                  </a:lnTo>
                  <a:lnTo>
                    <a:pt x="66916" y="6223"/>
                  </a:lnTo>
                  <a:lnTo>
                    <a:pt x="66954" y="6083"/>
                  </a:lnTo>
                  <a:lnTo>
                    <a:pt x="67081" y="6223"/>
                  </a:lnTo>
                  <a:lnTo>
                    <a:pt x="67081" y="3644"/>
                  </a:lnTo>
                  <a:lnTo>
                    <a:pt x="59931" y="1511"/>
                  </a:lnTo>
                  <a:lnTo>
                    <a:pt x="59931" y="21564"/>
                  </a:lnTo>
                  <a:lnTo>
                    <a:pt x="54864" y="21564"/>
                  </a:lnTo>
                  <a:lnTo>
                    <a:pt x="50292" y="13716"/>
                  </a:lnTo>
                  <a:lnTo>
                    <a:pt x="58089" y="13716"/>
                  </a:lnTo>
                  <a:lnTo>
                    <a:pt x="58470" y="15367"/>
                  </a:lnTo>
                  <a:lnTo>
                    <a:pt x="59931" y="21564"/>
                  </a:lnTo>
                  <a:lnTo>
                    <a:pt x="59931" y="1511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4488"/>
                  </a:lnTo>
                  <a:lnTo>
                    <a:pt x="1524" y="97536"/>
                  </a:lnTo>
                  <a:lnTo>
                    <a:pt x="3048" y="99060"/>
                  </a:lnTo>
                  <a:lnTo>
                    <a:pt x="6096" y="100584"/>
                  </a:lnTo>
                  <a:lnTo>
                    <a:pt x="9144" y="99060"/>
                  </a:lnTo>
                  <a:lnTo>
                    <a:pt x="10668" y="97536"/>
                  </a:lnTo>
                  <a:lnTo>
                    <a:pt x="50292" y="29425"/>
                  </a:lnTo>
                  <a:lnTo>
                    <a:pt x="50292" y="269748"/>
                  </a:lnTo>
                  <a:lnTo>
                    <a:pt x="54876" y="269748"/>
                  </a:lnTo>
                  <a:lnTo>
                    <a:pt x="59436" y="274307"/>
                  </a:lnTo>
                  <a:lnTo>
                    <a:pt x="180975" y="142900"/>
                  </a:lnTo>
                  <a:lnTo>
                    <a:pt x="303276" y="274307"/>
                  </a:lnTo>
                  <a:lnTo>
                    <a:pt x="307835" y="269748"/>
                  </a:lnTo>
                  <a:lnTo>
                    <a:pt x="312407" y="269748"/>
                  </a:lnTo>
                  <a:lnTo>
                    <a:pt x="312407" y="32042"/>
                  </a:lnTo>
                  <a:lnTo>
                    <a:pt x="350507" y="97536"/>
                  </a:lnTo>
                  <a:lnTo>
                    <a:pt x="352031" y="99060"/>
                  </a:lnTo>
                  <a:lnTo>
                    <a:pt x="355079" y="100584"/>
                  </a:lnTo>
                  <a:lnTo>
                    <a:pt x="361175" y="97536"/>
                  </a:lnTo>
                  <a:lnTo>
                    <a:pt x="361175" y="9448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9687" y="3700271"/>
              <a:ext cx="257556" cy="1066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6219" y="4207764"/>
              <a:ext cx="175259" cy="1767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680" y="4207764"/>
              <a:ext cx="175259" cy="1767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6219" y="3788664"/>
              <a:ext cx="175259" cy="1767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680" y="3788664"/>
              <a:ext cx="175259" cy="17678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4424" y="3537204"/>
              <a:ext cx="175259" cy="1767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78211" y="3951731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4" h="274320">
                  <a:moveTo>
                    <a:pt x="361188" y="91452"/>
                  </a:moveTo>
                  <a:lnTo>
                    <a:pt x="312724" y="10680"/>
                  </a:lnTo>
                  <a:lnTo>
                    <a:pt x="306324" y="12"/>
                  </a:lnTo>
                  <a:lnTo>
                    <a:pt x="301752" y="1397"/>
                  </a:lnTo>
                  <a:lnTo>
                    <a:pt x="301752" y="29438"/>
                  </a:lnTo>
                  <a:lnTo>
                    <a:pt x="301752" y="256870"/>
                  </a:lnTo>
                  <a:lnTo>
                    <a:pt x="188341" y="134962"/>
                  </a:lnTo>
                  <a:lnTo>
                    <a:pt x="290220" y="24803"/>
                  </a:lnTo>
                  <a:lnTo>
                    <a:pt x="289293" y="29210"/>
                  </a:lnTo>
                  <a:lnTo>
                    <a:pt x="252984" y="91452"/>
                  </a:lnTo>
                  <a:lnTo>
                    <a:pt x="251460" y="94500"/>
                  </a:lnTo>
                  <a:lnTo>
                    <a:pt x="252984" y="97548"/>
                  </a:lnTo>
                  <a:lnTo>
                    <a:pt x="256032" y="99072"/>
                  </a:lnTo>
                  <a:lnTo>
                    <a:pt x="257556" y="100596"/>
                  </a:lnTo>
                  <a:lnTo>
                    <a:pt x="260604" y="99072"/>
                  </a:lnTo>
                  <a:lnTo>
                    <a:pt x="262128" y="97548"/>
                  </a:lnTo>
                  <a:lnTo>
                    <a:pt x="282181" y="63068"/>
                  </a:lnTo>
                  <a:lnTo>
                    <a:pt x="274320" y="100584"/>
                  </a:lnTo>
                  <a:lnTo>
                    <a:pt x="272796" y="103632"/>
                  </a:lnTo>
                  <a:lnTo>
                    <a:pt x="274320" y="106680"/>
                  </a:lnTo>
                  <a:lnTo>
                    <a:pt x="277368" y="108204"/>
                  </a:lnTo>
                  <a:lnTo>
                    <a:pt x="280416" y="108204"/>
                  </a:lnTo>
                  <a:lnTo>
                    <a:pt x="283464" y="106680"/>
                  </a:lnTo>
                  <a:lnTo>
                    <a:pt x="283464" y="103632"/>
                  </a:lnTo>
                  <a:lnTo>
                    <a:pt x="298653" y="34759"/>
                  </a:lnTo>
                  <a:lnTo>
                    <a:pt x="301752" y="29438"/>
                  </a:lnTo>
                  <a:lnTo>
                    <a:pt x="301752" y="1397"/>
                  </a:lnTo>
                  <a:lnTo>
                    <a:pt x="294322" y="3644"/>
                  </a:lnTo>
                  <a:lnTo>
                    <a:pt x="294322" y="6248"/>
                  </a:lnTo>
                  <a:lnTo>
                    <a:pt x="294195" y="6146"/>
                  </a:lnTo>
                  <a:lnTo>
                    <a:pt x="294322" y="6248"/>
                  </a:lnTo>
                  <a:lnTo>
                    <a:pt x="294322" y="3644"/>
                  </a:lnTo>
                  <a:lnTo>
                    <a:pt x="205740" y="30480"/>
                  </a:lnTo>
                  <a:lnTo>
                    <a:pt x="202692" y="32004"/>
                  </a:lnTo>
                  <a:lnTo>
                    <a:pt x="201168" y="35052"/>
                  </a:lnTo>
                  <a:lnTo>
                    <a:pt x="202692" y="36576"/>
                  </a:lnTo>
                  <a:lnTo>
                    <a:pt x="202692" y="39624"/>
                  </a:lnTo>
                  <a:lnTo>
                    <a:pt x="205740" y="41148"/>
                  </a:lnTo>
                  <a:lnTo>
                    <a:pt x="208788" y="41148"/>
                  </a:lnTo>
                  <a:lnTo>
                    <a:pt x="283197" y="17983"/>
                  </a:lnTo>
                  <a:lnTo>
                    <a:pt x="181356" y="127457"/>
                  </a:lnTo>
                  <a:lnTo>
                    <a:pt x="174383" y="119964"/>
                  </a:lnTo>
                  <a:lnTo>
                    <a:pt x="174383" y="134950"/>
                  </a:lnTo>
                  <a:lnTo>
                    <a:pt x="60960" y="256882"/>
                  </a:lnTo>
                  <a:lnTo>
                    <a:pt x="60960" y="29438"/>
                  </a:lnTo>
                  <a:lnTo>
                    <a:pt x="62344" y="31838"/>
                  </a:lnTo>
                  <a:lnTo>
                    <a:pt x="79248" y="103632"/>
                  </a:lnTo>
                  <a:lnTo>
                    <a:pt x="79248" y="106680"/>
                  </a:lnTo>
                  <a:lnTo>
                    <a:pt x="82296" y="108204"/>
                  </a:lnTo>
                  <a:lnTo>
                    <a:pt x="85356" y="108204"/>
                  </a:lnTo>
                  <a:lnTo>
                    <a:pt x="88404" y="106680"/>
                  </a:lnTo>
                  <a:lnTo>
                    <a:pt x="89916" y="103632"/>
                  </a:lnTo>
                  <a:lnTo>
                    <a:pt x="88404" y="100584"/>
                  </a:lnTo>
                  <a:lnTo>
                    <a:pt x="79552" y="61404"/>
                  </a:lnTo>
                  <a:lnTo>
                    <a:pt x="100584" y="97548"/>
                  </a:lnTo>
                  <a:lnTo>
                    <a:pt x="102108" y="99072"/>
                  </a:lnTo>
                  <a:lnTo>
                    <a:pt x="105156" y="100596"/>
                  </a:lnTo>
                  <a:lnTo>
                    <a:pt x="106680" y="99072"/>
                  </a:lnTo>
                  <a:lnTo>
                    <a:pt x="109728" y="97548"/>
                  </a:lnTo>
                  <a:lnTo>
                    <a:pt x="109728" y="91452"/>
                  </a:lnTo>
                  <a:lnTo>
                    <a:pt x="72212" y="28956"/>
                  </a:lnTo>
                  <a:lnTo>
                    <a:pt x="70891" y="23050"/>
                  </a:lnTo>
                  <a:lnTo>
                    <a:pt x="174383" y="134950"/>
                  </a:lnTo>
                  <a:lnTo>
                    <a:pt x="174383" y="119964"/>
                  </a:lnTo>
                  <a:lnTo>
                    <a:pt x="79527" y="17983"/>
                  </a:lnTo>
                  <a:lnTo>
                    <a:pt x="153924" y="41148"/>
                  </a:lnTo>
                  <a:lnTo>
                    <a:pt x="156972" y="41148"/>
                  </a:lnTo>
                  <a:lnTo>
                    <a:pt x="160020" y="39624"/>
                  </a:lnTo>
                  <a:lnTo>
                    <a:pt x="160020" y="36576"/>
                  </a:lnTo>
                  <a:lnTo>
                    <a:pt x="161544" y="35052"/>
                  </a:lnTo>
                  <a:lnTo>
                    <a:pt x="160020" y="32004"/>
                  </a:lnTo>
                  <a:lnTo>
                    <a:pt x="156972" y="30480"/>
                  </a:lnTo>
                  <a:lnTo>
                    <a:pt x="70180" y="4572"/>
                  </a:lnTo>
                  <a:lnTo>
                    <a:pt x="54864" y="12"/>
                  </a:lnTo>
                  <a:lnTo>
                    <a:pt x="1524" y="91452"/>
                  </a:lnTo>
                  <a:lnTo>
                    <a:pt x="0" y="94500"/>
                  </a:lnTo>
                  <a:lnTo>
                    <a:pt x="1524" y="97548"/>
                  </a:lnTo>
                  <a:lnTo>
                    <a:pt x="4572" y="99072"/>
                  </a:lnTo>
                  <a:lnTo>
                    <a:pt x="6096" y="100596"/>
                  </a:lnTo>
                  <a:lnTo>
                    <a:pt x="9144" y="99072"/>
                  </a:lnTo>
                  <a:lnTo>
                    <a:pt x="10668" y="97548"/>
                  </a:lnTo>
                  <a:lnTo>
                    <a:pt x="50292" y="29438"/>
                  </a:lnTo>
                  <a:lnTo>
                    <a:pt x="50292" y="269760"/>
                  </a:lnTo>
                  <a:lnTo>
                    <a:pt x="54876" y="269760"/>
                  </a:lnTo>
                  <a:lnTo>
                    <a:pt x="59436" y="274320"/>
                  </a:lnTo>
                  <a:lnTo>
                    <a:pt x="181356" y="142506"/>
                  </a:lnTo>
                  <a:lnTo>
                    <a:pt x="303288" y="274320"/>
                  </a:lnTo>
                  <a:lnTo>
                    <a:pt x="307848" y="269760"/>
                  </a:lnTo>
                  <a:lnTo>
                    <a:pt x="312420" y="269760"/>
                  </a:lnTo>
                  <a:lnTo>
                    <a:pt x="312420" y="29438"/>
                  </a:lnTo>
                  <a:lnTo>
                    <a:pt x="352044" y="97548"/>
                  </a:lnTo>
                  <a:lnTo>
                    <a:pt x="353568" y="99072"/>
                  </a:lnTo>
                  <a:lnTo>
                    <a:pt x="356616" y="100596"/>
                  </a:lnTo>
                  <a:lnTo>
                    <a:pt x="358140" y="99072"/>
                  </a:lnTo>
                  <a:lnTo>
                    <a:pt x="361188" y="97548"/>
                  </a:lnTo>
                  <a:lnTo>
                    <a:pt x="361188" y="9145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0039" y="3700271"/>
              <a:ext cx="257556" cy="10668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7615" y="4207764"/>
              <a:ext cx="176783" cy="17678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9075" y="4207764"/>
              <a:ext cx="176783" cy="17678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7615" y="3788664"/>
              <a:ext cx="176783" cy="17678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9075" y="3788664"/>
              <a:ext cx="176783" cy="1767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5819" y="3537204"/>
              <a:ext cx="176783" cy="17678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81131" y="3951731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4" h="274320">
                  <a:moveTo>
                    <a:pt x="361200" y="94500"/>
                  </a:moveTo>
                  <a:lnTo>
                    <a:pt x="359676" y="91452"/>
                  </a:lnTo>
                  <a:lnTo>
                    <a:pt x="312559" y="10680"/>
                  </a:lnTo>
                  <a:lnTo>
                    <a:pt x="312432" y="10464"/>
                  </a:lnTo>
                  <a:lnTo>
                    <a:pt x="312432" y="13728"/>
                  </a:lnTo>
                  <a:lnTo>
                    <a:pt x="312432" y="21577"/>
                  </a:lnTo>
                  <a:lnTo>
                    <a:pt x="306336" y="21577"/>
                  </a:lnTo>
                  <a:lnTo>
                    <a:pt x="302869" y="15646"/>
                  </a:lnTo>
                  <a:lnTo>
                    <a:pt x="303301" y="13728"/>
                  </a:lnTo>
                  <a:lnTo>
                    <a:pt x="310908" y="13728"/>
                  </a:lnTo>
                  <a:lnTo>
                    <a:pt x="312432" y="13728"/>
                  </a:lnTo>
                  <a:lnTo>
                    <a:pt x="312432" y="10464"/>
                  </a:lnTo>
                  <a:lnTo>
                    <a:pt x="306336" y="12"/>
                  </a:lnTo>
                  <a:lnTo>
                    <a:pt x="301764" y="1397"/>
                  </a:lnTo>
                  <a:lnTo>
                    <a:pt x="301764" y="29438"/>
                  </a:lnTo>
                  <a:lnTo>
                    <a:pt x="301764" y="256946"/>
                  </a:lnTo>
                  <a:lnTo>
                    <a:pt x="187947" y="135369"/>
                  </a:lnTo>
                  <a:lnTo>
                    <a:pt x="289814" y="25234"/>
                  </a:lnTo>
                  <a:lnTo>
                    <a:pt x="288671" y="30302"/>
                  </a:lnTo>
                  <a:lnTo>
                    <a:pt x="252996" y="91452"/>
                  </a:lnTo>
                  <a:lnTo>
                    <a:pt x="251472" y="94500"/>
                  </a:lnTo>
                  <a:lnTo>
                    <a:pt x="252996" y="97548"/>
                  </a:lnTo>
                  <a:lnTo>
                    <a:pt x="254520" y="99072"/>
                  </a:lnTo>
                  <a:lnTo>
                    <a:pt x="257568" y="100596"/>
                  </a:lnTo>
                  <a:lnTo>
                    <a:pt x="260616" y="99072"/>
                  </a:lnTo>
                  <a:lnTo>
                    <a:pt x="262140" y="97548"/>
                  </a:lnTo>
                  <a:lnTo>
                    <a:pt x="280682" y="65671"/>
                  </a:lnTo>
                  <a:lnTo>
                    <a:pt x="272808" y="100584"/>
                  </a:lnTo>
                  <a:lnTo>
                    <a:pt x="272808" y="103632"/>
                  </a:lnTo>
                  <a:lnTo>
                    <a:pt x="274332" y="106680"/>
                  </a:lnTo>
                  <a:lnTo>
                    <a:pt x="277380" y="108204"/>
                  </a:lnTo>
                  <a:lnTo>
                    <a:pt x="280428" y="108204"/>
                  </a:lnTo>
                  <a:lnTo>
                    <a:pt x="281952" y="106680"/>
                  </a:lnTo>
                  <a:lnTo>
                    <a:pt x="283476" y="103632"/>
                  </a:lnTo>
                  <a:lnTo>
                    <a:pt x="298653" y="34785"/>
                  </a:lnTo>
                  <a:lnTo>
                    <a:pt x="301764" y="29438"/>
                  </a:lnTo>
                  <a:lnTo>
                    <a:pt x="301764" y="1397"/>
                  </a:lnTo>
                  <a:lnTo>
                    <a:pt x="294271" y="3657"/>
                  </a:lnTo>
                  <a:lnTo>
                    <a:pt x="294271" y="6248"/>
                  </a:lnTo>
                  <a:lnTo>
                    <a:pt x="294106" y="6248"/>
                  </a:lnTo>
                  <a:lnTo>
                    <a:pt x="294144" y="6096"/>
                  </a:lnTo>
                  <a:lnTo>
                    <a:pt x="294271" y="6248"/>
                  </a:lnTo>
                  <a:lnTo>
                    <a:pt x="294271" y="3657"/>
                  </a:lnTo>
                  <a:lnTo>
                    <a:pt x="205752" y="30480"/>
                  </a:lnTo>
                  <a:lnTo>
                    <a:pt x="202704" y="32004"/>
                  </a:lnTo>
                  <a:lnTo>
                    <a:pt x="201180" y="35052"/>
                  </a:lnTo>
                  <a:lnTo>
                    <a:pt x="201180" y="36576"/>
                  </a:lnTo>
                  <a:lnTo>
                    <a:pt x="202704" y="39624"/>
                  </a:lnTo>
                  <a:lnTo>
                    <a:pt x="205752" y="41148"/>
                  </a:lnTo>
                  <a:lnTo>
                    <a:pt x="207276" y="41148"/>
                  </a:lnTo>
                  <a:lnTo>
                    <a:pt x="283819" y="17310"/>
                  </a:lnTo>
                  <a:lnTo>
                    <a:pt x="180949" y="127889"/>
                  </a:lnTo>
                  <a:lnTo>
                    <a:pt x="173977" y="120446"/>
                  </a:lnTo>
                  <a:lnTo>
                    <a:pt x="173977" y="135394"/>
                  </a:lnTo>
                  <a:lnTo>
                    <a:pt x="60960" y="256895"/>
                  </a:lnTo>
                  <a:lnTo>
                    <a:pt x="60960" y="32054"/>
                  </a:lnTo>
                  <a:lnTo>
                    <a:pt x="62522" y="34759"/>
                  </a:lnTo>
                  <a:lnTo>
                    <a:pt x="77724" y="103632"/>
                  </a:lnTo>
                  <a:lnTo>
                    <a:pt x="79248" y="106680"/>
                  </a:lnTo>
                  <a:lnTo>
                    <a:pt x="82296" y="108204"/>
                  </a:lnTo>
                  <a:lnTo>
                    <a:pt x="83820" y="108204"/>
                  </a:lnTo>
                  <a:lnTo>
                    <a:pt x="86868" y="106680"/>
                  </a:lnTo>
                  <a:lnTo>
                    <a:pt x="88392" y="103632"/>
                  </a:lnTo>
                  <a:lnTo>
                    <a:pt x="88392" y="100584"/>
                  </a:lnTo>
                  <a:lnTo>
                    <a:pt x="80492" y="65659"/>
                  </a:lnTo>
                  <a:lnTo>
                    <a:pt x="99060" y="97548"/>
                  </a:lnTo>
                  <a:lnTo>
                    <a:pt x="100584" y="99072"/>
                  </a:lnTo>
                  <a:lnTo>
                    <a:pt x="103632" y="100596"/>
                  </a:lnTo>
                  <a:lnTo>
                    <a:pt x="109728" y="97548"/>
                  </a:lnTo>
                  <a:lnTo>
                    <a:pt x="109728" y="94500"/>
                  </a:lnTo>
                  <a:lnTo>
                    <a:pt x="108204" y="91452"/>
                  </a:lnTo>
                  <a:lnTo>
                    <a:pt x="72504" y="30276"/>
                  </a:lnTo>
                  <a:lnTo>
                    <a:pt x="71348" y="25107"/>
                  </a:lnTo>
                  <a:lnTo>
                    <a:pt x="173977" y="135394"/>
                  </a:lnTo>
                  <a:lnTo>
                    <a:pt x="173977" y="120446"/>
                  </a:lnTo>
                  <a:lnTo>
                    <a:pt x="77482" y="17348"/>
                  </a:lnTo>
                  <a:lnTo>
                    <a:pt x="153924" y="41148"/>
                  </a:lnTo>
                  <a:lnTo>
                    <a:pt x="155448" y="41148"/>
                  </a:lnTo>
                  <a:lnTo>
                    <a:pt x="158496" y="39624"/>
                  </a:lnTo>
                  <a:lnTo>
                    <a:pt x="160020" y="36576"/>
                  </a:lnTo>
                  <a:lnTo>
                    <a:pt x="161544" y="35052"/>
                  </a:lnTo>
                  <a:lnTo>
                    <a:pt x="156972" y="30480"/>
                  </a:lnTo>
                  <a:lnTo>
                    <a:pt x="70180" y="4572"/>
                  </a:lnTo>
                  <a:lnTo>
                    <a:pt x="67094" y="3657"/>
                  </a:lnTo>
                  <a:lnTo>
                    <a:pt x="67094" y="6235"/>
                  </a:lnTo>
                  <a:lnTo>
                    <a:pt x="66929" y="6235"/>
                  </a:lnTo>
                  <a:lnTo>
                    <a:pt x="66967" y="6096"/>
                  </a:lnTo>
                  <a:lnTo>
                    <a:pt x="67094" y="6235"/>
                  </a:lnTo>
                  <a:lnTo>
                    <a:pt x="67094" y="3657"/>
                  </a:lnTo>
                  <a:lnTo>
                    <a:pt x="59613" y="1435"/>
                  </a:lnTo>
                  <a:lnTo>
                    <a:pt x="59613" y="21577"/>
                  </a:lnTo>
                  <a:lnTo>
                    <a:pt x="54864" y="21577"/>
                  </a:lnTo>
                  <a:lnTo>
                    <a:pt x="50292" y="13728"/>
                  </a:lnTo>
                  <a:lnTo>
                    <a:pt x="57886" y="13728"/>
                  </a:lnTo>
                  <a:lnTo>
                    <a:pt x="58305" y="15659"/>
                  </a:lnTo>
                  <a:lnTo>
                    <a:pt x="59613" y="21577"/>
                  </a:lnTo>
                  <a:lnTo>
                    <a:pt x="59613" y="1435"/>
                  </a:lnTo>
                  <a:lnTo>
                    <a:pt x="54864" y="12"/>
                  </a:lnTo>
                  <a:lnTo>
                    <a:pt x="1524" y="91452"/>
                  </a:lnTo>
                  <a:lnTo>
                    <a:pt x="0" y="94500"/>
                  </a:lnTo>
                  <a:lnTo>
                    <a:pt x="1524" y="97548"/>
                  </a:lnTo>
                  <a:lnTo>
                    <a:pt x="3048" y="99072"/>
                  </a:lnTo>
                  <a:lnTo>
                    <a:pt x="6096" y="100596"/>
                  </a:lnTo>
                  <a:lnTo>
                    <a:pt x="9144" y="99072"/>
                  </a:lnTo>
                  <a:lnTo>
                    <a:pt x="10668" y="97548"/>
                  </a:lnTo>
                  <a:lnTo>
                    <a:pt x="50292" y="29438"/>
                  </a:lnTo>
                  <a:lnTo>
                    <a:pt x="50292" y="269760"/>
                  </a:lnTo>
                  <a:lnTo>
                    <a:pt x="54889" y="269760"/>
                  </a:lnTo>
                  <a:lnTo>
                    <a:pt x="59448" y="274320"/>
                  </a:lnTo>
                  <a:lnTo>
                    <a:pt x="180975" y="142913"/>
                  </a:lnTo>
                  <a:lnTo>
                    <a:pt x="303276" y="274320"/>
                  </a:lnTo>
                  <a:lnTo>
                    <a:pt x="307835" y="269760"/>
                  </a:lnTo>
                  <a:lnTo>
                    <a:pt x="312432" y="269760"/>
                  </a:lnTo>
                  <a:lnTo>
                    <a:pt x="312432" y="32054"/>
                  </a:lnTo>
                  <a:lnTo>
                    <a:pt x="350532" y="97548"/>
                  </a:lnTo>
                  <a:lnTo>
                    <a:pt x="352056" y="99072"/>
                  </a:lnTo>
                  <a:lnTo>
                    <a:pt x="355104" y="100596"/>
                  </a:lnTo>
                  <a:lnTo>
                    <a:pt x="361200" y="97548"/>
                  </a:lnTo>
                  <a:lnTo>
                    <a:pt x="361200" y="945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2959" y="3700271"/>
              <a:ext cx="257555" cy="1066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104" y="2950463"/>
              <a:ext cx="175259" cy="1767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2563" y="2950463"/>
              <a:ext cx="175259" cy="176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2740" y="2299715"/>
              <a:ext cx="176784" cy="17525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37959" y="2426207"/>
              <a:ext cx="4966970" cy="544195"/>
            </a:xfrm>
            <a:custGeom>
              <a:avLst/>
              <a:gdLst/>
              <a:ahLst/>
              <a:cxnLst/>
              <a:rect l="l" t="t" r="r" b="b"/>
              <a:pathLst>
                <a:path w="4966970" h="544194">
                  <a:moveTo>
                    <a:pt x="4966716" y="533400"/>
                  </a:moveTo>
                  <a:lnTo>
                    <a:pt x="2454275" y="36055"/>
                  </a:lnTo>
                  <a:lnTo>
                    <a:pt x="2465832" y="32004"/>
                  </a:lnTo>
                  <a:lnTo>
                    <a:pt x="2526792" y="10668"/>
                  </a:lnTo>
                  <a:lnTo>
                    <a:pt x="2529840" y="10668"/>
                  </a:lnTo>
                  <a:lnTo>
                    <a:pt x="2531364" y="7620"/>
                  </a:lnTo>
                  <a:lnTo>
                    <a:pt x="2528316" y="1524"/>
                  </a:lnTo>
                  <a:lnTo>
                    <a:pt x="2525268" y="0"/>
                  </a:lnTo>
                  <a:lnTo>
                    <a:pt x="2523744" y="1524"/>
                  </a:lnTo>
                  <a:lnTo>
                    <a:pt x="2423172" y="35052"/>
                  </a:lnTo>
                  <a:lnTo>
                    <a:pt x="2414028" y="32004"/>
                  </a:lnTo>
                  <a:lnTo>
                    <a:pt x="2322576" y="1524"/>
                  </a:lnTo>
                  <a:lnTo>
                    <a:pt x="2319540" y="1524"/>
                  </a:lnTo>
                  <a:lnTo>
                    <a:pt x="2316480" y="3048"/>
                  </a:lnTo>
                  <a:lnTo>
                    <a:pt x="2316480" y="6096"/>
                  </a:lnTo>
                  <a:lnTo>
                    <a:pt x="2314968" y="7620"/>
                  </a:lnTo>
                  <a:lnTo>
                    <a:pt x="2316480" y="10668"/>
                  </a:lnTo>
                  <a:lnTo>
                    <a:pt x="2319540" y="12192"/>
                  </a:lnTo>
                  <a:lnTo>
                    <a:pt x="2391841" y="36296"/>
                  </a:lnTo>
                  <a:lnTo>
                    <a:pt x="0" y="533400"/>
                  </a:lnTo>
                  <a:lnTo>
                    <a:pt x="1524" y="544068"/>
                  </a:lnTo>
                  <a:lnTo>
                    <a:pt x="2395169" y="46596"/>
                  </a:lnTo>
                  <a:lnTo>
                    <a:pt x="2337828" y="99060"/>
                  </a:lnTo>
                  <a:lnTo>
                    <a:pt x="2334780" y="100584"/>
                  </a:lnTo>
                  <a:lnTo>
                    <a:pt x="2334780" y="103632"/>
                  </a:lnTo>
                  <a:lnTo>
                    <a:pt x="2336304" y="106680"/>
                  </a:lnTo>
                  <a:lnTo>
                    <a:pt x="2339352" y="108204"/>
                  </a:lnTo>
                  <a:lnTo>
                    <a:pt x="2342400" y="108204"/>
                  </a:lnTo>
                  <a:lnTo>
                    <a:pt x="2343924" y="106680"/>
                  </a:lnTo>
                  <a:lnTo>
                    <a:pt x="2423160" y="35064"/>
                  </a:lnTo>
                  <a:lnTo>
                    <a:pt x="2502408" y="106680"/>
                  </a:lnTo>
                  <a:lnTo>
                    <a:pt x="2503932" y="108204"/>
                  </a:lnTo>
                  <a:lnTo>
                    <a:pt x="2508504" y="108204"/>
                  </a:lnTo>
                  <a:lnTo>
                    <a:pt x="2510028" y="105156"/>
                  </a:lnTo>
                  <a:lnTo>
                    <a:pt x="2511552" y="103632"/>
                  </a:lnTo>
                  <a:lnTo>
                    <a:pt x="2511552" y="100584"/>
                  </a:lnTo>
                  <a:lnTo>
                    <a:pt x="2510028" y="97536"/>
                  </a:lnTo>
                  <a:lnTo>
                    <a:pt x="2451722" y="46520"/>
                  </a:lnTo>
                  <a:lnTo>
                    <a:pt x="4963668" y="544068"/>
                  </a:lnTo>
                  <a:lnTo>
                    <a:pt x="4966716" y="5334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6267" y="2115311"/>
              <a:ext cx="109728" cy="19811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211" y="2950463"/>
              <a:ext cx="176784" cy="17678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672" y="2950463"/>
              <a:ext cx="176784" cy="1767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76" y="2950463"/>
              <a:ext cx="176784" cy="17678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7735" y="2950463"/>
              <a:ext cx="176784" cy="1767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384" y="2950463"/>
              <a:ext cx="176784" cy="17678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0843" y="2950463"/>
              <a:ext cx="176784" cy="17678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4683" y="2950463"/>
              <a:ext cx="176784" cy="17678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143" y="2950463"/>
              <a:ext cx="176784" cy="1767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7792" y="2950463"/>
              <a:ext cx="176784" cy="1767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9251" y="2950463"/>
              <a:ext cx="176783" cy="1767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9856" y="2950463"/>
              <a:ext cx="176783" cy="1767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1315" y="2950463"/>
              <a:ext cx="176783" cy="17678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3312" y="2950463"/>
              <a:ext cx="176783" cy="17678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4771" y="2950463"/>
              <a:ext cx="176783" cy="17678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39483" y="3069335"/>
              <a:ext cx="4963795" cy="509270"/>
            </a:xfrm>
            <a:custGeom>
              <a:avLst/>
              <a:gdLst/>
              <a:ahLst/>
              <a:cxnLst/>
              <a:rect l="l" t="t" r="r" b="b"/>
              <a:pathLst>
                <a:path w="4963795" h="509270">
                  <a:moveTo>
                    <a:pt x="4963680" y="44196"/>
                  </a:moveTo>
                  <a:lnTo>
                    <a:pt x="4953736" y="39624"/>
                  </a:lnTo>
                  <a:lnTo>
                    <a:pt x="4867656" y="0"/>
                  </a:lnTo>
                  <a:lnTo>
                    <a:pt x="4861572" y="0"/>
                  </a:lnTo>
                  <a:lnTo>
                    <a:pt x="4858524" y="6096"/>
                  </a:lnTo>
                  <a:lnTo>
                    <a:pt x="4860048" y="9144"/>
                  </a:lnTo>
                  <a:lnTo>
                    <a:pt x="4863096" y="10668"/>
                  </a:lnTo>
                  <a:lnTo>
                    <a:pt x="4932375" y="41732"/>
                  </a:lnTo>
                  <a:lnTo>
                    <a:pt x="4908232" y="44196"/>
                  </a:lnTo>
                  <a:lnTo>
                    <a:pt x="4855464" y="44196"/>
                  </a:lnTo>
                  <a:lnTo>
                    <a:pt x="4852416" y="45720"/>
                  </a:lnTo>
                  <a:lnTo>
                    <a:pt x="4852416" y="49898"/>
                  </a:lnTo>
                  <a:lnTo>
                    <a:pt x="2381072" y="302145"/>
                  </a:lnTo>
                  <a:lnTo>
                    <a:pt x="2330170" y="296519"/>
                  </a:lnTo>
                  <a:lnTo>
                    <a:pt x="2330170" y="307340"/>
                  </a:lnTo>
                  <a:lnTo>
                    <a:pt x="669467" y="476834"/>
                  </a:lnTo>
                  <a:lnTo>
                    <a:pt x="85255" y="94551"/>
                  </a:lnTo>
                  <a:lnTo>
                    <a:pt x="33159" y="56476"/>
                  </a:lnTo>
                  <a:lnTo>
                    <a:pt x="105156" y="60960"/>
                  </a:lnTo>
                  <a:lnTo>
                    <a:pt x="105473" y="60960"/>
                  </a:lnTo>
                  <a:lnTo>
                    <a:pt x="2330170" y="307340"/>
                  </a:lnTo>
                  <a:lnTo>
                    <a:pt x="2330170" y="296519"/>
                  </a:lnTo>
                  <a:lnTo>
                    <a:pt x="108356" y="50457"/>
                  </a:lnTo>
                  <a:lnTo>
                    <a:pt x="108204" y="50292"/>
                  </a:lnTo>
                  <a:lnTo>
                    <a:pt x="106883" y="50292"/>
                  </a:lnTo>
                  <a:lnTo>
                    <a:pt x="30975" y="41884"/>
                  </a:lnTo>
                  <a:lnTo>
                    <a:pt x="35991" y="39624"/>
                  </a:lnTo>
                  <a:lnTo>
                    <a:pt x="100584" y="10668"/>
                  </a:lnTo>
                  <a:lnTo>
                    <a:pt x="103644" y="9144"/>
                  </a:lnTo>
                  <a:lnTo>
                    <a:pt x="103644" y="4572"/>
                  </a:lnTo>
                  <a:lnTo>
                    <a:pt x="102120" y="1524"/>
                  </a:lnTo>
                  <a:lnTo>
                    <a:pt x="99060" y="0"/>
                  </a:lnTo>
                  <a:lnTo>
                    <a:pt x="96012" y="1524"/>
                  </a:lnTo>
                  <a:lnTo>
                    <a:pt x="12" y="44196"/>
                  </a:lnTo>
                  <a:lnTo>
                    <a:pt x="5016" y="54216"/>
                  </a:lnTo>
                  <a:lnTo>
                    <a:pt x="4572" y="54864"/>
                  </a:lnTo>
                  <a:lnTo>
                    <a:pt x="5715" y="55613"/>
                  </a:lnTo>
                  <a:lnTo>
                    <a:pt x="47244" y="138684"/>
                  </a:lnTo>
                  <a:lnTo>
                    <a:pt x="47244" y="141732"/>
                  </a:lnTo>
                  <a:lnTo>
                    <a:pt x="51816" y="143256"/>
                  </a:lnTo>
                  <a:lnTo>
                    <a:pt x="53340" y="141732"/>
                  </a:lnTo>
                  <a:lnTo>
                    <a:pt x="56388" y="140208"/>
                  </a:lnTo>
                  <a:lnTo>
                    <a:pt x="57912" y="137160"/>
                  </a:lnTo>
                  <a:lnTo>
                    <a:pt x="56388" y="134112"/>
                  </a:lnTo>
                  <a:lnTo>
                    <a:pt x="21780" y="66090"/>
                  </a:lnTo>
                  <a:lnTo>
                    <a:pt x="68961" y="96862"/>
                  </a:lnTo>
                  <a:lnTo>
                    <a:pt x="83820" y="108204"/>
                  </a:lnTo>
                  <a:lnTo>
                    <a:pt x="86868" y="109728"/>
                  </a:lnTo>
                  <a:lnTo>
                    <a:pt x="87896" y="109220"/>
                  </a:lnTo>
                  <a:lnTo>
                    <a:pt x="665988" y="486156"/>
                  </a:lnTo>
                  <a:lnTo>
                    <a:pt x="668375" y="483158"/>
                  </a:lnTo>
                  <a:lnTo>
                    <a:pt x="669036" y="487692"/>
                  </a:lnTo>
                  <a:lnTo>
                    <a:pt x="2381008" y="312966"/>
                  </a:lnTo>
                  <a:lnTo>
                    <a:pt x="4151388" y="509016"/>
                  </a:lnTo>
                  <a:lnTo>
                    <a:pt x="4152912" y="498348"/>
                  </a:lnTo>
                  <a:lnTo>
                    <a:pt x="2431910" y="307771"/>
                  </a:lnTo>
                  <a:lnTo>
                    <a:pt x="4909782" y="54864"/>
                  </a:lnTo>
                  <a:lnTo>
                    <a:pt x="4931054" y="54864"/>
                  </a:lnTo>
                  <a:lnTo>
                    <a:pt x="4923548" y="60325"/>
                  </a:lnTo>
                  <a:lnTo>
                    <a:pt x="4201668" y="477012"/>
                  </a:lnTo>
                  <a:lnTo>
                    <a:pt x="4207764" y="486156"/>
                  </a:lnTo>
                  <a:lnTo>
                    <a:pt x="4869650" y="104114"/>
                  </a:lnTo>
                  <a:lnTo>
                    <a:pt x="4870716" y="105168"/>
                  </a:lnTo>
                  <a:lnTo>
                    <a:pt x="4872240" y="108216"/>
                  </a:lnTo>
                  <a:lnTo>
                    <a:pt x="4875288" y="108216"/>
                  </a:lnTo>
                  <a:lnTo>
                    <a:pt x="4878336" y="106692"/>
                  </a:lnTo>
                  <a:lnTo>
                    <a:pt x="4927333" y="70815"/>
                  </a:lnTo>
                  <a:lnTo>
                    <a:pt x="4940770" y="63055"/>
                  </a:lnTo>
                  <a:lnTo>
                    <a:pt x="4901184" y="131064"/>
                  </a:lnTo>
                  <a:lnTo>
                    <a:pt x="4901184" y="137160"/>
                  </a:lnTo>
                  <a:lnTo>
                    <a:pt x="4904232" y="138684"/>
                  </a:lnTo>
                  <a:lnTo>
                    <a:pt x="4905756" y="140208"/>
                  </a:lnTo>
                  <a:lnTo>
                    <a:pt x="4910328" y="138684"/>
                  </a:lnTo>
                  <a:lnTo>
                    <a:pt x="4910328" y="135636"/>
                  </a:lnTo>
                  <a:lnTo>
                    <a:pt x="4963655" y="4422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81" name="object 8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51413" y="2571077"/>
            <a:ext cx="161028" cy="203051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7342541" y="2646381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3"/>
          <p:cNvSpPr/>
          <p:nvPr/>
        </p:nvSpPr>
        <p:spPr>
          <a:xfrm>
            <a:off x="7342541" y="2708237"/>
            <a:ext cx="178174" cy="19050"/>
          </a:xfrm>
          <a:custGeom>
            <a:avLst/>
            <a:gdLst/>
            <a:ahLst/>
            <a:cxnLst/>
            <a:rect l="l" t="t" r="r" b="b"/>
            <a:pathLst>
              <a:path w="201929" h="21589">
                <a:moveTo>
                  <a:pt x="201644" y="21336"/>
                </a:moveTo>
                <a:lnTo>
                  <a:pt x="0" y="21336"/>
                </a:lnTo>
                <a:lnTo>
                  <a:pt x="0" y="0"/>
                </a:lnTo>
                <a:lnTo>
                  <a:pt x="201644" y="0"/>
                </a:lnTo>
                <a:lnTo>
                  <a:pt x="20164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4" name="object 8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20560" y="2573766"/>
            <a:ext cx="282724" cy="258184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8021619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86" name="object 8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54770" y="2573766"/>
            <a:ext cx="286421" cy="258184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8762552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/>
          <p:nvPr/>
        </p:nvSpPr>
        <p:spPr>
          <a:xfrm>
            <a:off x="9120244" y="2667896"/>
            <a:ext cx="210110" cy="38100"/>
          </a:xfrm>
          <a:custGeom>
            <a:avLst/>
            <a:gdLst/>
            <a:ahLst/>
            <a:cxnLst/>
            <a:rect l="l" t="t" r="r" b="b"/>
            <a:pathLst>
              <a:path w="238125" h="43180">
                <a:moveTo>
                  <a:pt x="113252" y="42767"/>
                </a:moveTo>
                <a:lnTo>
                  <a:pt x="108585" y="40767"/>
                </a:lnTo>
                <a:lnTo>
                  <a:pt x="100965" y="32766"/>
                </a:lnTo>
                <a:lnTo>
                  <a:pt x="99060" y="27622"/>
                </a:lnTo>
                <a:lnTo>
                  <a:pt x="99060" y="15240"/>
                </a:lnTo>
                <a:lnTo>
                  <a:pt x="118872" y="0"/>
                </a:lnTo>
                <a:lnTo>
                  <a:pt x="124491" y="95"/>
                </a:lnTo>
                <a:lnTo>
                  <a:pt x="129159" y="2095"/>
                </a:lnTo>
                <a:lnTo>
                  <a:pt x="132969" y="6096"/>
                </a:lnTo>
                <a:lnTo>
                  <a:pt x="136779" y="10191"/>
                </a:lnTo>
                <a:lnTo>
                  <a:pt x="138684" y="15240"/>
                </a:lnTo>
                <a:lnTo>
                  <a:pt x="138684" y="27622"/>
                </a:lnTo>
                <a:lnTo>
                  <a:pt x="136779" y="32766"/>
                </a:lnTo>
                <a:lnTo>
                  <a:pt x="129159" y="40767"/>
                </a:lnTo>
                <a:lnTo>
                  <a:pt x="124714" y="42672"/>
                </a:lnTo>
                <a:lnTo>
                  <a:pt x="118872" y="42672"/>
                </a:lnTo>
                <a:lnTo>
                  <a:pt x="113252" y="42767"/>
                </a:lnTo>
                <a:close/>
              </a:path>
              <a:path w="238125" h="43180">
                <a:moveTo>
                  <a:pt x="124491" y="42767"/>
                </a:moveTo>
                <a:lnTo>
                  <a:pt x="118872" y="42672"/>
                </a:lnTo>
                <a:lnTo>
                  <a:pt x="124714" y="42672"/>
                </a:lnTo>
                <a:lnTo>
                  <a:pt x="124491" y="42767"/>
                </a:lnTo>
                <a:close/>
              </a:path>
              <a:path w="238125" h="43180">
                <a:moveTo>
                  <a:pt x="14192" y="42767"/>
                </a:moveTo>
                <a:lnTo>
                  <a:pt x="9525" y="40767"/>
                </a:lnTo>
                <a:lnTo>
                  <a:pt x="1905" y="32766"/>
                </a:lnTo>
                <a:lnTo>
                  <a:pt x="0" y="27622"/>
                </a:lnTo>
                <a:lnTo>
                  <a:pt x="0" y="15240"/>
                </a:lnTo>
                <a:lnTo>
                  <a:pt x="19812" y="0"/>
                </a:lnTo>
                <a:lnTo>
                  <a:pt x="25431" y="95"/>
                </a:lnTo>
                <a:lnTo>
                  <a:pt x="30099" y="2095"/>
                </a:lnTo>
                <a:lnTo>
                  <a:pt x="33909" y="6096"/>
                </a:lnTo>
                <a:lnTo>
                  <a:pt x="37719" y="10191"/>
                </a:lnTo>
                <a:lnTo>
                  <a:pt x="39624" y="15240"/>
                </a:lnTo>
                <a:lnTo>
                  <a:pt x="39624" y="27622"/>
                </a:lnTo>
                <a:lnTo>
                  <a:pt x="37719" y="32766"/>
                </a:lnTo>
                <a:lnTo>
                  <a:pt x="30099" y="40767"/>
                </a:lnTo>
                <a:lnTo>
                  <a:pt x="25654" y="42672"/>
                </a:lnTo>
                <a:lnTo>
                  <a:pt x="19812" y="42672"/>
                </a:lnTo>
                <a:lnTo>
                  <a:pt x="14192" y="42767"/>
                </a:lnTo>
                <a:close/>
              </a:path>
              <a:path w="238125" h="43180">
                <a:moveTo>
                  <a:pt x="25431" y="42767"/>
                </a:moveTo>
                <a:lnTo>
                  <a:pt x="19812" y="42672"/>
                </a:lnTo>
                <a:lnTo>
                  <a:pt x="25654" y="42672"/>
                </a:lnTo>
                <a:lnTo>
                  <a:pt x="25431" y="42767"/>
                </a:lnTo>
                <a:close/>
              </a:path>
              <a:path w="238125" h="43180">
                <a:moveTo>
                  <a:pt x="212312" y="42767"/>
                </a:moveTo>
                <a:lnTo>
                  <a:pt x="207645" y="40767"/>
                </a:lnTo>
                <a:lnTo>
                  <a:pt x="200025" y="32766"/>
                </a:lnTo>
                <a:lnTo>
                  <a:pt x="198120" y="27622"/>
                </a:lnTo>
                <a:lnTo>
                  <a:pt x="198120" y="15240"/>
                </a:lnTo>
                <a:lnTo>
                  <a:pt x="217932" y="0"/>
                </a:lnTo>
                <a:lnTo>
                  <a:pt x="223551" y="95"/>
                </a:lnTo>
                <a:lnTo>
                  <a:pt x="228219" y="2095"/>
                </a:lnTo>
                <a:lnTo>
                  <a:pt x="232029" y="6096"/>
                </a:lnTo>
                <a:lnTo>
                  <a:pt x="235839" y="10191"/>
                </a:lnTo>
                <a:lnTo>
                  <a:pt x="237744" y="15240"/>
                </a:lnTo>
                <a:lnTo>
                  <a:pt x="237744" y="27622"/>
                </a:lnTo>
                <a:lnTo>
                  <a:pt x="235839" y="32766"/>
                </a:lnTo>
                <a:lnTo>
                  <a:pt x="228219" y="40767"/>
                </a:lnTo>
                <a:lnTo>
                  <a:pt x="223774" y="42672"/>
                </a:lnTo>
                <a:lnTo>
                  <a:pt x="217932" y="42672"/>
                </a:lnTo>
                <a:lnTo>
                  <a:pt x="212312" y="42767"/>
                </a:lnTo>
                <a:close/>
              </a:path>
              <a:path w="238125" h="43180">
                <a:moveTo>
                  <a:pt x="223551" y="42767"/>
                </a:moveTo>
                <a:lnTo>
                  <a:pt x="217932" y="42672"/>
                </a:lnTo>
                <a:lnTo>
                  <a:pt x="223774" y="42672"/>
                </a:lnTo>
                <a:lnTo>
                  <a:pt x="223551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9"/>
          <p:cNvSpPr/>
          <p:nvPr/>
        </p:nvSpPr>
        <p:spPr>
          <a:xfrm>
            <a:off x="9424147" y="2563008"/>
            <a:ext cx="248771" cy="248771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779" y="281940"/>
                </a:moveTo>
                <a:lnTo>
                  <a:pt x="85580" y="271773"/>
                </a:lnTo>
                <a:lnTo>
                  <a:pt x="39874" y="242244"/>
                </a:lnTo>
                <a:lnTo>
                  <a:pt x="10206" y="196718"/>
                </a:lnTo>
                <a:lnTo>
                  <a:pt x="0" y="140970"/>
                </a:lnTo>
                <a:lnTo>
                  <a:pt x="1159" y="121446"/>
                </a:lnTo>
                <a:lnTo>
                  <a:pt x="18478" y="68484"/>
                </a:lnTo>
                <a:lnTo>
                  <a:pt x="54094" y="27912"/>
                </a:lnTo>
                <a:lnTo>
                  <a:pt x="103565" y="4560"/>
                </a:lnTo>
                <a:lnTo>
                  <a:pt x="140779" y="0"/>
                </a:lnTo>
                <a:lnTo>
                  <a:pt x="159880" y="1178"/>
                </a:lnTo>
                <a:lnTo>
                  <a:pt x="178190" y="4572"/>
                </a:lnTo>
                <a:lnTo>
                  <a:pt x="195716" y="10179"/>
                </a:lnTo>
                <a:lnTo>
                  <a:pt x="212312" y="17907"/>
                </a:lnTo>
                <a:lnTo>
                  <a:pt x="217683" y="21336"/>
                </a:lnTo>
                <a:lnTo>
                  <a:pt x="129540" y="21336"/>
                </a:lnTo>
                <a:lnTo>
                  <a:pt x="117004" y="23118"/>
                </a:lnTo>
                <a:lnTo>
                  <a:pt x="68858" y="44346"/>
                </a:lnTo>
                <a:lnTo>
                  <a:pt x="39243" y="78676"/>
                </a:lnTo>
                <a:lnTo>
                  <a:pt x="26009" y="117132"/>
                </a:lnTo>
                <a:lnTo>
                  <a:pt x="24384" y="131064"/>
                </a:lnTo>
                <a:lnTo>
                  <a:pt x="281364" y="131064"/>
                </a:lnTo>
                <a:lnTo>
                  <a:pt x="281940" y="140970"/>
                </a:lnTo>
                <a:lnTo>
                  <a:pt x="281368" y="150876"/>
                </a:lnTo>
                <a:lnTo>
                  <a:pt x="24384" y="150876"/>
                </a:lnTo>
                <a:lnTo>
                  <a:pt x="25992" y="164717"/>
                </a:lnTo>
                <a:lnTo>
                  <a:pt x="39052" y="202596"/>
                </a:lnTo>
                <a:lnTo>
                  <a:pt x="68440" y="237047"/>
                </a:lnTo>
                <a:lnTo>
                  <a:pt x="104608" y="255662"/>
                </a:lnTo>
                <a:lnTo>
                  <a:pt x="129540" y="260508"/>
                </a:lnTo>
                <a:lnTo>
                  <a:pt x="150971" y="260508"/>
                </a:lnTo>
                <a:lnTo>
                  <a:pt x="217954" y="260604"/>
                </a:lnTo>
                <a:lnTo>
                  <a:pt x="213264" y="263652"/>
                </a:lnTo>
                <a:lnTo>
                  <a:pt x="196514" y="271653"/>
                </a:lnTo>
                <a:lnTo>
                  <a:pt x="178843" y="277368"/>
                </a:lnTo>
                <a:lnTo>
                  <a:pt x="160262" y="280797"/>
                </a:lnTo>
                <a:lnTo>
                  <a:pt x="140779" y="281940"/>
                </a:lnTo>
                <a:close/>
              </a:path>
              <a:path w="281940" h="281939">
                <a:moveTo>
                  <a:pt x="150876" y="131064"/>
                </a:moveTo>
                <a:lnTo>
                  <a:pt x="129540" y="131064"/>
                </a:lnTo>
                <a:lnTo>
                  <a:pt x="129540" y="21336"/>
                </a:lnTo>
                <a:lnTo>
                  <a:pt x="150876" y="21336"/>
                </a:lnTo>
                <a:lnTo>
                  <a:pt x="150876" y="131064"/>
                </a:lnTo>
                <a:close/>
              </a:path>
              <a:path w="281940" h="281939">
                <a:moveTo>
                  <a:pt x="281364" y="131064"/>
                </a:moveTo>
                <a:lnTo>
                  <a:pt x="257556" y="131064"/>
                </a:lnTo>
                <a:lnTo>
                  <a:pt x="255875" y="117010"/>
                </a:lnTo>
                <a:lnTo>
                  <a:pt x="252829" y="103572"/>
                </a:lnTo>
                <a:lnTo>
                  <a:pt x="234279" y="65523"/>
                </a:lnTo>
                <a:lnTo>
                  <a:pt x="200310" y="35814"/>
                </a:lnTo>
                <a:lnTo>
                  <a:pt x="164038" y="23049"/>
                </a:lnTo>
                <a:lnTo>
                  <a:pt x="150876" y="21336"/>
                </a:lnTo>
                <a:lnTo>
                  <a:pt x="217683" y="21336"/>
                </a:lnTo>
                <a:lnTo>
                  <a:pt x="253299" y="52853"/>
                </a:lnTo>
                <a:lnTo>
                  <a:pt x="277344" y="102536"/>
                </a:lnTo>
                <a:lnTo>
                  <a:pt x="280794" y="121253"/>
                </a:lnTo>
                <a:lnTo>
                  <a:pt x="281364" y="131064"/>
                </a:lnTo>
                <a:close/>
              </a:path>
              <a:path w="281940" h="281939">
                <a:moveTo>
                  <a:pt x="150971" y="260508"/>
                </a:moveTo>
                <a:lnTo>
                  <a:pt x="129540" y="260508"/>
                </a:lnTo>
                <a:lnTo>
                  <a:pt x="129540" y="150876"/>
                </a:lnTo>
                <a:lnTo>
                  <a:pt x="150971" y="150876"/>
                </a:lnTo>
                <a:lnTo>
                  <a:pt x="150971" y="260508"/>
                </a:lnTo>
                <a:close/>
              </a:path>
              <a:path w="281940" h="281939">
                <a:moveTo>
                  <a:pt x="217954" y="260604"/>
                </a:moveTo>
                <a:lnTo>
                  <a:pt x="150971" y="260604"/>
                </a:lnTo>
                <a:lnTo>
                  <a:pt x="164385" y="258907"/>
                </a:lnTo>
                <a:lnTo>
                  <a:pt x="177200" y="255817"/>
                </a:lnTo>
                <a:lnTo>
                  <a:pt x="213822" y="237031"/>
                </a:lnTo>
                <a:lnTo>
                  <a:pt x="242982" y="202406"/>
                </a:lnTo>
                <a:lnTo>
                  <a:pt x="255895" y="164593"/>
                </a:lnTo>
                <a:lnTo>
                  <a:pt x="257556" y="150876"/>
                </a:lnTo>
                <a:lnTo>
                  <a:pt x="281368" y="150876"/>
                </a:lnTo>
                <a:lnTo>
                  <a:pt x="271813" y="196597"/>
                </a:lnTo>
                <a:lnTo>
                  <a:pt x="242244" y="241911"/>
                </a:lnTo>
                <a:lnTo>
                  <a:pt x="228656" y="253647"/>
                </a:lnTo>
                <a:lnTo>
                  <a:pt x="217954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90" name="object 9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758642" y="2573766"/>
            <a:ext cx="337436" cy="258184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5270007" y="2207645"/>
            <a:ext cx="703729" cy="6088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>
                <a:latin typeface="Calibri"/>
                <a:cs typeface="Calibri"/>
              </a:rPr>
              <a:t>…</a:t>
            </a:r>
            <a:r>
              <a:rPr sz="3883" dirty="0">
                <a:latin typeface="Calibri"/>
                <a:cs typeface="Calibri"/>
              </a:rPr>
              <a:t>…</a:t>
            </a:r>
            <a:endParaRPr sz="3883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286064" y="2997350"/>
            <a:ext cx="2951629" cy="358028"/>
            <a:chOff x="6377939" y="3396996"/>
            <a:chExt cx="3345179" cy="405765"/>
          </a:xfrm>
        </p:grpSpPr>
        <p:sp>
          <p:nvSpPr>
            <p:cNvPr id="93" name="object 93"/>
            <p:cNvSpPr/>
            <p:nvPr/>
          </p:nvSpPr>
          <p:spPr>
            <a:xfrm>
              <a:off x="6377939" y="3396996"/>
              <a:ext cx="3345179" cy="405765"/>
            </a:xfrm>
            <a:custGeom>
              <a:avLst/>
              <a:gdLst/>
              <a:ahLst/>
              <a:cxnLst/>
              <a:rect l="l" t="t" r="r" b="b"/>
              <a:pathLst>
                <a:path w="3345179" h="405764">
                  <a:moveTo>
                    <a:pt x="3345180" y="405383"/>
                  </a:moveTo>
                  <a:lnTo>
                    <a:pt x="0" y="405383"/>
                  </a:lnTo>
                  <a:lnTo>
                    <a:pt x="0" y="0"/>
                  </a:lnTo>
                  <a:lnTo>
                    <a:pt x="3345180" y="0"/>
                  </a:lnTo>
                  <a:lnTo>
                    <a:pt x="3345180" y="4053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4" name="object 94"/>
            <p:cNvSpPr/>
            <p:nvPr/>
          </p:nvSpPr>
          <p:spPr>
            <a:xfrm>
              <a:off x="6475476" y="3569207"/>
              <a:ext cx="201930" cy="91440"/>
            </a:xfrm>
            <a:custGeom>
              <a:avLst/>
              <a:gdLst/>
              <a:ahLst/>
              <a:cxnLst/>
              <a:rect l="l" t="t" r="r" b="b"/>
              <a:pathLst>
                <a:path w="201929" h="91439">
                  <a:moveTo>
                    <a:pt x="201637" y="70104"/>
                  </a:moveTo>
                  <a:lnTo>
                    <a:pt x="0" y="70104"/>
                  </a:lnTo>
                  <a:lnTo>
                    <a:pt x="0" y="91440"/>
                  </a:lnTo>
                  <a:lnTo>
                    <a:pt x="201637" y="91440"/>
                  </a:lnTo>
                  <a:lnTo>
                    <a:pt x="201637" y="70104"/>
                  </a:lnTo>
                  <a:close/>
                </a:path>
                <a:path w="201929" h="91439">
                  <a:moveTo>
                    <a:pt x="201637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01637" y="21336"/>
                  </a:lnTo>
                  <a:lnTo>
                    <a:pt x="2016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95611" y="3486911"/>
              <a:ext cx="303180" cy="29260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231379" y="3474719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39">
                  <a:moveTo>
                    <a:pt x="140779" y="281940"/>
                  </a:moveTo>
                  <a:lnTo>
                    <a:pt x="85580" y="271773"/>
                  </a:lnTo>
                  <a:lnTo>
                    <a:pt x="39874" y="242244"/>
                  </a:lnTo>
                  <a:lnTo>
                    <a:pt x="10206" y="196718"/>
                  </a:lnTo>
                  <a:lnTo>
                    <a:pt x="0" y="140970"/>
                  </a:lnTo>
                  <a:lnTo>
                    <a:pt x="1159" y="121446"/>
                  </a:lnTo>
                  <a:lnTo>
                    <a:pt x="18478" y="68484"/>
                  </a:lnTo>
                  <a:lnTo>
                    <a:pt x="54094" y="27912"/>
                  </a:lnTo>
                  <a:lnTo>
                    <a:pt x="103565" y="4560"/>
                  </a:lnTo>
                  <a:lnTo>
                    <a:pt x="140779" y="0"/>
                  </a:lnTo>
                  <a:lnTo>
                    <a:pt x="159880" y="1178"/>
                  </a:lnTo>
                  <a:lnTo>
                    <a:pt x="178190" y="4572"/>
                  </a:lnTo>
                  <a:lnTo>
                    <a:pt x="195716" y="10179"/>
                  </a:lnTo>
                  <a:lnTo>
                    <a:pt x="212312" y="17907"/>
                  </a:lnTo>
                  <a:lnTo>
                    <a:pt x="217683" y="21336"/>
                  </a:lnTo>
                  <a:lnTo>
                    <a:pt x="129540" y="21336"/>
                  </a:lnTo>
                  <a:lnTo>
                    <a:pt x="117004" y="23118"/>
                  </a:lnTo>
                  <a:lnTo>
                    <a:pt x="68858" y="44346"/>
                  </a:lnTo>
                  <a:lnTo>
                    <a:pt x="39243" y="78676"/>
                  </a:lnTo>
                  <a:lnTo>
                    <a:pt x="26009" y="117132"/>
                  </a:lnTo>
                  <a:lnTo>
                    <a:pt x="24384" y="131064"/>
                  </a:lnTo>
                  <a:lnTo>
                    <a:pt x="281364" y="131064"/>
                  </a:lnTo>
                  <a:lnTo>
                    <a:pt x="281940" y="140970"/>
                  </a:lnTo>
                  <a:lnTo>
                    <a:pt x="281368" y="150876"/>
                  </a:lnTo>
                  <a:lnTo>
                    <a:pt x="24384" y="150876"/>
                  </a:lnTo>
                  <a:lnTo>
                    <a:pt x="25992" y="164717"/>
                  </a:lnTo>
                  <a:lnTo>
                    <a:pt x="39052" y="202596"/>
                  </a:lnTo>
                  <a:lnTo>
                    <a:pt x="68440" y="237047"/>
                  </a:lnTo>
                  <a:lnTo>
                    <a:pt x="104608" y="255662"/>
                  </a:lnTo>
                  <a:lnTo>
                    <a:pt x="129540" y="260508"/>
                  </a:lnTo>
                  <a:lnTo>
                    <a:pt x="150971" y="260508"/>
                  </a:lnTo>
                  <a:lnTo>
                    <a:pt x="217954" y="260604"/>
                  </a:lnTo>
                  <a:lnTo>
                    <a:pt x="213264" y="263652"/>
                  </a:lnTo>
                  <a:lnTo>
                    <a:pt x="196514" y="271653"/>
                  </a:lnTo>
                  <a:lnTo>
                    <a:pt x="178843" y="277368"/>
                  </a:lnTo>
                  <a:lnTo>
                    <a:pt x="160262" y="280797"/>
                  </a:lnTo>
                  <a:lnTo>
                    <a:pt x="140779" y="281940"/>
                  </a:lnTo>
                  <a:close/>
                </a:path>
                <a:path w="281940" h="281939">
                  <a:moveTo>
                    <a:pt x="150876" y="131064"/>
                  </a:moveTo>
                  <a:lnTo>
                    <a:pt x="129540" y="131064"/>
                  </a:lnTo>
                  <a:lnTo>
                    <a:pt x="129540" y="21336"/>
                  </a:lnTo>
                  <a:lnTo>
                    <a:pt x="150876" y="21336"/>
                  </a:lnTo>
                  <a:lnTo>
                    <a:pt x="150876" y="131064"/>
                  </a:lnTo>
                  <a:close/>
                </a:path>
                <a:path w="281940" h="281939">
                  <a:moveTo>
                    <a:pt x="281364" y="131064"/>
                  </a:moveTo>
                  <a:lnTo>
                    <a:pt x="257556" y="131064"/>
                  </a:lnTo>
                  <a:lnTo>
                    <a:pt x="255875" y="117010"/>
                  </a:lnTo>
                  <a:lnTo>
                    <a:pt x="252829" y="103572"/>
                  </a:lnTo>
                  <a:lnTo>
                    <a:pt x="234279" y="65523"/>
                  </a:lnTo>
                  <a:lnTo>
                    <a:pt x="200310" y="35814"/>
                  </a:lnTo>
                  <a:lnTo>
                    <a:pt x="164038" y="23049"/>
                  </a:lnTo>
                  <a:lnTo>
                    <a:pt x="150876" y="21336"/>
                  </a:lnTo>
                  <a:lnTo>
                    <a:pt x="217683" y="21336"/>
                  </a:lnTo>
                  <a:lnTo>
                    <a:pt x="253299" y="52853"/>
                  </a:lnTo>
                  <a:lnTo>
                    <a:pt x="277344" y="102536"/>
                  </a:lnTo>
                  <a:lnTo>
                    <a:pt x="280794" y="121253"/>
                  </a:lnTo>
                  <a:lnTo>
                    <a:pt x="281364" y="131064"/>
                  </a:lnTo>
                  <a:close/>
                </a:path>
                <a:path w="281940" h="281939">
                  <a:moveTo>
                    <a:pt x="150971" y="260508"/>
                  </a:moveTo>
                  <a:lnTo>
                    <a:pt x="129540" y="260508"/>
                  </a:lnTo>
                  <a:lnTo>
                    <a:pt x="129540" y="150876"/>
                  </a:lnTo>
                  <a:lnTo>
                    <a:pt x="150971" y="150876"/>
                  </a:lnTo>
                  <a:lnTo>
                    <a:pt x="150971" y="260508"/>
                  </a:lnTo>
                  <a:close/>
                </a:path>
                <a:path w="281940" h="281939">
                  <a:moveTo>
                    <a:pt x="217954" y="260604"/>
                  </a:moveTo>
                  <a:lnTo>
                    <a:pt x="150971" y="260604"/>
                  </a:lnTo>
                  <a:lnTo>
                    <a:pt x="164385" y="258907"/>
                  </a:lnTo>
                  <a:lnTo>
                    <a:pt x="177200" y="255817"/>
                  </a:lnTo>
                  <a:lnTo>
                    <a:pt x="213822" y="237031"/>
                  </a:lnTo>
                  <a:lnTo>
                    <a:pt x="242982" y="202406"/>
                  </a:lnTo>
                  <a:lnTo>
                    <a:pt x="255895" y="164593"/>
                  </a:lnTo>
                  <a:lnTo>
                    <a:pt x="257556" y="150876"/>
                  </a:lnTo>
                  <a:lnTo>
                    <a:pt x="281368" y="150876"/>
                  </a:lnTo>
                  <a:lnTo>
                    <a:pt x="271813" y="196597"/>
                  </a:lnTo>
                  <a:lnTo>
                    <a:pt x="242244" y="241911"/>
                  </a:lnTo>
                  <a:lnTo>
                    <a:pt x="228656" y="253647"/>
                  </a:lnTo>
                  <a:lnTo>
                    <a:pt x="217954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7" name="object 9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15523" y="3486911"/>
              <a:ext cx="307372" cy="29260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058899" y="3474719"/>
              <a:ext cx="1031875" cy="281940"/>
            </a:xfrm>
            <a:custGeom>
              <a:avLst/>
              <a:gdLst/>
              <a:ahLst/>
              <a:cxnLst/>
              <a:rect l="l" t="t" r="r" b="b"/>
              <a:pathLst>
                <a:path w="1031875" h="281939">
                  <a:moveTo>
                    <a:pt x="281940" y="140970"/>
                  </a:moveTo>
                  <a:lnTo>
                    <a:pt x="277355" y="102539"/>
                  </a:lnTo>
                  <a:lnTo>
                    <a:pt x="257556" y="59245"/>
                  </a:lnTo>
                  <a:lnTo>
                    <a:pt x="257556" y="131064"/>
                  </a:lnTo>
                  <a:lnTo>
                    <a:pt x="257556" y="150876"/>
                  </a:lnTo>
                  <a:lnTo>
                    <a:pt x="248615" y="190360"/>
                  </a:lnTo>
                  <a:lnTo>
                    <a:pt x="225069" y="227050"/>
                  </a:lnTo>
                  <a:lnTo>
                    <a:pt x="189433" y="251345"/>
                  </a:lnTo>
                  <a:lnTo>
                    <a:pt x="150977" y="260604"/>
                  </a:lnTo>
                  <a:lnTo>
                    <a:pt x="150977" y="150876"/>
                  </a:lnTo>
                  <a:lnTo>
                    <a:pt x="257556" y="150876"/>
                  </a:lnTo>
                  <a:lnTo>
                    <a:pt x="257556" y="131064"/>
                  </a:lnTo>
                  <a:lnTo>
                    <a:pt x="150876" y="131064"/>
                  </a:lnTo>
                  <a:lnTo>
                    <a:pt x="150876" y="21336"/>
                  </a:lnTo>
                  <a:lnTo>
                    <a:pt x="188760" y="30302"/>
                  </a:lnTo>
                  <a:lnTo>
                    <a:pt x="224459" y="54063"/>
                  </a:lnTo>
                  <a:lnTo>
                    <a:pt x="248412" y="90766"/>
                  </a:lnTo>
                  <a:lnTo>
                    <a:pt x="257556" y="131064"/>
                  </a:lnTo>
                  <a:lnTo>
                    <a:pt x="257556" y="59245"/>
                  </a:lnTo>
                  <a:lnTo>
                    <a:pt x="227736" y="27749"/>
                  </a:lnTo>
                  <a:lnTo>
                    <a:pt x="178193" y="4572"/>
                  </a:lnTo>
                  <a:lnTo>
                    <a:pt x="140779" y="0"/>
                  </a:lnTo>
                  <a:lnTo>
                    <a:pt x="129540" y="698"/>
                  </a:lnTo>
                  <a:lnTo>
                    <a:pt x="129540" y="21336"/>
                  </a:lnTo>
                  <a:lnTo>
                    <a:pt x="129540" y="131064"/>
                  </a:lnTo>
                  <a:lnTo>
                    <a:pt x="129540" y="150876"/>
                  </a:lnTo>
                  <a:lnTo>
                    <a:pt x="129540" y="260515"/>
                  </a:lnTo>
                  <a:lnTo>
                    <a:pt x="116878" y="258762"/>
                  </a:lnTo>
                  <a:lnTo>
                    <a:pt x="68440" y="237058"/>
                  </a:lnTo>
                  <a:lnTo>
                    <a:pt x="39052" y="202603"/>
                  </a:lnTo>
                  <a:lnTo>
                    <a:pt x="25996" y="164719"/>
                  </a:lnTo>
                  <a:lnTo>
                    <a:pt x="24384" y="150876"/>
                  </a:lnTo>
                  <a:lnTo>
                    <a:pt x="129540" y="150876"/>
                  </a:lnTo>
                  <a:lnTo>
                    <a:pt x="129540" y="131064"/>
                  </a:lnTo>
                  <a:lnTo>
                    <a:pt x="24384" y="131064"/>
                  </a:lnTo>
                  <a:lnTo>
                    <a:pt x="26009" y="117132"/>
                  </a:lnTo>
                  <a:lnTo>
                    <a:pt x="39243" y="78676"/>
                  </a:lnTo>
                  <a:lnTo>
                    <a:pt x="68859" y="44348"/>
                  </a:lnTo>
                  <a:lnTo>
                    <a:pt x="104838" y="26174"/>
                  </a:lnTo>
                  <a:lnTo>
                    <a:pt x="129540" y="21336"/>
                  </a:lnTo>
                  <a:lnTo>
                    <a:pt x="129540" y="698"/>
                  </a:lnTo>
                  <a:lnTo>
                    <a:pt x="86067" y="10185"/>
                  </a:lnTo>
                  <a:lnTo>
                    <a:pt x="40500" y="39636"/>
                  </a:lnTo>
                  <a:lnTo>
                    <a:pt x="10414" y="85229"/>
                  </a:lnTo>
                  <a:lnTo>
                    <a:pt x="0" y="140970"/>
                  </a:lnTo>
                  <a:lnTo>
                    <a:pt x="1143" y="160489"/>
                  </a:lnTo>
                  <a:lnTo>
                    <a:pt x="18097" y="213360"/>
                  </a:lnTo>
                  <a:lnTo>
                    <a:pt x="53479" y="253949"/>
                  </a:lnTo>
                  <a:lnTo>
                    <a:pt x="103149" y="277431"/>
                  </a:lnTo>
                  <a:lnTo>
                    <a:pt x="140779" y="281940"/>
                  </a:lnTo>
                  <a:lnTo>
                    <a:pt x="160274" y="280797"/>
                  </a:lnTo>
                  <a:lnTo>
                    <a:pt x="178854" y="277368"/>
                  </a:lnTo>
                  <a:lnTo>
                    <a:pt x="196519" y="271653"/>
                  </a:lnTo>
                  <a:lnTo>
                    <a:pt x="213271" y="263652"/>
                  </a:lnTo>
                  <a:lnTo>
                    <a:pt x="217957" y="260604"/>
                  </a:lnTo>
                  <a:lnTo>
                    <a:pt x="228663" y="253657"/>
                  </a:lnTo>
                  <a:lnTo>
                    <a:pt x="263944" y="213169"/>
                  </a:lnTo>
                  <a:lnTo>
                    <a:pt x="280822" y="160515"/>
                  </a:lnTo>
                  <a:lnTo>
                    <a:pt x="281381" y="150876"/>
                  </a:lnTo>
                  <a:lnTo>
                    <a:pt x="281940" y="140970"/>
                  </a:lnTo>
                  <a:close/>
                </a:path>
                <a:path w="1031875" h="281939">
                  <a:moveTo>
                    <a:pt x="446544" y="134124"/>
                  </a:moveTo>
                  <a:lnTo>
                    <a:pt x="426732" y="118884"/>
                  </a:lnTo>
                  <a:lnTo>
                    <a:pt x="421106" y="118973"/>
                  </a:lnTo>
                  <a:lnTo>
                    <a:pt x="416445" y="120980"/>
                  </a:lnTo>
                  <a:lnTo>
                    <a:pt x="412635" y="124980"/>
                  </a:lnTo>
                  <a:lnTo>
                    <a:pt x="408825" y="129070"/>
                  </a:lnTo>
                  <a:lnTo>
                    <a:pt x="406920" y="134124"/>
                  </a:lnTo>
                  <a:lnTo>
                    <a:pt x="406920" y="146507"/>
                  </a:lnTo>
                  <a:lnTo>
                    <a:pt x="408825" y="151650"/>
                  </a:lnTo>
                  <a:lnTo>
                    <a:pt x="416445" y="159651"/>
                  </a:lnTo>
                  <a:lnTo>
                    <a:pt x="421106" y="161645"/>
                  </a:lnTo>
                  <a:lnTo>
                    <a:pt x="426732" y="161556"/>
                  </a:lnTo>
                  <a:lnTo>
                    <a:pt x="432346" y="161645"/>
                  </a:lnTo>
                  <a:lnTo>
                    <a:pt x="432574" y="161556"/>
                  </a:lnTo>
                  <a:lnTo>
                    <a:pt x="437019" y="159651"/>
                  </a:lnTo>
                  <a:lnTo>
                    <a:pt x="444639" y="151650"/>
                  </a:lnTo>
                  <a:lnTo>
                    <a:pt x="446544" y="146507"/>
                  </a:lnTo>
                  <a:lnTo>
                    <a:pt x="446544" y="134124"/>
                  </a:lnTo>
                  <a:close/>
                </a:path>
                <a:path w="1031875" h="281939">
                  <a:moveTo>
                    <a:pt x="545604" y="134124"/>
                  </a:moveTo>
                  <a:lnTo>
                    <a:pt x="525792" y="118884"/>
                  </a:lnTo>
                  <a:lnTo>
                    <a:pt x="520166" y="118973"/>
                  </a:lnTo>
                  <a:lnTo>
                    <a:pt x="515505" y="120980"/>
                  </a:lnTo>
                  <a:lnTo>
                    <a:pt x="511695" y="124980"/>
                  </a:lnTo>
                  <a:lnTo>
                    <a:pt x="507885" y="129070"/>
                  </a:lnTo>
                  <a:lnTo>
                    <a:pt x="505980" y="134124"/>
                  </a:lnTo>
                  <a:lnTo>
                    <a:pt x="505980" y="146507"/>
                  </a:lnTo>
                  <a:lnTo>
                    <a:pt x="507885" y="151650"/>
                  </a:lnTo>
                  <a:lnTo>
                    <a:pt x="515505" y="159651"/>
                  </a:lnTo>
                  <a:lnTo>
                    <a:pt x="520166" y="161645"/>
                  </a:lnTo>
                  <a:lnTo>
                    <a:pt x="525792" y="161556"/>
                  </a:lnTo>
                  <a:lnTo>
                    <a:pt x="531406" y="161645"/>
                  </a:lnTo>
                  <a:lnTo>
                    <a:pt x="531634" y="161556"/>
                  </a:lnTo>
                  <a:lnTo>
                    <a:pt x="536079" y="159651"/>
                  </a:lnTo>
                  <a:lnTo>
                    <a:pt x="543699" y="151650"/>
                  </a:lnTo>
                  <a:lnTo>
                    <a:pt x="545604" y="146507"/>
                  </a:lnTo>
                  <a:lnTo>
                    <a:pt x="545604" y="134124"/>
                  </a:lnTo>
                  <a:close/>
                </a:path>
                <a:path w="1031875" h="281939">
                  <a:moveTo>
                    <a:pt x="644664" y="134124"/>
                  </a:moveTo>
                  <a:lnTo>
                    <a:pt x="624852" y="118884"/>
                  </a:lnTo>
                  <a:lnTo>
                    <a:pt x="619226" y="118973"/>
                  </a:lnTo>
                  <a:lnTo>
                    <a:pt x="614565" y="120980"/>
                  </a:lnTo>
                  <a:lnTo>
                    <a:pt x="610755" y="124980"/>
                  </a:lnTo>
                  <a:lnTo>
                    <a:pt x="606945" y="129070"/>
                  </a:lnTo>
                  <a:lnTo>
                    <a:pt x="605040" y="134124"/>
                  </a:lnTo>
                  <a:lnTo>
                    <a:pt x="605040" y="146507"/>
                  </a:lnTo>
                  <a:lnTo>
                    <a:pt x="606945" y="151650"/>
                  </a:lnTo>
                  <a:lnTo>
                    <a:pt x="614565" y="159651"/>
                  </a:lnTo>
                  <a:lnTo>
                    <a:pt x="619226" y="161645"/>
                  </a:lnTo>
                  <a:lnTo>
                    <a:pt x="624852" y="161556"/>
                  </a:lnTo>
                  <a:lnTo>
                    <a:pt x="630466" y="161645"/>
                  </a:lnTo>
                  <a:lnTo>
                    <a:pt x="630694" y="161556"/>
                  </a:lnTo>
                  <a:lnTo>
                    <a:pt x="635139" y="159651"/>
                  </a:lnTo>
                  <a:lnTo>
                    <a:pt x="642759" y="151650"/>
                  </a:lnTo>
                  <a:lnTo>
                    <a:pt x="644664" y="146507"/>
                  </a:lnTo>
                  <a:lnTo>
                    <a:pt x="644664" y="134124"/>
                  </a:lnTo>
                  <a:close/>
                </a:path>
                <a:path w="1031875" h="281939">
                  <a:moveTo>
                    <a:pt x="1031760" y="140970"/>
                  </a:moveTo>
                  <a:lnTo>
                    <a:pt x="1031176" y="131064"/>
                  </a:lnTo>
                  <a:lnTo>
                    <a:pt x="1030605" y="121259"/>
                  </a:lnTo>
                  <a:lnTo>
                    <a:pt x="1027163" y="102539"/>
                  </a:lnTo>
                  <a:lnTo>
                    <a:pt x="1021384" y="84823"/>
                  </a:lnTo>
                  <a:lnTo>
                    <a:pt x="1013282" y="68110"/>
                  </a:lnTo>
                  <a:lnTo>
                    <a:pt x="1007376" y="59258"/>
                  </a:lnTo>
                  <a:lnTo>
                    <a:pt x="1007376" y="131064"/>
                  </a:lnTo>
                  <a:lnTo>
                    <a:pt x="1007376" y="150876"/>
                  </a:lnTo>
                  <a:lnTo>
                    <a:pt x="998423" y="190360"/>
                  </a:lnTo>
                  <a:lnTo>
                    <a:pt x="974877" y="227050"/>
                  </a:lnTo>
                  <a:lnTo>
                    <a:pt x="939241" y="251345"/>
                  </a:lnTo>
                  <a:lnTo>
                    <a:pt x="900785" y="260604"/>
                  </a:lnTo>
                  <a:lnTo>
                    <a:pt x="900785" y="150876"/>
                  </a:lnTo>
                  <a:lnTo>
                    <a:pt x="1007376" y="150876"/>
                  </a:lnTo>
                  <a:lnTo>
                    <a:pt x="1007376" y="131064"/>
                  </a:lnTo>
                  <a:lnTo>
                    <a:pt x="900696" y="131064"/>
                  </a:lnTo>
                  <a:lnTo>
                    <a:pt x="900696" y="21336"/>
                  </a:lnTo>
                  <a:lnTo>
                    <a:pt x="938568" y="30302"/>
                  </a:lnTo>
                  <a:lnTo>
                    <a:pt x="974267" y="54063"/>
                  </a:lnTo>
                  <a:lnTo>
                    <a:pt x="998220" y="90766"/>
                  </a:lnTo>
                  <a:lnTo>
                    <a:pt x="1007376" y="131064"/>
                  </a:lnTo>
                  <a:lnTo>
                    <a:pt x="1007376" y="59258"/>
                  </a:lnTo>
                  <a:lnTo>
                    <a:pt x="977544" y="27749"/>
                  </a:lnTo>
                  <a:lnTo>
                    <a:pt x="928001" y="4572"/>
                  </a:lnTo>
                  <a:lnTo>
                    <a:pt x="890600" y="0"/>
                  </a:lnTo>
                  <a:lnTo>
                    <a:pt x="879360" y="698"/>
                  </a:lnTo>
                  <a:lnTo>
                    <a:pt x="879360" y="21336"/>
                  </a:lnTo>
                  <a:lnTo>
                    <a:pt x="879360" y="131064"/>
                  </a:lnTo>
                  <a:lnTo>
                    <a:pt x="879360" y="150876"/>
                  </a:lnTo>
                  <a:lnTo>
                    <a:pt x="879360" y="260515"/>
                  </a:lnTo>
                  <a:lnTo>
                    <a:pt x="866686" y="258762"/>
                  </a:lnTo>
                  <a:lnTo>
                    <a:pt x="818248" y="237058"/>
                  </a:lnTo>
                  <a:lnTo>
                    <a:pt x="788873" y="202603"/>
                  </a:lnTo>
                  <a:lnTo>
                    <a:pt x="775804" y="164719"/>
                  </a:lnTo>
                  <a:lnTo>
                    <a:pt x="774204" y="150876"/>
                  </a:lnTo>
                  <a:lnTo>
                    <a:pt x="879360" y="150876"/>
                  </a:lnTo>
                  <a:lnTo>
                    <a:pt x="879360" y="131064"/>
                  </a:lnTo>
                  <a:lnTo>
                    <a:pt x="774204" y="131064"/>
                  </a:lnTo>
                  <a:lnTo>
                    <a:pt x="775817" y="117132"/>
                  </a:lnTo>
                  <a:lnTo>
                    <a:pt x="789063" y="78676"/>
                  </a:lnTo>
                  <a:lnTo>
                    <a:pt x="818667" y="44348"/>
                  </a:lnTo>
                  <a:lnTo>
                    <a:pt x="854646" y="26174"/>
                  </a:lnTo>
                  <a:lnTo>
                    <a:pt x="879360" y="21336"/>
                  </a:lnTo>
                  <a:lnTo>
                    <a:pt x="879360" y="698"/>
                  </a:lnTo>
                  <a:lnTo>
                    <a:pt x="835875" y="10185"/>
                  </a:lnTo>
                  <a:lnTo>
                    <a:pt x="790308" y="39636"/>
                  </a:lnTo>
                  <a:lnTo>
                    <a:pt x="760222" y="85229"/>
                  </a:lnTo>
                  <a:lnTo>
                    <a:pt x="749820" y="140970"/>
                  </a:lnTo>
                  <a:lnTo>
                    <a:pt x="750951" y="160489"/>
                  </a:lnTo>
                  <a:lnTo>
                    <a:pt x="767918" y="213360"/>
                  </a:lnTo>
                  <a:lnTo>
                    <a:pt x="803287" y="253949"/>
                  </a:lnTo>
                  <a:lnTo>
                    <a:pt x="852957" y="277431"/>
                  </a:lnTo>
                  <a:lnTo>
                    <a:pt x="890600" y="281940"/>
                  </a:lnTo>
                  <a:lnTo>
                    <a:pt x="910082" y="280797"/>
                  </a:lnTo>
                  <a:lnTo>
                    <a:pt x="928662" y="277368"/>
                  </a:lnTo>
                  <a:lnTo>
                    <a:pt x="946327" y="271653"/>
                  </a:lnTo>
                  <a:lnTo>
                    <a:pt x="963079" y="263652"/>
                  </a:lnTo>
                  <a:lnTo>
                    <a:pt x="967765" y="260604"/>
                  </a:lnTo>
                  <a:lnTo>
                    <a:pt x="978471" y="253657"/>
                  </a:lnTo>
                  <a:lnTo>
                    <a:pt x="1013752" y="213169"/>
                  </a:lnTo>
                  <a:lnTo>
                    <a:pt x="1030630" y="160515"/>
                  </a:lnTo>
                  <a:lnTo>
                    <a:pt x="1031189" y="150876"/>
                  </a:lnTo>
                  <a:lnTo>
                    <a:pt x="1031760" y="140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9" name="object 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92863" y="3486911"/>
              <a:ext cx="395191" cy="292607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2527150" y="3872753"/>
            <a:ext cx="254374" cy="239806"/>
            <a:chOff x="984504" y="4389120"/>
            <a:chExt cx="288290" cy="271780"/>
          </a:xfrm>
        </p:grpSpPr>
        <p:sp>
          <p:nvSpPr>
            <p:cNvPr id="101" name="object 101"/>
            <p:cNvSpPr/>
            <p:nvPr/>
          </p:nvSpPr>
          <p:spPr>
            <a:xfrm>
              <a:off x="984504" y="4389120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288036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288036" y="0"/>
                  </a:lnTo>
                  <a:lnTo>
                    <a:pt x="288036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2510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2527150" y="3872753"/>
            <a:ext cx="254374" cy="2404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59692">
              <a:lnSpc>
                <a:spcPts val="1209"/>
              </a:lnSpc>
              <a:spcBef>
                <a:spcPts val="675"/>
              </a:spcBef>
            </a:pPr>
            <a:r>
              <a:rPr sz="1103" spc="44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103">
              <a:latin typeface="Cambria Math"/>
              <a:cs typeface="Cambria Math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809577" y="3872753"/>
            <a:ext cx="286871" cy="239806"/>
            <a:chOff x="4704588" y="4389120"/>
            <a:chExt cx="325120" cy="271780"/>
          </a:xfrm>
        </p:grpSpPr>
        <p:sp>
          <p:nvSpPr>
            <p:cNvPr id="105" name="object 105"/>
            <p:cNvSpPr/>
            <p:nvPr/>
          </p:nvSpPr>
          <p:spPr>
            <a:xfrm>
              <a:off x="4704588" y="4389120"/>
              <a:ext cx="325120" cy="271780"/>
            </a:xfrm>
            <a:custGeom>
              <a:avLst/>
              <a:gdLst/>
              <a:ahLst/>
              <a:cxnLst/>
              <a:rect l="l" t="t" r="r" b="b"/>
              <a:pathLst>
                <a:path w="325120" h="271779">
                  <a:moveTo>
                    <a:pt x="324611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324611" y="0"/>
                  </a:lnTo>
                  <a:lnTo>
                    <a:pt x="324611" y="271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6" name="object 10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51069" y="4450080"/>
              <a:ext cx="145065" cy="149351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5809577" y="3872753"/>
            <a:ext cx="286871" cy="2404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62494">
              <a:lnSpc>
                <a:spcPts val="1209"/>
              </a:lnSpc>
              <a:spcBef>
                <a:spcPts val="675"/>
              </a:spcBef>
            </a:pPr>
            <a:r>
              <a:rPr sz="1103" spc="101" dirty="0">
                <a:solidFill>
                  <a:srgbClr val="BF0000"/>
                </a:solidFill>
                <a:latin typeface="Cambria Math"/>
                <a:cs typeface="Cambria Math"/>
              </a:rPr>
              <a:t>N</a:t>
            </a:r>
            <a:endParaRPr sz="1103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34143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737" y="207747"/>
            <a:ext cx="7708526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2993810" marR="4483" indent="-2983165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The</a:t>
            </a:r>
            <a:r>
              <a:rPr spc="-9" dirty="0"/>
              <a:t> </a:t>
            </a:r>
            <a:r>
              <a:rPr dirty="0"/>
              <a:t>actual</a:t>
            </a:r>
            <a:r>
              <a:rPr spc="-18" dirty="0"/>
              <a:t> </a:t>
            </a:r>
            <a:r>
              <a:rPr dirty="0"/>
              <a:t>number</a:t>
            </a:r>
            <a:r>
              <a:rPr spc="-53" dirty="0"/>
              <a:t> </a:t>
            </a:r>
            <a:r>
              <a:rPr spc="4" dirty="0"/>
              <a:t>of</a:t>
            </a:r>
            <a:r>
              <a:rPr spc="-13" dirty="0"/>
              <a:t> </a:t>
            </a:r>
            <a:r>
              <a:rPr spc="-22" dirty="0"/>
              <a:t>parameters</a:t>
            </a:r>
            <a:r>
              <a:rPr spc="-31" dirty="0"/>
              <a:t> </a:t>
            </a:r>
            <a:r>
              <a:rPr spc="4" dirty="0"/>
              <a:t>in</a:t>
            </a:r>
            <a:r>
              <a:rPr spc="-22" dirty="0"/>
              <a:t> </a:t>
            </a:r>
            <a:r>
              <a:rPr dirty="0"/>
              <a:t>a </a:t>
            </a:r>
            <a:r>
              <a:rPr spc="-865" dirty="0"/>
              <a:t> </a:t>
            </a:r>
            <a:r>
              <a:rPr spc="-9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7883" y="1791147"/>
            <a:ext cx="3400985" cy="1315571"/>
            <a:chOff x="3048000" y="2029967"/>
            <a:chExt cx="3854450" cy="1490980"/>
          </a:xfrm>
        </p:grpSpPr>
        <p:sp>
          <p:nvSpPr>
            <p:cNvPr id="4" name="object 4"/>
            <p:cNvSpPr/>
            <p:nvPr/>
          </p:nvSpPr>
          <p:spPr>
            <a:xfrm>
              <a:off x="3061716" y="2759963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8585"/>
                  </a:lnTo>
                  <a:lnTo>
                    <a:pt x="258909" y="227917"/>
                  </a:lnTo>
                  <a:lnTo>
                    <a:pt x="227917" y="258909"/>
                  </a:lnTo>
                  <a:lnTo>
                    <a:pt x="188585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3776472" y="2759963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8585"/>
                  </a:lnTo>
                  <a:lnTo>
                    <a:pt x="258909" y="227917"/>
                  </a:lnTo>
                  <a:lnTo>
                    <a:pt x="227917" y="258909"/>
                  </a:lnTo>
                  <a:lnTo>
                    <a:pt x="188585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59" y="3396996"/>
              <a:ext cx="121920" cy="1234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65347" y="3044952"/>
              <a:ext cx="754380" cy="375285"/>
            </a:xfrm>
            <a:custGeom>
              <a:avLst/>
              <a:gdLst/>
              <a:ahLst/>
              <a:cxnLst/>
              <a:rect l="l" t="t" r="r" b="b"/>
              <a:pathLst>
                <a:path w="754379" h="375285">
                  <a:moveTo>
                    <a:pt x="673976" y="29341"/>
                  </a:moveTo>
                  <a:lnTo>
                    <a:pt x="659892" y="0"/>
                  </a:lnTo>
                  <a:lnTo>
                    <a:pt x="754380" y="1524"/>
                  </a:lnTo>
                  <a:lnTo>
                    <a:pt x="737833" y="22860"/>
                  </a:lnTo>
                  <a:lnTo>
                    <a:pt x="687323" y="22860"/>
                  </a:lnTo>
                  <a:lnTo>
                    <a:pt x="673976" y="29341"/>
                  </a:lnTo>
                  <a:close/>
                </a:path>
                <a:path w="754379" h="375285">
                  <a:moveTo>
                    <a:pt x="682823" y="47773"/>
                  </a:moveTo>
                  <a:lnTo>
                    <a:pt x="673976" y="29341"/>
                  </a:lnTo>
                  <a:lnTo>
                    <a:pt x="687323" y="22860"/>
                  </a:lnTo>
                  <a:lnTo>
                    <a:pt x="696468" y="41148"/>
                  </a:lnTo>
                  <a:lnTo>
                    <a:pt x="682823" y="47773"/>
                  </a:lnTo>
                  <a:close/>
                </a:path>
                <a:path w="754379" h="375285">
                  <a:moveTo>
                    <a:pt x="696468" y="76200"/>
                  </a:moveTo>
                  <a:lnTo>
                    <a:pt x="682823" y="47773"/>
                  </a:lnTo>
                  <a:lnTo>
                    <a:pt x="696468" y="41148"/>
                  </a:lnTo>
                  <a:lnTo>
                    <a:pt x="687323" y="22860"/>
                  </a:lnTo>
                  <a:lnTo>
                    <a:pt x="737833" y="22860"/>
                  </a:lnTo>
                  <a:lnTo>
                    <a:pt x="696468" y="76200"/>
                  </a:lnTo>
                  <a:close/>
                </a:path>
                <a:path w="754379" h="375285">
                  <a:moveTo>
                    <a:pt x="9144" y="374904"/>
                  </a:moveTo>
                  <a:lnTo>
                    <a:pt x="0" y="356616"/>
                  </a:lnTo>
                  <a:lnTo>
                    <a:pt x="673976" y="29341"/>
                  </a:lnTo>
                  <a:lnTo>
                    <a:pt x="682823" y="47773"/>
                  </a:lnTo>
                  <a:lnTo>
                    <a:pt x="9144" y="37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59" y="3396996"/>
              <a:ext cx="121919" cy="1234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15155" y="3046475"/>
              <a:ext cx="178435" cy="368935"/>
            </a:xfrm>
            <a:custGeom>
              <a:avLst/>
              <a:gdLst/>
              <a:ahLst/>
              <a:cxnLst/>
              <a:rect l="l" t="t" r="r" b="b"/>
              <a:pathLst>
                <a:path w="178435" h="368935">
                  <a:moveTo>
                    <a:pt x="0" y="92964"/>
                  </a:moveTo>
                  <a:lnTo>
                    <a:pt x="4571" y="0"/>
                  </a:lnTo>
                  <a:lnTo>
                    <a:pt x="77723" y="59436"/>
                  </a:lnTo>
                  <a:lnTo>
                    <a:pt x="42671" y="59436"/>
                  </a:lnTo>
                  <a:lnTo>
                    <a:pt x="22859" y="67056"/>
                  </a:lnTo>
                  <a:lnTo>
                    <a:pt x="28958" y="80472"/>
                  </a:lnTo>
                  <a:lnTo>
                    <a:pt x="0" y="92964"/>
                  </a:lnTo>
                  <a:close/>
                </a:path>
                <a:path w="178435" h="368935">
                  <a:moveTo>
                    <a:pt x="28958" y="80472"/>
                  </a:moveTo>
                  <a:lnTo>
                    <a:pt x="22859" y="67056"/>
                  </a:lnTo>
                  <a:lnTo>
                    <a:pt x="42671" y="59436"/>
                  </a:lnTo>
                  <a:lnTo>
                    <a:pt x="48388" y="72090"/>
                  </a:lnTo>
                  <a:lnTo>
                    <a:pt x="28958" y="80472"/>
                  </a:lnTo>
                  <a:close/>
                </a:path>
                <a:path w="178435" h="368935">
                  <a:moveTo>
                    <a:pt x="48388" y="72090"/>
                  </a:moveTo>
                  <a:lnTo>
                    <a:pt x="42671" y="59436"/>
                  </a:lnTo>
                  <a:lnTo>
                    <a:pt x="77723" y="59436"/>
                  </a:lnTo>
                  <a:lnTo>
                    <a:pt x="48388" y="72090"/>
                  </a:lnTo>
                  <a:close/>
                </a:path>
                <a:path w="178435" h="368935">
                  <a:moveTo>
                    <a:pt x="160019" y="368808"/>
                  </a:moveTo>
                  <a:lnTo>
                    <a:pt x="28958" y="80472"/>
                  </a:lnTo>
                  <a:lnTo>
                    <a:pt x="48388" y="72090"/>
                  </a:lnTo>
                  <a:lnTo>
                    <a:pt x="178307" y="359664"/>
                  </a:lnTo>
                  <a:lnTo>
                    <a:pt x="160019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1227" y="2759963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7842" y="7290"/>
                  </a:lnTo>
                  <a:lnTo>
                    <a:pt x="226722" y="27602"/>
                  </a:lnTo>
                  <a:lnTo>
                    <a:pt x="257482" y="58594"/>
                  </a:lnTo>
                  <a:lnTo>
                    <a:pt x="277709" y="97926"/>
                  </a:lnTo>
                  <a:lnTo>
                    <a:pt x="284988" y="143255"/>
                  </a:lnTo>
                  <a:lnTo>
                    <a:pt x="277709" y="188585"/>
                  </a:lnTo>
                  <a:lnTo>
                    <a:pt x="257482" y="227917"/>
                  </a:lnTo>
                  <a:lnTo>
                    <a:pt x="226722" y="258909"/>
                  </a:lnTo>
                  <a:lnTo>
                    <a:pt x="187842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1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5380" y="3396996"/>
              <a:ext cx="121919" cy="1234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19728" y="3032760"/>
              <a:ext cx="1089660" cy="388620"/>
            </a:xfrm>
            <a:custGeom>
              <a:avLst/>
              <a:gdLst/>
              <a:ahLst/>
              <a:cxnLst/>
              <a:rect l="l" t="t" r="r" b="b"/>
              <a:pathLst>
                <a:path w="1089660" h="388620">
                  <a:moveTo>
                    <a:pt x="65532" y="79247"/>
                  </a:moveTo>
                  <a:lnTo>
                    <a:pt x="0" y="13715"/>
                  </a:lnTo>
                  <a:lnTo>
                    <a:pt x="92964" y="0"/>
                  </a:lnTo>
                  <a:lnTo>
                    <a:pt x="83995" y="25907"/>
                  </a:lnTo>
                  <a:lnTo>
                    <a:pt x="68580" y="25907"/>
                  </a:lnTo>
                  <a:lnTo>
                    <a:pt x="62484" y="45719"/>
                  </a:lnTo>
                  <a:lnTo>
                    <a:pt x="75611" y="50128"/>
                  </a:lnTo>
                  <a:lnTo>
                    <a:pt x="65532" y="79247"/>
                  </a:lnTo>
                  <a:close/>
                </a:path>
                <a:path w="1089660" h="388620">
                  <a:moveTo>
                    <a:pt x="75611" y="50128"/>
                  </a:moveTo>
                  <a:lnTo>
                    <a:pt x="62484" y="45719"/>
                  </a:lnTo>
                  <a:lnTo>
                    <a:pt x="68580" y="25907"/>
                  </a:lnTo>
                  <a:lnTo>
                    <a:pt x="82390" y="30545"/>
                  </a:lnTo>
                  <a:lnTo>
                    <a:pt x="75611" y="50128"/>
                  </a:lnTo>
                  <a:close/>
                </a:path>
                <a:path w="1089660" h="388620">
                  <a:moveTo>
                    <a:pt x="82390" y="30545"/>
                  </a:moveTo>
                  <a:lnTo>
                    <a:pt x="68580" y="25907"/>
                  </a:lnTo>
                  <a:lnTo>
                    <a:pt x="83995" y="25907"/>
                  </a:lnTo>
                  <a:lnTo>
                    <a:pt x="82390" y="30545"/>
                  </a:lnTo>
                  <a:close/>
                </a:path>
                <a:path w="1089660" h="388620">
                  <a:moveTo>
                    <a:pt x="1083564" y="388620"/>
                  </a:moveTo>
                  <a:lnTo>
                    <a:pt x="75611" y="50128"/>
                  </a:lnTo>
                  <a:lnTo>
                    <a:pt x="82390" y="30545"/>
                  </a:lnTo>
                  <a:lnTo>
                    <a:pt x="1089660" y="368808"/>
                  </a:lnTo>
                  <a:lnTo>
                    <a:pt x="1083564" y="388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3396996"/>
              <a:ext cx="121919" cy="1234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04959" y="3016008"/>
              <a:ext cx="2726690" cy="405765"/>
            </a:xfrm>
            <a:custGeom>
              <a:avLst/>
              <a:gdLst/>
              <a:ahLst/>
              <a:cxnLst/>
              <a:rect l="l" t="t" r="r" b="b"/>
              <a:pathLst>
                <a:path w="2726690" h="405764">
                  <a:moveTo>
                    <a:pt x="2726448" y="385572"/>
                  </a:moveTo>
                  <a:lnTo>
                    <a:pt x="2724759" y="385102"/>
                  </a:lnTo>
                  <a:lnTo>
                    <a:pt x="2724912" y="384048"/>
                  </a:lnTo>
                  <a:lnTo>
                    <a:pt x="2717546" y="383070"/>
                  </a:lnTo>
                  <a:lnTo>
                    <a:pt x="2572296" y="342112"/>
                  </a:lnTo>
                  <a:lnTo>
                    <a:pt x="2572296" y="363639"/>
                  </a:lnTo>
                  <a:lnTo>
                    <a:pt x="1659991" y="241617"/>
                  </a:lnTo>
                  <a:lnTo>
                    <a:pt x="1625168" y="207619"/>
                  </a:lnTo>
                  <a:lnTo>
                    <a:pt x="1625168" y="236956"/>
                  </a:lnTo>
                  <a:lnTo>
                    <a:pt x="1218425" y="182562"/>
                  </a:lnTo>
                  <a:lnTo>
                    <a:pt x="1365173" y="85026"/>
                  </a:lnTo>
                  <a:lnTo>
                    <a:pt x="1382280" y="111252"/>
                  </a:lnTo>
                  <a:lnTo>
                    <a:pt x="1412582" y="59436"/>
                  </a:lnTo>
                  <a:lnTo>
                    <a:pt x="1429512" y="30505"/>
                  </a:lnTo>
                  <a:lnTo>
                    <a:pt x="1459992" y="118872"/>
                  </a:lnTo>
                  <a:lnTo>
                    <a:pt x="1481899" y="96393"/>
                  </a:lnTo>
                  <a:lnTo>
                    <a:pt x="1625168" y="236956"/>
                  </a:lnTo>
                  <a:lnTo>
                    <a:pt x="1625168" y="207619"/>
                  </a:lnTo>
                  <a:lnTo>
                    <a:pt x="1500187" y="85572"/>
                  </a:lnTo>
                  <a:lnTo>
                    <a:pt x="1503362" y="74371"/>
                  </a:lnTo>
                  <a:lnTo>
                    <a:pt x="1506029" y="71628"/>
                  </a:lnTo>
                  <a:lnTo>
                    <a:pt x="1512646" y="64833"/>
                  </a:lnTo>
                  <a:lnTo>
                    <a:pt x="2572296" y="363639"/>
                  </a:lnTo>
                  <a:lnTo>
                    <a:pt x="2572296" y="342112"/>
                  </a:lnTo>
                  <a:lnTo>
                    <a:pt x="1512189" y="43167"/>
                  </a:lnTo>
                  <a:lnTo>
                    <a:pt x="1513192" y="39624"/>
                  </a:lnTo>
                  <a:lnTo>
                    <a:pt x="1520964" y="12192"/>
                  </a:lnTo>
                  <a:lnTo>
                    <a:pt x="1429524" y="30480"/>
                  </a:lnTo>
                  <a:lnTo>
                    <a:pt x="1336560" y="41148"/>
                  </a:lnTo>
                  <a:lnTo>
                    <a:pt x="1353616" y="67310"/>
                  </a:lnTo>
                  <a:lnTo>
                    <a:pt x="1186180" y="178244"/>
                  </a:lnTo>
                  <a:lnTo>
                    <a:pt x="1158875" y="174599"/>
                  </a:lnTo>
                  <a:lnTo>
                    <a:pt x="1158875" y="196342"/>
                  </a:lnTo>
                  <a:lnTo>
                    <a:pt x="1092454" y="240347"/>
                  </a:lnTo>
                  <a:lnTo>
                    <a:pt x="320700" y="84226"/>
                  </a:lnTo>
                  <a:lnTo>
                    <a:pt x="1158875" y="196342"/>
                  </a:lnTo>
                  <a:lnTo>
                    <a:pt x="1158875" y="174599"/>
                  </a:lnTo>
                  <a:lnTo>
                    <a:pt x="84848" y="30924"/>
                  </a:lnTo>
                  <a:lnTo>
                    <a:pt x="89916" y="6096"/>
                  </a:lnTo>
                  <a:lnTo>
                    <a:pt x="87515" y="6756"/>
                  </a:lnTo>
                  <a:lnTo>
                    <a:pt x="88392" y="0"/>
                  </a:lnTo>
                  <a:lnTo>
                    <a:pt x="0" y="30480"/>
                  </a:lnTo>
                  <a:lnTo>
                    <a:pt x="73152" y="88392"/>
                  </a:lnTo>
                  <a:lnTo>
                    <a:pt x="74790" y="80352"/>
                  </a:lnTo>
                  <a:lnTo>
                    <a:pt x="77724" y="82296"/>
                  </a:lnTo>
                  <a:lnTo>
                    <a:pt x="80911" y="57658"/>
                  </a:lnTo>
                  <a:lnTo>
                    <a:pt x="1067079" y="257162"/>
                  </a:lnTo>
                  <a:lnTo>
                    <a:pt x="873264" y="385572"/>
                  </a:lnTo>
                  <a:lnTo>
                    <a:pt x="885456" y="403860"/>
                  </a:lnTo>
                  <a:lnTo>
                    <a:pt x="1097064" y="263220"/>
                  </a:lnTo>
                  <a:lnTo>
                    <a:pt x="1799856" y="405384"/>
                  </a:lnTo>
                  <a:lnTo>
                    <a:pt x="1801380" y="394703"/>
                  </a:lnTo>
                  <a:lnTo>
                    <a:pt x="1808988" y="387096"/>
                  </a:lnTo>
                  <a:lnTo>
                    <a:pt x="1767878" y="346964"/>
                  </a:lnTo>
                  <a:lnTo>
                    <a:pt x="1767878" y="376974"/>
                  </a:lnTo>
                  <a:lnTo>
                    <a:pt x="1122375" y="246405"/>
                  </a:lnTo>
                  <a:lnTo>
                    <a:pt x="1191183" y="200672"/>
                  </a:lnTo>
                  <a:lnTo>
                    <a:pt x="1650834" y="262140"/>
                  </a:lnTo>
                  <a:lnTo>
                    <a:pt x="1767878" y="376974"/>
                  </a:lnTo>
                  <a:lnTo>
                    <a:pt x="1767878" y="346964"/>
                  </a:lnTo>
                  <a:lnTo>
                    <a:pt x="1685798" y="266814"/>
                  </a:lnTo>
                  <a:lnTo>
                    <a:pt x="2718981" y="405003"/>
                  </a:lnTo>
                  <a:lnTo>
                    <a:pt x="2720352" y="405384"/>
                  </a:lnTo>
                  <a:lnTo>
                    <a:pt x="2720403" y="405193"/>
                  </a:lnTo>
                  <a:lnTo>
                    <a:pt x="2721864" y="405384"/>
                  </a:lnTo>
                  <a:lnTo>
                    <a:pt x="2723172" y="396227"/>
                  </a:lnTo>
                  <a:lnTo>
                    <a:pt x="2726448" y="385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47843" y="2255519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0" y="141732"/>
                  </a:moveTo>
                  <a:lnTo>
                    <a:pt x="7290" y="97145"/>
                  </a:lnTo>
                  <a:lnTo>
                    <a:pt x="27602" y="58265"/>
                  </a:lnTo>
                  <a:lnTo>
                    <a:pt x="58594" y="27505"/>
                  </a:lnTo>
                  <a:lnTo>
                    <a:pt x="97926" y="7278"/>
                  </a:lnTo>
                  <a:lnTo>
                    <a:pt x="143256" y="0"/>
                  </a:lnTo>
                  <a:lnTo>
                    <a:pt x="188585" y="7278"/>
                  </a:lnTo>
                  <a:lnTo>
                    <a:pt x="227917" y="27505"/>
                  </a:lnTo>
                  <a:lnTo>
                    <a:pt x="258909" y="58265"/>
                  </a:lnTo>
                  <a:lnTo>
                    <a:pt x="279221" y="97145"/>
                  </a:lnTo>
                  <a:lnTo>
                    <a:pt x="286512" y="141732"/>
                  </a:lnTo>
                  <a:lnTo>
                    <a:pt x="279221" y="187061"/>
                  </a:lnTo>
                  <a:lnTo>
                    <a:pt x="258909" y="226393"/>
                  </a:lnTo>
                  <a:lnTo>
                    <a:pt x="227917" y="257385"/>
                  </a:lnTo>
                  <a:lnTo>
                    <a:pt x="188585" y="277697"/>
                  </a:lnTo>
                  <a:lnTo>
                    <a:pt x="143256" y="284988"/>
                  </a:lnTo>
                  <a:lnTo>
                    <a:pt x="97926" y="277697"/>
                  </a:lnTo>
                  <a:lnTo>
                    <a:pt x="58594" y="257385"/>
                  </a:lnTo>
                  <a:lnTo>
                    <a:pt x="27602" y="226393"/>
                  </a:lnTo>
                  <a:lnTo>
                    <a:pt x="7290" y="187061"/>
                  </a:lnTo>
                  <a:lnTo>
                    <a:pt x="0" y="141732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3448" y="2510040"/>
              <a:ext cx="1788160" cy="260985"/>
            </a:xfrm>
            <a:custGeom>
              <a:avLst/>
              <a:gdLst/>
              <a:ahLst/>
              <a:cxnLst/>
              <a:rect l="l" t="t" r="r" b="b"/>
              <a:pathLst>
                <a:path w="1788160" h="260985">
                  <a:moveTo>
                    <a:pt x="1787652" y="30480"/>
                  </a:moveTo>
                  <a:lnTo>
                    <a:pt x="1783232" y="28956"/>
                  </a:lnTo>
                  <a:lnTo>
                    <a:pt x="1699260" y="0"/>
                  </a:lnTo>
                  <a:lnTo>
                    <a:pt x="1700123" y="6756"/>
                  </a:lnTo>
                  <a:lnTo>
                    <a:pt x="1697723" y="6096"/>
                  </a:lnTo>
                  <a:lnTo>
                    <a:pt x="1702752" y="30759"/>
                  </a:lnTo>
                  <a:lnTo>
                    <a:pt x="0" y="239268"/>
                  </a:lnTo>
                  <a:lnTo>
                    <a:pt x="3048" y="260604"/>
                  </a:lnTo>
                  <a:lnTo>
                    <a:pt x="1530070" y="73456"/>
                  </a:lnTo>
                  <a:lnTo>
                    <a:pt x="713219" y="240792"/>
                  </a:lnTo>
                  <a:lnTo>
                    <a:pt x="717791" y="260604"/>
                  </a:lnTo>
                  <a:lnTo>
                    <a:pt x="1706321" y="58102"/>
                  </a:lnTo>
                  <a:lnTo>
                    <a:pt x="1706892" y="59004"/>
                  </a:lnTo>
                  <a:lnTo>
                    <a:pt x="1707883" y="66662"/>
                  </a:lnTo>
                  <a:lnTo>
                    <a:pt x="1424940" y="240792"/>
                  </a:lnTo>
                  <a:lnTo>
                    <a:pt x="1435608" y="259080"/>
                  </a:lnTo>
                  <a:lnTo>
                    <a:pt x="1714474" y="88341"/>
                  </a:lnTo>
                  <a:lnTo>
                    <a:pt x="1714830" y="88112"/>
                  </a:lnTo>
                  <a:lnTo>
                    <a:pt x="1722348" y="83515"/>
                  </a:lnTo>
                  <a:lnTo>
                    <a:pt x="1738884" y="109728"/>
                  </a:lnTo>
                  <a:lnTo>
                    <a:pt x="1770761" y="57899"/>
                  </a:lnTo>
                  <a:lnTo>
                    <a:pt x="178765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855" y="2029967"/>
              <a:ext cx="838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72455" y="2759963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8585"/>
                  </a:lnTo>
                  <a:lnTo>
                    <a:pt x="258909" y="227917"/>
                  </a:lnTo>
                  <a:lnTo>
                    <a:pt x="227917" y="258909"/>
                  </a:lnTo>
                  <a:lnTo>
                    <a:pt x="188585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87212" y="2759963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8585"/>
                  </a:lnTo>
                  <a:lnTo>
                    <a:pt x="258909" y="227917"/>
                  </a:lnTo>
                  <a:lnTo>
                    <a:pt x="227917" y="258909"/>
                  </a:lnTo>
                  <a:lnTo>
                    <a:pt x="188585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1100" y="2517660"/>
              <a:ext cx="1041400" cy="253365"/>
            </a:xfrm>
            <a:custGeom>
              <a:avLst/>
              <a:gdLst/>
              <a:ahLst/>
              <a:cxnLst/>
              <a:rect l="l" t="t" r="r" b="b"/>
              <a:pathLst>
                <a:path w="1041400" h="253364">
                  <a:moveTo>
                    <a:pt x="1040892" y="233172"/>
                  </a:moveTo>
                  <a:lnTo>
                    <a:pt x="84531" y="30480"/>
                  </a:lnTo>
                  <a:lnTo>
                    <a:pt x="85217" y="27432"/>
                  </a:lnTo>
                  <a:lnTo>
                    <a:pt x="91440" y="0"/>
                  </a:lnTo>
                  <a:lnTo>
                    <a:pt x="0" y="22860"/>
                  </a:lnTo>
                  <a:lnTo>
                    <a:pt x="45720" y="105156"/>
                  </a:lnTo>
                  <a:lnTo>
                    <a:pt x="63157" y="79273"/>
                  </a:lnTo>
                  <a:lnTo>
                    <a:pt x="318516" y="251460"/>
                  </a:lnTo>
                  <a:lnTo>
                    <a:pt x="330708" y="234696"/>
                  </a:lnTo>
                  <a:lnTo>
                    <a:pt x="77304" y="62382"/>
                  </a:lnTo>
                  <a:lnTo>
                    <a:pt x="78701" y="56210"/>
                  </a:lnTo>
                  <a:lnTo>
                    <a:pt x="80632" y="53340"/>
                  </a:lnTo>
                  <a:lnTo>
                    <a:pt x="82346" y="50800"/>
                  </a:lnTo>
                  <a:lnTo>
                    <a:pt x="1037844" y="252984"/>
                  </a:lnTo>
                  <a:lnTo>
                    <a:pt x="1040892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601967" y="2759963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188585" y="7290"/>
                  </a:lnTo>
                  <a:lnTo>
                    <a:pt x="227917" y="27602"/>
                  </a:lnTo>
                  <a:lnTo>
                    <a:pt x="258909" y="58594"/>
                  </a:lnTo>
                  <a:lnTo>
                    <a:pt x="279221" y="97926"/>
                  </a:lnTo>
                  <a:lnTo>
                    <a:pt x="286512" y="143255"/>
                  </a:lnTo>
                  <a:lnTo>
                    <a:pt x="279221" y="188585"/>
                  </a:lnTo>
                  <a:lnTo>
                    <a:pt x="258909" y="227917"/>
                  </a:lnTo>
                  <a:lnTo>
                    <a:pt x="227917" y="258909"/>
                  </a:lnTo>
                  <a:lnTo>
                    <a:pt x="188585" y="279221"/>
                  </a:lnTo>
                  <a:lnTo>
                    <a:pt x="143256" y="286511"/>
                  </a:lnTo>
                  <a:lnTo>
                    <a:pt x="97926" y="279221"/>
                  </a:lnTo>
                  <a:lnTo>
                    <a:pt x="58594" y="258909"/>
                  </a:lnTo>
                  <a:lnTo>
                    <a:pt x="27602" y="227917"/>
                  </a:lnTo>
                  <a:lnTo>
                    <a:pt x="7290" y="188585"/>
                  </a:lnTo>
                  <a:lnTo>
                    <a:pt x="0" y="143255"/>
                  </a:lnTo>
                </a:path>
              </a:pathLst>
            </a:custGeom>
            <a:ln w="27432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2510027"/>
              <a:ext cx="1755775" cy="260985"/>
            </a:xfrm>
            <a:custGeom>
              <a:avLst/>
              <a:gdLst/>
              <a:ahLst/>
              <a:cxnLst/>
              <a:rect l="l" t="t" r="r" b="b"/>
              <a:pathLst>
                <a:path w="1755775" h="260985">
                  <a:moveTo>
                    <a:pt x="77724" y="82296"/>
                  </a:moveTo>
                  <a:lnTo>
                    <a:pt x="0" y="30480"/>
                  </a:lnTo>
                  <a:lnTo>
                    <a:pt x="88391" y="0"/>
                  </a:lnTo>
                  <a:lnTo>
                    <a:pt x="84638" y="28956"/>
                  </a:lnTo>
                  <a:lnTo>
                    <a:pt x="70104" y="28956"/>
                  </a:lnTo>
                  <a:lnTo>
                    <a:pt x="68579" y="50292"/>
                  </a:lnTo>
                  <a:lnTo>
                    <a:pt x="81660" y="51925"/>
                  </a:lnTo>
                  <a:lnTo>
                    <a:pt x="77724" y="82296"/>
                  </a:lnTo>
                  <a:close/>
                </a:path>
                <a:path w="1755775" h="260985">
                  <a:moveTo>
                    <a:pt x="81660" y="51925"/>
                  </a:moveTo>
                  <a:lnTo>
                    <a:pt x="68579" y="50292"/>
                  </a:lnTo>
                  <a:lnTo>
                    <a:pt x="70104" y="28956"/>
                  </a:lnTo>
                  <a:lnTo>
                    <a:pt x="84407" y="30740"/>
                  </a:lnTo>
                  <a:lnTo>
                    <a:pt x="81660" y="51925"/>
                  </a:lnTo>
                  <a:close/>
                </a:path>
                <a:path w="1755775" h="260985">
                  <a:moveTo>
                    <a:pt x="84407" y="30740"/>
                  </a:moveTo>
                  <a:lnTo>
                    <a:pt x="70104" y="28956"/>
                  </a:lnTo>
                  <a:lnTo>
                    <a:pt x="84638" y="28956"/>
                  </a:lnTo>
                  <a:lnTo>
                    <a:pt x="84407" y="30740"/>
                  </a:lnTo>
                  <a:close/>
                </a:path>
                <a:path w="1755775" h="260985">
                  <a:moveTo>
                    <a:pt x="1752600" y="260604"/>
                  </a:moveTo>
                  <a:lnTo>
                    <a:pt x="81660" y="51925"/>
                  </a:lnTo>
                  <a:lnTo>
                    <a:pt x="84407" y="30740"/>
                  </a:lnTo>
                  <a:lnTo>
                    <a:pt x="1755648" y="239268"/>
                  </a:lnTo>
                  <a:lnTo>
                    <a:pt x="1752600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267" y="3396996"/>
              <a:ext cx="123444" cy="1234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33344" y="3012960"/>
              <a:ext cx="3660775" cy="422275"/>
            </a:xfrm>
            <a:custGeom>
              <a:avLst/>
              <a:gdLst/>
              <a:ahLst/>
              <a:cxnLst/>
              <a:rect l="l" t="t" r="r" b="b"/>
              <a:pathLst>
                <a:path w="3660775" h="422275">
                  <a:moveTo>
                    <a:pt x="3660635" y="112763"/>
                  </a:moveTo>
                  <a:lnTo>
                    <a:pt x="3654082" y="102095"/>
                  </a:lnTo>
                  <a:lnTo>
                    <a:pt x="3611867" y="33540"/>
                  </a:lnTo>
                  <a:lnTo>
                    <a:pt x="3603841" y="30480"/>
                  </a:lnTo>
                  <a:lnTo>
                    <a:pt x="3523488" y="0"/>
                  </a:lnTo>
                  <a:lnTo>
                    <a:pt x="3523831" y="3175"/>
                  </a:lnTo>
                  <a:lnTo>
                    <a:pt x="3523488" y="3048"/>
                  </a:lnTo>
                  <a:lnTo>
                    <a:pt x="3524402" y="10210"/>
                  </a:lnTo>
                  <a:lnTo>
                    <a:pt x="3520440" y="9144"/>
                  </a:lnTo>
                  <a:lnTo>
                    <a:pt x="3524910" y="29324"/>
                  </a:lnTo>
                  <a:lnTo>
                    <a:pt x="3517392" y="28956"/>
                  </a:lnTo>
                  <a:lnTo>
                    <a:pt x="3519195" y="32893"/>
                  </a:lnTo>
                  <a:lnTo>
                    <a:pt x="3516261" y="33210"/>
                  </a:lnTo>
                  <a:lnTo>
                    <a:pt x="3516261" y="63893"/>
                  </a:lnTo>
                  <a:lnTo>
                    <a:pt x="3238296" y="188277"/>
                  </a:lnTo>
                  <a:lnTo>
                    <a:pt x="3213951" y="176441"/>
                  </a:lnTo>
                  <a:lnTo>
                    <a:pt x="3213951" y="199174"/>
                  </a:lnTo>
                  <a:lnTo>
                    <a:pt x="3099041" y="250583"/>
                  </a:lnTo>
                  <a:lnTo>
                    <a:pt x="3066770" y="242544"/>
                  </a:lnTo>
                  <a:lnTo>
                    <a:pt x="3066770" y="265010"/>
                  </a:lnTo>
                  <a:lnTo>
                    <a:pt x="3028365" y="282194"/>
                  </a:lnTo>
                  <a:lnTo>
                    <a:pt x="2993428" y="276275"/>
                  </a:lnTo>
                  <a:lnTo>
                    <a:pt x="2993428" y="297815"/>
                  </a:lnTo>
                  <a:lnTo>
                    <a:pt x="2982506" y="302704"/>
                  </a:lnTo>
                  <a:lnTo>
                    <a:pt x="2913113" y="293878"/>
                  </a:lnTo>
                  <a:lnTo>
                    <a:pt x="2913113" y="333743"/>
                  </a:lnTo>
                  <a:lnTo>
                    <a:pt x="2811678" y="379120"/>
                  </a:lnTo>
                  <a:lnTo>
                    <a:pt x="2826689" y="324904"/>
                  </a:lnTo>
                  <a:lnTo>
                    <a:pt x="2913113" y="333743"/>
                  </a:lnTo>
                  <a:lnTo>
                    <a:pt x="2913113" y="293878"/>
                  </a:lnTo>
                  <a:lnTo>
                    <a:pt x="2837929" y="284289"/>
                  </a:lnTo>
                  <a:lnTo>
                    <a:pt x="2841358" y="271894"/>
                  </a:lnTo>
                  <a:lnTo>
                    <a:pt x="2993428" y="297815"/>
                  </a:lnTo>
                  <a:lnTo>
                    <a:pt x="2993428" y="276275"/>
                  </a:lnTo>
                  <a:lnTo>
                    <a:pt x="2847022" y="251434"/>
                  </a:lnTo>
                  <a:lnTo>
                    <a:pt x="2857690" y="212915"/>
                  </a:lnTo>
                  <a:lnTo>
                    <a:pt x="3066770" y="265010"/>
                  </a:lnTo>
                  <a:lnTo>
                    <a:pt x="3066770" y="242544"/>
                  </a:lnTo>
                  <a:lnTo>
                    <a:pt x="2883141" y="196773"/>
                  </a:lnTo>
                  <a:lnTo>
                    <a:pt x="3110839" y="148983"/>
                  </a:lnTo>
                  <a:lnTo>
                    <a:pt x="3213951" y="199174"/>
                  </a:lnTo>
                  <a:lnTo>
                    <a:pt x="3213951" y="176441"/>
                  </a:lnTo>
                  <a:lnTo>
                    <a:pt x="3143491" y="142138"/>
                  </a:lnTo>
                  <a:lnTo>
                    <a:pt x="3516261" y="63893"/>
                  </a:lnTo>
                  <a:lnTo>
                    <a:pt x="3516261" y="33210"/>
                  </a:lnTo>
                  <a:lnTo>
                    <a:pt x="3308604" y="55359"/>
                  </a:lnTo>
                  <a:lnTo>
                    <a:pt x="3308604" y="85509"/>
                  </a:lnTo>
                  <a:lnTo>
                    <a:pt x="3111944" y="126784"/>
                  </a:lnTo>
                  <a:lnTo>
                    <a:pt x="3088995" y="115620"/>
                  </a:lnTo>
                  <a:lnTo>
                    <a:pt x="3308604" y="85509"/>
                  </a:lnTo>
                  <a:lnTo>
                    <a:pt x="3308604" y="55359"/>
                  </a:lnTo>
                  <a:lnTo>
                    <a:pt x="3079305" y="79806"/>
                  </a:lnTo>
                  <a:lnTo>
                    <a:pt x="3079305" y="133642"/>
                  </a:lnTo>
                  <a:lnTo>
                    <a:pt x="2867342" y="178117"/>
                  </a:lnTo>
                  <a:lnTo>
                    <a:pt x="2876588" y="144729"/>
                  </a:lnTo>
                  <a:lnTo>
                    <a:pt x="3052546" y="120611"/>
                  </a:lnTo>
                  <a:lnTo>
                    <a:pt x="3079305" y="133642"/>
                  </a:lnTo>
                  <a:lnTo>
                    <a:pt x="3079305" y="79806"/>
                  </a:lnTo>
                  <a:lnTo>
                    <a:pt x="3026892" y="85394"/>
                  </a:lnTo>
                  <a:lnTo>
                    <a:pt x="2988564" y="66738"/>
                  </a:lnTo>
                  <a:lnTo>
                    <a:pt x="2988564" y="89484"/>
                  </a:lnTo>
                  <a:lnTo>
                    <a:pt x="2961424" y="92379"/>
                  </a:lnTo>
                  <a:lnTo>
                    <a:pt x="2967901" y="79413"/>
                  </a:lnTo>
                  <a:lnTo>
                    <a:pt x="2988564" y="89484"/>
                  </a:lnTo>
                  <a:lnTo>
                    <a:pt x="2988564" y="66738"/>
                  </a:lnTo>
                  <a:lnTo>
                    <a:pt x="2977045" y="61125"/>
                  </a:lnTo>
                  <a:lnTo>
                    <a:pt x="2980182" y="54864"/>
                  </a:lnTo>
                  <a:lnTo>
                    <a:pt x="2991612" y="32004"/>
                  </a:lnTo>
                  <a:lnTo>
                    <a:pt x="2897124" y="33528"/>
                  </a:lnTo>
                  <a:lnTo>
                    <a:pt x="2943034" y="94335"/>
                  </a:lnTo>
                  <a:lnTo>
                    <a:pt x="2923971" y="96367"/>
                  </a:lnTo>
                  <a:lnTo>
                    <a:pt x="2923971" y="116636"/>
                  </a:lnTo>
                  <a:lnTo>
                    <a:pt x="2914015" y="118008"/>
                  </a:lnTo>
                  <a:lnTo>
                    <a:pt x="2913951" y="117716"/>
                  </a:lnTo>
                  <a:lnTo>
                    <a:pt x="2923971" y="116636"/>
                  </a:lnTo>
                  <a:lnTo>
                    <a:pt x="2923971" y="96367"/>
                  </a:lnTo>
                  <a:lnTo>
                    <a:pt x="2909989" y="97853"/>
                  </a:lnTo>
                  <a:lnTo>
                    <a:pt x="2909925" y="97523"/>
                  </a:lnTo>
                  <a:lnTo>
                    <a:pt x="2898368" y="39751"/>
                  </a:lnTo>
                  <a:lnTo>
                    <a:pt x="2898368" y="120154"/>
                  </a:lnTo>
                  <a:lnTo>
                    <a:pt x="2882798" y="122275"/>
                  </a:lnTo>
                  <a:lnTo>
                    <a:pt x="2883154" y="121018"/>
                  </a:lnTo>
                  <a:lnTo>
                    <a:pt x="2896412" y="119595"/>
                  </a:lnTo>
                  <a:lnTo>
                    <a:pt x="2898368" y="120154"/>
                  </a:lnTo>
                  <a:lnTo>
                    <a:pt x="2898368" y="39751"/>
                  </a:lnTo>
                  <a:lnTo>
                    <a:pt x="2897124" y="33528"/>
                  </a:lnTo>
                  <a:lnTo>
                    <a:pt x="2860852" y="73329"/>
                  </a:lnTo>
                  <a:lnTo>
                    <a:pt x="2860852" y="123405"/>
                  </a:lnTo>
                  <a:lnTo>
                    <a:pt x="2860306" y="125361"/>
                  </a:lnTo>
                  <a:lnTo>
                    <a:pt x="2853969" y="126238"/>
                  </a:lnTo>
                  <a:lnTo>
                    <a:pt x="2853969" y="147840"/>
                  </a:lnTo>
                  <a:lnTo>
                    <a:pt x="2844050" y="183007"/>
                  </a:lnTo>
                  <a:lnTo>
                    <a:pt x="2837053" y="184480"/>
                  </a:lnTo>
                  <a:lnTo>
                    <a:pt x="2837053" y="207772"/>
                  </a:lnTo>
                  <a:lnTo>
                    <a:pt x="2825750" y="247827"/>
                  </a:lnTo>
                  <a:lnTo>
                    <a:pt x="2819997" y="246862"/>
                  </a:lnTo>
                  <a:lnTo>
                    <a:pt x="2819997" y="268262"/>
                  </a:lnTo>
                  <a:lnTo>
                    <a:pt x="2816250" y="281533"/>
                  </a:lnTo>
                  <a:lnTo>
                    <a:pt x="2810497" y="280809"/>
                  </a:lnTo>
                  <a:lnTo>
                    <a:pt x="2810497" y="301929"/>
                  </a:lnTo>
                  <a:lnTo>
                    <a:pt x="2810446" y="302120"/>
                  </a:lnTo>
                  <a:lnTo>
                    <a:pt x="2804655" y="301536"/>
                  </a:lnTo>
                  <a:lnTo>
                    <a:pt x="2804655" y="322656"/>
                  </a:lnTo>
                  <a:lnTo>
                    <a:pt x="2788221" y="380961"/>
                  </a:lnTo>
                  <a:lnTo>
                    <a:pt x="2739847" y="352183"/>
                  </a:lnTo>
                  <a:lnTo>
                    <a:pt x="2739847" y="376821"/>
                  </a:lnTo>
                  <a:lnTo>
                    <a:pt x="2356599" y="307276"/>
                  </a:lnTo>
                  <a:lnTo>
                    <a:pt x="2454110" y="286816"/>
                  </a:lnTo>
                  <a:lnTo>
                    <a:pt x="2616479" y="303415"/>
                  </a:lnTo>
                  <a:lnTo>
                    <a:pt x="2739847" y="376821"/>
                  </a:lnTo>
                  <a:lnTo>
                    <a:pt x="2739847" y="352183"/>
                  </a:lnTo>
                  <a:lnTo>
                    <a:pt x="2666479" y="308533"/>
                  </a:lnTo>
                  <a:lnTo>
                    <a:pt x="2804655" y="322656"/>
                  </a:lnTo>
                  <a:lnTo>
                    <a:pt x="2804655" y="301536"/>
                  </a:lnTo>
                  <a:lnTo>
                    <a:pt x="2623782" y="283121"/>
                  </a:lnTo>
                  <a:lnTo>
                    <a:pt x="2612948" y="276682"/>
                  </a:lnTo>
                  <a:lnTo>
                    <a:pt x="2810497" y="301929"/>
                  </a:lnTo>
                  <a:lnTo>
                    <a:pt x="2810497" y="280809"/>
                  </a:lnTo>
                  <a:lnTo>
                    <a:pt x="2606535" y="254825"/>
                  </a:lnTo>
                  <a:lnTo>
                    <a:pt x="2666911" y="242163"/>
                  </a:lnTo>
                  <a:lnTo>
                    <a:pt x="2819997" y="268262"/>
                  </a:lnTo>
                  <a:lnTo>
                    <a:pt x="2819997" y="246862"/>
                  </a:lnTo>
                  <a:lnTo>
                    <a:pt x="2722969" y="230390"/>
                  </a:lnTo>
                  <a:lnTo>
                    <a:pt x="2834170" y="207060"/>
                  </a:lnTo>
                  <a:lnTo>
                    <a:pt x="2837053" y="207772"/>
                  </a:lnTo>
                  <a:lnTo>
                    <a:pt x="2837053" y="184480"/>
                  </a:lnTo>
                  <a:lnTo>
                    <a:pt x="2835275" y="184848"/>
                  </a:lnTo>
                  <a:lnTo>
                    <a:pt x="2786316" y="172656"/>
                  </a:lnTo>
                  <a:lnTo>
                    <a:pt x="2786316" y="195135"/>
                  </a:lnTo>
                  <a:lnTo>
                    <a:pt x="2665069" y="220573"/>
                  </a:lnTo>
                  <a:lnTo>
                    <a:pt x="2609138" y="211099"/>
                  </a:lnTo>
                  <a:lnTo>
                    <a:pt x="2609138" y="232308"/>
                  </a:lnTo>
                  <a:lnTo>
                    <a:pt x="2573820" y="239725"/>
                  </a:lnTo>
                  <a:lnTo>
                    <a:pt x="2573820" y="278028"/>
                  </a:lnTo>
                  <a:lnTo>
                    <a:pt x="2521407" y="272694"/>
                  </a:lnTo>
                  <a:lnTo>
                    <a:pt x="2544254" y="267906"/>
                  </a:lnTo>
                  <a:lnTo>
                    <a:pt x="2560231" y="269938"/>
                  </a:lnTo>
                  <a:lnTo>
                    <a:pt x="2573820" y="278028"/>
                  </a:lnTo>
                  <a:lnTo>
                    <a:pt x="2573820" y="239725"/>
                  </a:lnTo>
                  <a:lnTo>
                    <a:pt x="2556840" y="243281"/>
                  </a:lnTo>
                  <a:lnTo>
                    <a:pt x="2515311" y="218579"/>
                  </a:lnTo>
                  <a:lnTo>
                    <a:pt x="2515311" y="243217"/>
                  </a:lnTo>
                  <a:lnTo>
                    <a:pt x="2479179" y="238620"/>
                  </a:lnTo>
                  <a:lnTo>
                    <a:pt x="2479179" y="259588"/>
                  </a:lnTo>
                  <a:lnTo>
                    <a:pt x="2450896" y="265518"/>
                  </a:lnTo>
                  <a:lnTo>
                    <a:pt x="2383688" y="258686"/>
                  </a:lnTo>
                  <a:lnTo>
                    <a:pt x="2383688" y="279615"/>
                  </a:lnTo>
                  <a:lnTo>
                    <a:pt x="2300465" y="297078"/>
                  </a:lnTo>
                  <a:lnTo>
                    <a:pt x="2244521" y="286943"/>
                  </a:lnTo>
                  <a:lnTo>
                    <a:pt x="2244521" y="308825"/>
                  </a:lnTo>
                  <a:lnTo>
                    <a:pt x="2028444" y="354164"/>
                  </a:lnTo>
                  <a:lnTo>
                    <a:pt x="2185720" y="298157"/>
                  </a:lnTo>
                  <a:lnTo>
                    <a:pt x="2244521" y="308825"/>
                  </a:lnTo>
                  <a:lnTo>
                    <a:pt x="2244521" y="286943"/>
                  </a:lnTo>
                  <a:lnTo>
                    <a:pt x="2226449" y="283654"/>
                  </a:lnTo>
                  <a:lnTo>
                    <a:pt x="2270315" y="268033"/>
                  </a:lnTo>
                  <a:lnTo>
                    <a:pt x="2383688" y="279615"/>
                  </a:lnTo>
                  <a:lnTo>
                    <a:pt x="2383688" y="258686"/>
                  </a:lnTo>
                  <a:lnTo>
                    <a:pt x="2315946" y="251790"/>
                  </a:lnTo>
                  <a:lnTo>
                    <a:pt x="2342946" y="242176"/>
                  </a:lnTo>
                  <a:lnTo>
                    <a:pt x="2479179" y="259588"/>
                  </a:lnTo>
                  <a:lnTo>
                    <a:pt x="2479179" y="238620"/>
                  </a:lnTo>
                  <a:lnTo>
                    <a:pt x="2386177" y="226771"/>
                  </a:lnTo>
                  <a:lnTo>
                    <a:pt x="2447836" y="204812"/>
                  </a:lnTo>
                  <a:lnTo>
                    <a:pt x="2451951" y="205524"/>
                  </a:lnTo>
                  <a:lnTo>
                    <a:pt x="2515311" y="243217"/>
                  </a:lnTo>
                  <a:lnTo>
                    <a:pt x="2515311" y="218579"/>
                  </a:lnTo>
                  <a:lnTo>
                    <a:pt x="2509977" y="215404"/>
                  </a:lnTo>
                  <a:lnTo>
                    <a:pt x="2609138" y="232308"/>
                  </a:lnTo>
                  <a:lnTo>
                    <a:pt x="2609138" y="211099"/>
                  </a:lnTo>
                  <a:lnTo>
                    <a:pt x="2512326" y="194665"/>
                  </a:lnTo>
                  <a:lnTo>
                    <a:pt x="2687904" y="170611"/>
                  </a:lnTo>
                  <a:lnTo>
                    <a:pt x="2786316" y="195135"/>
                  </a:lnTo>
                  <a:lnTo>
                    <a:pt x="2786316" y="172656"/>
                  </a:lnTo>
                  <a:lnTo>
                    <a:pt x="2746095" y="162636"/>
                  </a:lnTo>
                  <a:lnTo>
                    <a:pt x="2853969" y="147840"/>
                  </a:lnTo>
                  <a:lnTo>
                    <a:pt x="2853969" y="126238"/>
                  </a:lnTo>
                  <a:lnTo>
                    <a:pt x="2690114" y="148678"/>
                  </a:lnTo>
                  <a:lnTo>
                    <a:pt x="2670530" y="143802"/>
                  </a:lnTo>
                  <a:lnTo>
                    <a:pt x="2860852" y="123405"/>
                  </a:lnTo>
                  <a:lnTo>
                    <a:pt x="2860852" y="73329"/>
                  </a:lnTo>
                  <a:lnTo>
                    <a:pt x="2834640" y="102095"/>
                  </a:lnTo>
                  <a:lnTo>
                    <a:pt x="2844355" y="104863"/>
                  </a:lnTo>
                  <a:lnTo>
                    <a:pt x="2678950" y="122491"/>
                  </a:lnTo>
                  <a:lnTo>
                    <a:pt x="2817812" y="73037"/>
                  </a:lnTo>
                  <a:lnTo>
                    <a:pt x="2819387" y="85344"/>
                  </a:lnTo>
                  <a:lnTo>
                    <a:pt x="2821355" y="84035"/>
                  </a:lnTo>
                  <a:lnTo>
                    <a:pt x="2822448" y="89916"/>
                  </a:lnTo>
                  <a:lnTo>
                    <a:pt x="2826753" y="86664"/>
                  </a:lnTo>
                  <a:lnTo>
                    <a:pt x="2831579" y="100584"/>
                  </a:lnTo>
                  <a:lnTo>
                    <a:pt x="2883712" y="47244"/>
                  </a:lnTo>
                  <a:lnTo>
                    <a:pt x="2897073" y="33566"/>
                  </a:lnTo>
                  <a:lnTo>
                    <a:pt x="2892907" y="32004"/>
                  </a:lnTo>
                  <a:lnTo>
                    <a:pt x="2808732" y="1524"/>
                  </a:lnTo>
                  <a:lnTo>
                    <a:pt x="2809583" y="8318"/>
                  </a:lnTo>
                  <a:lnTo>
                    <a:pt x="2807195" y="7620"/>
                  </a:lnTo>
                  <a:lnTo>
                    <a:pt x="2809862" y="22098"/>
                  </a:lnTo>
                  <a:lnTo>
                    <a:pt x="2804147" y="21336"/>
                  </a:lnTo>
                  <a:lnTo>
                    <a:pt x="2808643" y="34353"/>
                  </a:lnTo>
                  <a:lnTo>
                    <a:pt x="2772562" y="38950"/>
                  </a:lnTo>
                  <a:lnTo>
                    <a:pt x="2772562" y="67170"/>
                  </a:lnTo>
                  <a:lnTo>
                    <a:pt x="2631897" y="117284"/>
                  </a:lnTo>
                  <a:lnTo>
                    <a:pt x="2631897" y="156654"/>
                  </a:lnTo>
                  <a:lnTo>
                    <a:pt x="2552484" y="167525"/>
                  </a:lnTo>
                  <a:lnTo>
                    <a:pt x="2597048" y="151663"/>
                  </a:lnTo>
                  <a:lnTo>
                    <a:pt x="2607437" y="150558"/>
                  </a:lnTo>
                  <a:lnTo>
                    <a:pt x="2631897" y="156654"/>
                  </a:lnTo>
                  <a:lnTo>
                    <a:pt x="2631897" y="117284"/>
                  </a:lnTo>
                  <a:lnTo>
                    <a:pt x="2603982" y="127215"/>
                  </a:lnTo>
                  <a:lnTo>
                    <a:pt x="2550020" y="113779"/>
                  </a:lnTo>
                  <a:lnTo>
                    <a:pt x="2550020" y="136245"/>
                  </a:lnTo>
                  <a:lnTo>
                    <a:pt x="2508770" y="140652"/>
                  </a:lnTo>
                  <a:lnTo>
                    <a:pt x="2508770" y="161112"/>
                  </a:lnTo>
                  <a:lnTo>
                    <a:pt x="2452459" y="181165"/>
                  </a:lnTo>
                  <a:lnTo>
                    <a:pt x="2432494" y="169291"/>
                  </a:lnTo>
                  <a:lnTo>
                    <a:pt x="2508770" y="161112"/>
                  </a:lnTo>
                  <a:lnTo>
                    <a:pt x="2508770" y="140652"/>
                  </a:lnTo>
                  <a:lnTo>
                    <a:pt x="2403259" y="151892"/>
                  </a:lnTo>
                  <a:lnTo>
                    <a:pt x="2402382" y="151371"/>
                  </a:lnTo>
                  <a:lnTo>
                    <a:pt x="2402382" y="176022"/>
                  </a:lnTo>
                  <a:lnTo>
                    <a:pt x="2389746" y="173875"/>
                  </a:lnTo>
                  <a:lnTo>
                    <a:pt x="2397404" y="173050"/>
                  </a:lnTo>
                  <a:lnTo>
                    <a:pt x="2402382" y="176022"/>
                  </a:lnTo>
                  <a:lnTo>
                    <a:pt x="2402382" y="151371"/>
                  </a:lnTo>
                  <a:lnTo>
                    <a:pt x="2383485" y="140131"/>
                  </a:lnTo>
                  <a:lnTo>
                    <a:pt x="2487409" y="120650"/>
                  </a:lnTo>
                  <a:lnTo>
                    <a:pt x="2550020" y="136245"/>
                  </a:lnTo>
                  <a:lnTo>
                    <a:pt x="2550020" y="113779"/>
                  </a:lnTo>
                  <a:lnTo>
                    <a:pt x="2538882" y="110998"/>
                  </a:lnTo>
                  <a:lnTo>
                    <a:pt x="2772562" y="67170"/>
                  </a:lnTo>
                  <a:lnTo>
                    <a:pt x="2772562" y="38950"/>
                  </a:lnTo>
                  <a:lnTo>
                    <a:pt x="2542984" y="68148"/>
                  </a:lnTo>
                  <a:lnTo>
                    <a:pt x="2542984" y="88315"/>
                  </a:lnTo>
                  <a:lnTo>
                    <a:pt x="2488717" y="98501"/>
                  </a:lnTo>
                  <a:lnTo>
                    <a:pt x="2480132" y="96354"/>
                  </a:lnTo>
                  <a:lnTo>
                    <a:pt x="2542984" y="88315"/>
                  </a:lnTo>
                  <a:lnTo>
                    <a:pt x="2542984" y="68148"/>
                  </a:lnTo>
                  <a:lnTo>
                    <a:pt x="2437244" y="81597"/>
                  </a:lnTo>
                  <a:lnTo>
                    <a:pt x="2437244" y="108153"/>
                  </a:lnTo>
                  <a:lnTo>
                    <a:pt x="2373198" y="120154"/>
                  </a:lnTo>
                  <a:lnTo>
                    <a:pt x="2373198" y="192087"/>
                  </a:lnTo>
                  <a:lnTo>
                    <a:pt x="2353487" y="194792"/>
                  </a:lnTo>
                  <a:lnTo>
                    <a:pt x="2353487" y="216420"/>
                  </a:lnTo>
                  <a:lnTo>
                    <a:pt x="2340686" y="220980"/>
                  </a:lnTo>
                  <a:lnTo>
                    <a:pt x="2330094" y="219633"/>
                  </a:lnTo>
                  <a:lnTo>
                    <a:pt x="2353487" y="216420"/>
                  </a:lnTo>
                  <a:lnTo>
                    <a:pt x="2353487" y="194792"/>
                  </a:lnTo>
                  <a:lnTo>
                    <a:pt x="2297493" y="202463"/>
                  </a:lnTo>
                  <a:lnTo>
                    <a:pt x="2297493" y="236372"/>
                  </a:lnTo>
                  <a:lnTo>
                    <a:pt x="2267915" y="246900"/>
                  </a:lnTo>
                  <a:lnTo>
                    <a:pt x="2222335" y="242265"/>
                  </a:lnTo>
                  <a:lnTo>
                    <a:pt x="2222335" y="263131"/>
                  </a:lnTo>
                  <a:lnTo>
                    <a:pt x="2185543" y="276225"/>
                  </a:lnTo>
                  <a:lnTo>
                    <a:pt x="2144814" y="268846"/>
                  </a:lnTo>
                  <a:lnTo>
                    <a:pt x="2144814" y="290728"/>
                  </a:lnTo>
                  <a:lnTo>
                    <a:pt x="1905622" y="375907"/>
                  </a:lnTo>
                  <a:lnTo>
                    <a:pt x="1999856" y="264883"/>
                  </a:lnTo>
                  <a:lnTo>
                    <a:pt x="2001304" y="264693"/>
                  </a:lnTo>
                  <a:lnTo>
                    <a:pt x="2144814" y="290728"/>
                  </a:lnTo>
                  <a:lnTo>
                    <a:pt x="2144814" y="268846"/>
                  </a:lnTo>
                  <a:lnTo>
                    <a:pt x="2070036" y="255270"/>
                  </a:lnTo>
                  <a:lnTo>
                    <a:pt x="2102281" y="250850"/>
                  </a:lnTo>
                  <a:lnTo>
                    <a:pt x="2222335" y="263131"/>
                  </a:lnTo>
                  <a:lnTo>
                    <a:pt x="2222335" y="242265"/>
                  </a:lnTo>
                  <a:lnTo>
                    <a:pt x="2189442" y="238912"/>
                  </a:lnTo>
                  <a:lnTo>
                    <a:pt x="2251202" y="230454"/>
                  </a:lnTo>
                  <a:lnTo>
                    <a:pt x="2297493" y="236372"/>
                  </a:lnTo>
                  <a:lnTo>
                    <a:pt x="2297493" y="202463"/>
                  </a:lnTo>
                  <a:lnTo>
                    <a:pt x="2248230" y="209207"/>
                  </a:lnTo>
                  <a:lnTo>
                    <a:pt x="2169452" y="199186"/>
                  </a:lnTo>
                  <a:lnTo>
                    <a:pt x="2169452" y="220002"/>
                  </a:lnTo>
                  <a:lnTo>
                    <a:pt x="2098776" y="229679"/>
                  </a:lnTo>
                  <a:lnTo>
                    <a:pt x="2035225" y="223215"/>
                  </a:lnTo>
                  <a:lnTo>
                    <a:pt x="2045855" y="210693"/>
                  </a:lnTo>
                  <a:lnTo>
                    <a:pt x="2073490" y="207733"/>
                  </a:lnTo>
                  <a:lnTo>
                    <a:pt x="2169452" y="220002"/>
                  </a:lnTo>
                  <a:lnTo>
                    <a:pt x="2169452" y="199186"/>
                  </a:lnTo>
                  <a:lnTo>
                    <a:pt x="2162137" y="198247"/>
                  </a:lnTo>
                  <a:lnTo>
                    <a:pt x="2313952" y="181991"/>
                  </a:lnTo>
                  <a:lnTo>
                    <a:pt x="2373198" y="192087"/>
                  </a:lnTo>
                  <a:lnTo>
                    <a:pt x="2373198" y="120154"/>
                  </a:lnTo>
                  <a:lnTo>
                    <a:pt x="2368143" y="121107"/>
                  </a:lnTo>
                  <a:lnTo>
                    <a:pt x="2368143" y="155638"/>
                  </a:lnTo>
                  <a:lnTo>
                    <a:pt x="2315400" y="161264"/>
                  </a:lnTo>
                  <a:lnTo>
                    <a:pt x="2291956" y="157289"/>
                  </a:lnTo>
                  <a:lnTo>
                    <a:pt x="2352002" y="146024"/>
                  </a:lnTo>
                  <a:lnTo>
                    <a:pt x="2368143" y="155638"/>
                  </a:lnTo>
                  <a:lnTo>
                    <a:pt x="2368143" y="121107"/>
                  </a:lnTo>
                  <a:lnTo>
                    <a:pt x="2355494" y="123469"/>
                  </a:lnTo>
                  <a:lnTo>
                    <a:pt x="2340025" y="114261"/>
                  </a:lnTo>
                  <a:lnTo>
                    <a:pt x="2420505" y="103974"/>
                  </a:lnTo>
                  <a:lnTo>
                    <a:pt x="2437244" y="108153"/>
                  </a:lnTo>
                  <a:lnTo>
                    <a:pt x="2437244" y="81597"/>
                  </a:lnTo>
                  <a:lnTo>
                    <a:pt x="2426436" y="82969"/>
                  </a:lnTo>
                  <a:lnTo>
                    <a:pt x="2366708" y="68097"/>
                  </a:lnTo>
                  <a:lnTo>
                    <a:pt x="2366708" y="90576"/>
                  </a:lnTo>
                  <a:lnTo>
                    <a:pt x="2324023" y="95999"/>
                  </a:lnTo>
                  <a:lnTo>
                    <a:pt x="2324023" y="129374"/>
                  </a:lnTo>
                  <a:lnTo>
                    <a:pt x="2239695" y="145199"/>
                  </a:lnTo>
                  <a:lnTo>
                    <a:pt x="2239695" y="169329"/>
                  </a:lnTo>
                  <a:lnTo>
                    <a:pt x="2211921" y="172288"/>
                  </a:lnTo>
                  <a:lnTo>
                    <a:pt x="2233409" y="168262"/>
                  </a:lnTo>
                  <a:lnTo>
                    <a:pt x="2239695" y="169329"/>
                  </a:lnTo>
                  <a:lnTo>
                    <a:pt x="2239695" y="145199"/>
                  </a:lnTo>
                  <a:lnTo>
                    <a:pt x="2230640" y="146888"/>
                  </a:lnTo>
                  <a:lnTo>
                    <a:pt x="2172246" y="136994"/>
                  </a:lnTo>
                  <a:lnTo>
                    <a:pt x="2172246" y="157835"/>
                  </a:lnTo>
                  <a:lnTo>
                    <a:pt x="2075294" y="176009"/>
                  </a:lnTo>
                  <a:lnTo>
                    <a:pt x="2101024" y="145694"/>
                  </a:lnTo>
                  <a:lnTo>
                    <a:pt x="2172246" y="157835"/>
                  </a:lnTo>
                  <a:lnTo>
                    <a:pt x="2172246" y="136994"/>
                  </a:lnTo>
                  <a:lnTo>
                    <a:pt x="2167966" y="136258"/>
                  </a:lnTo>
                  <a:lnTo>
                    <a:pt x="2305939" y="118618"/>
                  </a:lnTo>
                  <a:lnTo>
                    <a:pt x="2324023" y="129374"/>
                  </a:lnTo>
                  <a:lnTo>
                    <a:pt x="2324023" y="95999"/>
                  </a:lnTo>
                  <a:lnTo>
                    <a:pt x="2311895" y="97536"/>
                  </a:lnTo>
                  <a:lnTo>
                    <a:pt x="2277783" y="77241"/>
                  </a:lnTo>
                  <a:lnTo>
                    <a:pt x="2277783" y="101866"/>
                  </a:lnTo>
                  <a:lnTo>
                    <a:pt x="2236025" y="107175"/>
                  </a:lnTo>
                  <a:lnTo>
                    <a:pt x="2247188" y="88709"/>
                  </a:lnTo>
                  <a:lnTo>
                    <a:pt x="2253983" y="94488"/>
                  </a:lnTo>
                  <a:lnTo>
                    <a:pt x="2255405" y="88557"/>
                  </a:lnTo>
                  <a:lnTo>
                    <a:pt x="2277783" y="101866"/>
                  </a:lnTo>
                  <a:lnTo>
                    <a:pt x="2277783" y="77241"/>
                  </a:lnTo>
                  <a:lnTo>
                    <a:pt x="2260600" y="67005"/>
                  </a:lnTo>
                  <a:lnTo>
                    <a:pt x="2260803" y="66167"/>
                  </a:lnTo>
                  <a:lnTo>
                    <a:pt x="2261844" y="64439"/>
                  </a:lnTo>
                  <a:lnTo>
                    <a:pt x="2366708" y="90576"/>
                  </a:lnTo>
                  <a:lnTo>
                    <a:pt x="2366708" y="68097"/>
                  </a:lnTo>
                  <a:lnTo>
                    <a:pt x="2273655" y="44907"/>
                  </a:lnTo>
                  <a:lnTo>
                    <a:pt x="2276843" y="39624"/>
                  </a:lnTo>
                  <a:lnTo>
                    <a:pt x="2267331" y="39014"/>
                  </a:lnTo>
                  <a:lnTo>
                    <a:pt x="2273795" y="12192"/>
                  </a:lnTo>
                  <a:lnTo>
                    <a:pt x="2229599" y="22517"/>
                  </a:lnTo>
                  <a:lnTo>
                    <a:pt x="2229599" y="108000"/>
                  </a:lnTo>
                  <a:lnTo>
                    <a:pt x="2163013" y="116459"/>
                  </a:lnTo>
                  <a:lnTo>
                    <a:pt x="2171700" y="79248"/>
                  </a:lnTo>
                  <a:lnTo>
                    <a:pt x="2182355" y="33553"/>
                  </a:lnTo>
                  <a:lnTo>
                    <a:pt x="2229599" y="108000"/>
                  </a:lnTo>
                  <a:lnTo>
                    <a:pt x="2229599" y="22517"/>
                  </a:lnTo>
                  <a:lnTo>
                    <a:pt x="2182368" y="33528"/>
                  </a:lnTo>
                  <a:lnTo>
                    <a:pt x="2152637" y="24472"/>
                  </a:lnTo>
                  <a:lnTo>
                    <a:pt x="2152637" y="117779"/>
                  </a:lnTo>
                  <a:lnTo>
                    <a:pt x="2121344" y="121767"/>
                  </a:lnTo>
                  <a:lnTo>
                    <a:pt x="2136483" y="103924"/>
                  </a:lnTo>
                  <a:lnTo>
                    <a:pt x="2152637" y="117779"/>
                  </a:lnTo>
                  <a:lnTo>
                    <a:pt x="2152637" y="24472"/>
                  </a:lnTo>
                  <a:lnTo>
                    <a:pt x="2113724" y="12598"/>
                  </a:lnTo>
                  <a:lnTo>
                    <a:pt x="2113724" y="97358"/>
                  </a:lnTo>
                  <a:lnTo>
                    <a:pt x="2091804" y="123342"/>
                  </a:lnTo>
                  <a:lnTo>
                    <a:pt x="2070379" y="119710"/>
                  </a:lnTo>
                  <a:lnTo>
                    <a:pt x="2070379" y="148717"/>
                  </a:lnTo>
                  <a:lnTo>
                    <a:pt x="2042109" y="182232"/>
                  </a:lnTo>
                  <a:lnTo>
                    <a:pt x="2039797" y="182676"/>
                  </a:lnTo>
                  <a:lnTo>
                    <a:pt x="2015324" y="179565"/>
                  </a:lnTo>
                  <a:lnTo>
                    <a:pt x="2015324" y="213969"/>
                  </a:lnTo>
                  <a:lnTo>
                    <a:pt x="2009711" y="220611"/>
                  </a:lnTo>
                  <a:lnTo>
                    <a:pt x="1993569" y="218973"/>
                  </a:lnTo>
                  <a:lnTo>
                    <a:pt x="1993569" y="239737"/>
                  </a:lnTo>
                  <a:lnTo>
                    <a:pt x="1992363" y="241173"/>
                  </a:lnTo>
                  <a:lnTo>
                    <a:pt x="1972678" y="237604"/>
                  </a:lnTo>
                  <a:lnTo>
                    <a:pt x="1993569" y="239737"/>
                  </a:lnTo>
                  <a:lnTo>
                    <a:pt x="1993569" y="218973"/>
                  </a:lnTo>
                  <a:lnTo>
                    <a:pt x="1980780" y="217665"/>
                  </a:lnTo>
                  <a:lnTo>
                    <a:pt x="2015324" y="213969"/>
                  </a:lnTo>
                  <a:lnTo>
                    <a:pt x="2015324" y="179565"/>
                  </a:lnTo>
                  <a:lnTo>
                    <a:pt x="1973948" y="174294"/>
                  </a:lnTo>
                  <a:lnTo>
                    <a:pt x="1973948" y="195021"/>
                  </a:lnTo>
                  <a:lnTo>
                    <a:pt x="1941029" y="201180"/>
                  </a:lnTo>
                  <a:lnTo>
                    <a:pt x="1933295" y="202018"/>
                  </a:lnTo>
                  <a:lnTo>
                    <a:pt x="1933295" y="252349"/>
                  </a:lnTo>
                  <a:lnTo>
                    <a:pt x="1383207" y="327685"/>
                  </a:lnTo>
                  <a:lnTo>
                    <a:pt x="1857921" y="238671"/>
                  </a:lnTo>
                  <a:lnTo>
                    <a:pt x="1933295" y="252349"/>
                  </a:lnTo>
                  <a:lnTo>
                    <a:pt x="1933295" y="202018"/>
                  </a:lnTo>
                  <a:lnTo>
                    <a:pt x="1881352" y="207556"/>
                  </a:lnTo>
                  <a:lnTo>
                    <a:pt x="1758556" y="195059"/>
                  </a:lnTo>
                  <a:lnTo>
                    <a:pt x="1758556" y="220637"/>
                  </a:lnTo>
                  <a:lnTo>
                    <a:pt x="1682978" y="228701"/>
                  </a:lnTo>
                  <a:lnTo>
                    <a:pt x="1682978" y="249567"/>
                  </a:lnTo>
                  <a:lnTo>
                    <a:pt x="1156474" y="348284"/>
                  </a:lnTo>
                  <a:lnTo>
                    <a:pt x="1379232" y="282092"/>
                  </a:lnTo>
                  <a:lnTo>
                    <a:pt x="1682978" y="249567"/>
                  </a:lnTo>
                  <a:lnTo>
                    <a:pt x="1682978" y="228701"/>
                  </a:lnTo>
                  <a:lnTo>
                    <a:pt x="1489557" y="249313"/>
                  </a:lnTo>
                  <a:lnTo>
                    <a:pt x="1642554" y="203860"/>
                  </a:lnTo>
                  <a:lnTo>
                    <a:pt x="1696402" y="209372"/>
                  </a:lnTo>
                  <a:lnTo>
                    <a:pt x="1758556" y="220637"/>
                  </a:lnTo>
                  <a:lnTo>
                    <a:pt x="1758556" y="195059"/>
                  </a:lnTo>
                  <a:lnTo>
                    <a:pt x="1730349" y="192176"/>
                  </a:lnTo>
                  <a:lnTo>
                    <a:pt x="1841055" y="178028"/>
                  </a:lnTo>
                  <a:lnTo>
                    <a:pt x="1973948" y="195021"/>
                  </a:lnTo>
                  <a:lnTo>
                    <a:pt x="1973948" y="174294"/>
                  </a:lnTo>
                  <a:lnTo>
                    <a:pt x="1922056" y="167678"/>
                  </a:lnTo>
                  <a:lnTo>
                    <a:pt x="2070379" y="148717"/>
                  </a:lnTo>
                  <a:lnTo>
                    <a:pt x="2070379" y="119710"/>
                  </a:lnTo>
                  <a:lnTo>
                    <a:pt x="2029320" y="112750"/>
                  </a:lnTo>
                  <a:lnTo>
                    <a:pt x="2029320" y="133477"/>
                  </a:lnTo>
                  <a:lnTo>
                    <a:pt x="1841220" y="157391"/>
                  </a:lnTo>
                  <a:lnTo>
                    <a:pt x="1811616" y="153619"/>
                  </a:lnTo>
                  <a:lnTo>
                    <a:pt x="1934083" y="117233"/>
                  </a:lnTo>
                  <a:lnTo>
                    <a:pt x="2029320" y="133477"/>
                  </a:lnTo>
                  <a:lnTo>
                    <a:pt x="2029320" y="112750"/>
                  </a:lnTo>
                  <a:lnTo>
                    <a:pt x="1978317" y="104089"/>
                  </a:lnTo>
                  <a:lnTo>
                    <a:pt x="2103691" y="66840"/>
                  </a:lnTo>
                  <a:lnTo>
                    <a:pt x="2103755" y="67221"/>
                  </a:lnTo>
                  <a:lnTo>
                    <a:pt x="2097024" y="70104"/>
                  </a:lnTo>
                  <a:lnTo>
                    <a:pt x="2105660" y="77520"/>
                  </a:lnTo>
                  <a:lnTo>
                    <a:pt x="2107679" y="88392"/>
                  </a:lnTo>
                  <a:lnTo>
                    <a:pt x="2110587" y="86258"/>
                  </a:lnTo>
                  <a:lnTo>
                    <a:pt x="2113724" y="97358"/>
                  </a:lnTo>
                  <a:lnTo>
                    <a:pt x="2113724" y="12598"/>
                  </a:lnTo>
                  <a:lnTo>
                    <a:pt x="2092439" y="6096"/>
                  </a:lnTo>
                  <a:lnTo>
                    <a:pt x="2094534" y="17437"/>
                  </a:lnTo>
                  <a:lnTo>
                    <a:pt x="2090915" y="16764"/>
                  </a:lnTo>
                  <a:lnTo>
                    <a:pt x="2096820" y="37655"/>
                  </a:lnTo>
                  <a:lnTo>
                    <a:pt x="2012124" y="52019"/>
                  </a:lnTo>
                  <a:lnTo>
                    <a:pt x="2012124" y="72428"/>
                  </a:lnTo>
                  <a:lnTo>
                    <a:pt x="1932012" y="96240"/>
                  </a:lnTo>
                  <a:lnTo>
                    <a:pt x="1902091" y="91160"/>
                  </a:lnTo>
                  <a:lnTo>
                    <a:pt x="2012124" y="72428"/>
                  </a:lnTo>
                  <a:lnTo>
                    <a:pt x="2012124" y="52019"/>
                  </a:lnTo>
                  <a:lnTo>
                    <a:pt x="1887867" y="73088"/>
                  </a:lnTo>
                  <a:lnTo>
                    <a:pt x="1887867" y="109359"/>
                  </a:lnTo>
                  <a:lnTo>
                    <a:pt x="1760715" y="147142"/>
                  </a:lnTo>
                  <a:lnTo>
                    <a:pt x="1712188" y="140970"/>
                  </a:lnTo>
                  <a:lnTo>
                    <a:pt x="1712188" y="161556"/>
                  </a:lnTo>
                  <a:lnTo>
                    <a:pt x="1652054" y="179425"/>
                  </a:lnTo>
                  <a:lnTo>
                    <a:pt x="1550162" y="160934"/>
                  </a:lnTo>
                  <a:lnTo>
                    <a:pt x="1550162" y="194424"/>
                  </a:lnTo>
                  <a:lnTo>
                    <a:pt x="1517586" y="198577"/>
                  </a:lnTo>
                  <a:lnTo>
                    <a:pt x="1517586" y="219367"/>
                  </a:lnTo>
                  <a:lnTo>
                    <a:pt x="1376057" y="261416"/>
                  </a:lnTo>
                  <a:lnTo>
                    <a:pt x="1265440" y="273215"/>
                  </a:lnTo>
                  <a:lnTo>
                    <a:pt x="1265440" y="294284"/>
                  </a:lnTo>
                  <a:lnTo>
                    <a:pt x="959205" y="385267"/>
                  </a:lnTo>
                  <a:lnTo>
                    <a:pt x="951103" y="386791"/>
                  </a:lnTo>
                  <a:lnTo>
                    <a:pt x="838403" y="340017"/>
                  </a:lnTo>
                  <a:lnTo>
                    <a:pt x="1265440" y="294284"/>
                  </a:lnTo>
                  <a:lnTo>
                    <a:pt x="1265440" y="273215"/>
                  </a:lnTo>
                  <a:lnTo>
                    <a:pt x="797610" y="323088"/>
                  </a:lnTo>
                  <a:lnTo>
                    <a:pt x="776033" y="314134"/>
                  </a:lnTo>
                  <a:lnTo>
                    <a:pt x="1517586" y="219367"/>
                  </a:lnTo>
                  <a:lnTo>
                    <a:pt x="1517586" y="198577"/>
                  </a:lnTo>
                  <a:lnTo>
                    <a:pt x="752640" y="295846"/>
                  </a:lnTo>
                  <a:lnTo>
                    <a:pt x="752640" y="327888"/>
                  </a:lnTo>
                  <a:lnTo>
                    <a:pt x="244576" y="382054"/>
                  </a:lnTo>
                  <a:lnTo>
                    <a:pt x="732840" y="319659"/>
                  </a:lnTo>
                  <a:lnTo>
                    <a:pt x="752640" y="327888"/>
                  </a:lnTo>
                  <a:lnTo>
                    <a:pt x="752640" y="295846"/>
                  </a:lnTo>
                  <a:lnTo>
                    <a:pt x="736790" y="297853"/>
                  </a:lnTo>
                  <a:lnTo>
                    <a:pt x="722541" y="291934"/>
                  </a:lnTo>
                  <a:lnTo>
                    <a:pt x="1391043" y="178155"/>
                  </a:lnTo>
                  <a:lnTo>
                    <a:pt x="1550162" y="194424"/>
                  </a:lnTo>
                  <a:lnTo>
                    <a:pt x="1550162" y="160934"/>
                  </a:lnTo>
                  <a:lnTo>
                    <a:pt x="1522120" y="155841"/>
                  </a:lnTo>
                  <a:lnTo>
                    <a:pt x="1584452" y="145237"/>
                  </a:lnTo>
                  <a:lnTo>
                    <a:pt x="1712188" y="161556"/>
                  </a:lnTo>
                  <a:lnTo>
                    <a:pt x="1712188" y="140970"/>
                  </a:lnTo>
                  <a:lnTo>
                    <a:pt x="1653476" y="133489"/>
                  </a:lnTo>
                  <a:lnTo>
                    <a:pt x="1841576" y="101473"/>
                  </a:lnTo>
                  <a:lnTo>
                    <a:pt x="1887867" y="109359"/>
                  </a:lnTo>
                  <a:lnTo>
                    <a:pt x="1887867" y="73088"/>
                  </a:lnTo>
                  <a:lnTo>
                    <a:pt x="1841652" y="80911"/>
                  </a:lnTo>
                  <a:lnTo>
                    <a:pt x="1781149" y="70650"/>
                  </a:lnTo>
                  <a:lnTo>
                    <a:pt x="1781149" y="91173"/>
                  </a:lnTo>
                  <a:lnTo>
                    <a:pt x="1583804" y="124612"/>
                  </a:lnTo>
                  <a:lnTo>
                    <a:pt x="1514703" y="115824"/>
                  </a:lnTo>
                  <a:lnTo>
                    <a:pt x="1514703" y="136321"/>
                  </a:lnTo>
                  <a:lnTo>
                    <a:pt x="1462913" y="145097"/>
                  </a:lnTo>
                  <a:lnTo>
                    <a:pt x="1400530" y="133781"/>
                  </a:lnTo>
                  <a:lnTo>
                    <a:pt x="1400530" y="155676"/>
                  </a:lnTo>
                  <a:lnTo>
                    <a:pt x="1389735" y="157518"/>
                  </a:lnTo>
                  <a:lnTo>
                    <a:pt x="1314246" y="149834"/>
                  </a:lnTo>
                  <a:lnTo>
                    <a:pt x="1314246" y="170307"/>
                  </a:lnTo>
                  <a:lnTo>
                    <a:pt x="693610" y="275488"/>
                  </a:lnTo>
                  <a:lnTo>
                    <a:pt x="693610" y="303339"/>
                  </a:lnTo>
                  <a:lnTo>
                    <a:pt x="543026" y="322491"/>
                  </a:lnTo>
                  <a:lnTo>
                    <a:pt x="682548" y="298742"/>
                  </a:lnTo>
                  <a:lnTo>
                    <a:pt x="693610" y="303339"/>
                  </a:lnTo>
                  <a:lnTo>
                    <a:pt x="693610" y="275488"/>
                  </a:lnTo>
                  <a:lnTo>
                    <a:pt x="685990" y="276771"/>
                  </a:lnTo>
                  <a:lnTo>
                    <a:pt x="646430" y="260362"/>
                  </a:lnTo>
                  <a:lnTo>
                    <a:pt x="1092555" y="147637"/>
                  </a:lnTo>
                  <a:lnTo>
                    <a:pt x="1314246" y="170307"/>
                  </a:lnTo>
                  <a:lnTo>
                    <a:pt x="1314246" y="149834"/>
                  </a:lnTo>
                  <a:lnTo>
                    <a:pt x="1150048" y="133121"/>
                  </a:lnTo>
                  <a:lnTo>
                    <a:pt x="1202791" y="119786"/>
                  </a:lnTo>
                  <a:lnTo>
                    <a:pt x="1400530" y="155676"/>
                  </a:lnTo>
                  <a:lnTo>
                    <a:pt x="1400530" y="133781"/>
                  </a:lnTo>
                  <a:lnTo>
                    <a:pt x="1253223" y="107048"/>
                  </a:lnTo>
                  <a:lnTo>
                    <a:pt x="1264119" y="104292"/>
                  </a:lnTo>
                  <a:lnTo>
                    <a:pt x="1514703" y="136321"/>
                  </a:lnTo>
                  <a:lnTo>
                    <a:pt x="1514703" y="115824"/>
                  </a:lnTo>
                  <a:lnTo>
                    <a:pt x="1317764" y="90741"/>
                  </a:lnTo>
                  <a:lnTo>
                    <a:pt x="1422120" y="64363"/>
                  </a:lnTo>
                  <a:lnTo>
                    <a:pt x="1429512" y="94488"/>
                  </a:lnTo>
                  <a:lnTo>
                    <a:pt x="1493977" y="39624"/>
                  </a:lnTo>
                  <a:lnTo>
                    <a:pt x="1501127" y="33540"/>
                  </a:lnTo>
                  <a:lnTo>
                    <a:pt x="1575803" y="88392"/>
                  </a:lnTo>
                  <a:lnTo>
                    <a:pt x="1581035" y="57048"/>
                  </a:lnTo>
                  <a:lnTo>
                    <a:pt x="1781149" y="91173"/>
                  </a:lnTo>
                  <a:lnTo>
                    <a:pt x="1781149" y="70650"/>
                  </a:lnTo>
                  <a:lnTo>
                    <a:pt x="1584325" y="37261"/>
                  </a:lnTo>
                  <a:lnTo>
                    <a:pt x="1584693" y="35052"/>
                  </a:lnTo>
                  <a:lnTo>
                    <a:pt x="1589519" y="6096"/>
                  </a:lnTo>
                  <a:lnTo>
                    <a:pt x="1501140" y="33528"/>
                  </a:lnTo>
                  <a:lnTo>
                    <a:pt x="1409700" y="13716"/>
                  </a:lnTo>
                  <a:lnTo>
                    <a:pt x="1416837" y="42837"/>
                  </a:lnTo>
                  <a:lnTo>
                    <a:pt x="1258049" y="83134"/>
                  </a:lnTo>
                  <a:lnTo>
                    <a:pt x="1204620" y="76339"/>
                  </a:lnTo>
                  <a:lnTo>
                    <a:pt x="1204620" y="96697"/>
                  </a:lnTo>
                  <a:lnTo>
                    <a:pt x="1201089" y="97586"/>
                  </a:lnTo>
                  <a:lnTo>
                    <a:pt x="1175918" y="93027"/>
                  </a:lnTo>
                  <a:lnTo>
                    <a:pt x="1204620" y="96697"/>
                  </a:lnTo>
                  <a:lnTo>
                    <a:pt x="1204620" y="76339"/>
                  </a:lnTo>
                  <a:lnTo>
                    <a:pt x="871410" y="33909"/>
                  </a:lnTo>
                  <a:lnTo>
                    <a:pt x="876287" y="7620"/>
                  </a:lnTo>
                  <a:lnTo>
                    <a:pt x="873899" y="8305"/>
                  </a:lnTo>
                  <a:lnTo>
                    <a:pt x="874776" y="1524"/>
                  </a:lnTo>
                  <a:lnTo>
                    <a:pt x="786422" y="33515"/>
                  </a:lnTo>
                  <a:lnTo>
                    <a:pt x="861047" y="89916"/>
                  </a:lnTo>
                  <a:lnTo>
                    <a:pt x="862126" y="84035"/>
                  </a:lnTo>
                  <a:lnTo>
                    <a:pt x="864108" y="85344"/>
                  </a:lnTo>
                  <a:lnTo>
                    <a:pt x="867460" y="58940"/>
                  </a:lnTo>
                  <a:lnTo>
                    <a:pt x="1150785" y="110350"/>
                  </a:lnTo>
                  <a:lnTo>
                    <a:pt x="1086548" y="126657"/>
                  </a:lnTo>
                  <a:lnTo>
                    <a:pt x="1029309" y="120840"/>
                  </a:lnTo>
                  <a:lnTo>
                    <a:pt x="1029309" y="141173"/>
                  </a:lnTo>
                  <a:lnTo>
                    <a:pt x="646010" y="238442"/>
                  </a:lnTo>
                  <a:lnTo>
                    <a:pt x="646010" y="283552"/>
                  </a:lnTo>
                  <a:lnTo>
                    <a:pt x="368503" y="330581"/>
                  </a:lnTo>
                  <a:lnTo>
                    <a:pt x="611466" y="269189"/>
                  </a:lnTo>
                  <a:lnTo>
                    <a:pt x="646010" y="283552"/>
                  </a:lnTo>
                  <a:lnTo>
                    <a:pt x="646010" y="238442"/>
                  </a:lnTo>
                  <a:lnTo>
                    <a:pt x="613486" y="246684"/>
                  </a:lnTo>
                  <a:lnTo>
                    <a:pt x="578624" y="232219"/>
                  </a:lnTo>
                  <a:lnTo>
                    <a:pt x="578624" y="255536"/>
                  </a:lnTo>
                  <a:lnTo>
                    <a:pt x="110490" y="374319"/>
                  </a:lnTo>
                  <a:lnTo>
                    <a:pt x="48577" y="384810"/>
                  </a:lnTo>
                  <a:lnTo>
                    <a:pt x="73380" y="117500"/>
                  </a:lnTo>
                  <a:lnTo>
                    <a:pt x="105156" y="120383"/>
                  </a:lnTo>
                  <a:lnTo>
                    <a:pt x="98094" y="102095"/>
                  </a:lnTo>
                  <a:lnTo>
                    <a:pt x="71628" y="33540"/>
                  </a:lnTo>
                  <a:lnTo>
                    <a:pt x="132588" y="103632"/>
                  </a:lnTo>
                  <a:lnTo>
                    <a:pt x="142836" y="78727"/>
                  </a:lnTo>
                  <a:lnTo>
                    <a:pt x="150876" y="83820"/>
                  </a:lnTo>
                  <a:lnTo>
                    <a:pt x="151409" y="77927"/>
                  </a:lnTo>
                  <a:lnTo>
                    <a:pt x="578624" y="255536"/>
                  </a:lnTo>
                  <a:lnTo>
                    <a:pt x="578624" y="232219"/>
                  </a:lnTo>
                  <a:lnTo>
                    <a:pt x="153416" y="55778"/>
                  </a:lnTo>
                  <a:lnTo>
                    <a:pt x="153746" y="52235"/>
                  </a:lnTo>
                  <a:lnTo>
                    <a:pt x="153962" y="51701"/>
                  </a:lnTo>
                  <a:lnTo>
                    <a:pt x="1029309" y="141173"/>
                  </a:lnTo>
                  <a:lnTo>
                    <a:pt x="1029309" y="120840"/>
                  </a:lnTo>
                  <a:lnTo>
                    <a:pt x="161861" y="32537"/>
                  </a:lnTo>
                  <a:lnTo>
                    <a:pt x="164592" y="25908"/>
                  </a:lnTo>
                  <a:lnTo>
                    <a:pt x="156057" y="26619"/>
                  </a:lnTo>
                  <a:lnTo>
                    <a:pt x="158483" y="0"/>
                  </a:lnTo>
                  <a:lnTo>
                    <a:pt x="71628" y="33528"/>
                  </a:lnTo>
                  <a:lnTo>
                    <a:pt x="21336" y="112763"/>
                  </a:lnTo>
                  <a:lnTo>
                    <a:pt x="53530" y="115697"/>
                  </a:lnTo>
                  <a:lnTo>
                    <a:pt x="26098" y="395719"/>
                  </a:lnTo>
                  <a:lnTo>
                    <a:pt x="0" y="402336"/>
                  </a:lnTo>
                  <a:lnTo>
                    <a:pt x="6096" y="422148"/>
                  </a:lnTo>
                  <a:lnTo>
                    <a:pt x="69342" y="406184"/>
                  </a:lnTo>
                  <a:lnTo>
                    <a:pt x="71628" y="422148"/>
                  </a:lnTo>
                  <a:lnTo>
                    <a:pt x="793419" y="344843"/>
                  </a:lnTo>
                  <a:lnTo>
                    <a:pt x="946404" y="408432"/>
                  </a:lnTo>
                  <a:lnTo>
                    <a:pt x="950963" y="398551"/>
                  </a:lnTo>
                  <a:lnTo>
                    <a:pt x="951166" y="399237"/>
                  </a:lnTo>
                  <a:lnTo>
                    <a:pt x="952487" y="408432"/>
                  </a:lnTo>
                  <a:lnTo>
                    <a:pt x="953935" y="408241"/>
                  </a:lnTo>
                  <a:lnTo>
                    <a:pt x="954011" y="408432"/>
                  </a:lnTo>
                  <a:lnTo>
                    <a:pt x="955344" y="408051"/>
                  </a:lnTo>
                  <a:lnTo>
                    <a:pt x="1968754" y="269151"/>
                  </a:lnTo>
                  <a:lnTo>
                    <a:pt x="1865376" y="391668"/>
                  </a:lnTo>
                  <a:lnTo>
                    <a:pt x="1872970" y="398513"/>
                  </a:lnTo>
                  <a:lnTo>
                    <a:pt x="1873211" y="399313"/>
                  </a:lnTo>
                  <a:lnTo>
                    <a:pt x="1874520" y="408432"/>
                  </a:lnTo>
                  <a:lnTo>
                    <a:pt x="1875929" y="408139"/>
                  </a:lnTo>
                  <a:lnTo>
                    <a:pt x="1876031" y="408432"/>
                  </a:lnTo>
                  <a:lnTo>
                    <a:pt x="1878190" y="407670"/>
                  </a:lnTo>
                  <a:lnTo>
                    <a:pt x="2300668" y="319011"/>
                  </a:lnTo>
                  <a:lnTo>
                    <a:pt x="2793479" y="408432"/>
                  </a:lnTo>
                  <a:lnTo>
                    <a:pt x="2794749" y="399503"/>
                  </a:lnTo>
                  <a:lnTo>
                    <a:pt x="2795359" y="398462"/>
                  </a:lnTo>
                  <a:lnTo>
                    <a:pt x="2799588" y="406908"/>
                  </a:lnTo>
                  <a:lnTo>
                    <a:pt x="2954413" y="337959"/>
                  </a:lnTo>
                  <a:lnTo>
                    <a:pt x="3640036" y="408051"/>
                  </a:lnTo>
                  <a:lnTo>
                    <a:pt x="3642347" y="408432"/>
                  </a:lnTo>
                  <a:lnTo>
                    <a:pt x="3642372" y="408292"/>
                  </a:lnTo>
                  <a:lnTo>
                    <a:pt x="3643884" y="408432"/>
                  </a:lnTo>
                  <a:lnTo>
                    <a:pt x="3644506" y="399567"/>
                  </a:lnTo>
                  <a:lnTo>
                    <a:pt x="3645039" y="398500"/>
                  </a:lnTo>
                  <a:lnTo>
                    <a:pt x="3654539" y="397751"/>
                  </a:lnTo>
                  <a:lnTo>
                    <a:pt x="3632936" y="151231"/>
                  </a:lnTo>
                  <a:lnTo>
                    <a:pt x="3632936" y="380339"/>
                  </a:lnTo>
                  <a:lnTo>
                    <a:pt x="3551072" y="340499"/>
                  </a:lnTo>
                  <a:lnTo>
                    <a:pt x="3551072" y="363232"/>
                  </a:lnTo>
                  <a:lnTo>
                    <a:pt x="3364623" y="316776"/>
                  </a:lnTo>
                  <a:lnTo>
                    <a:pt x="3364623" y="339229"/>
                  </a:lnTo>
                  <a:lnTo>
                    <a:pt x="3138970" y="300964"/>
                  </a:lnTo>
                  <a:lnTo>
                    <a:pt x="3138970" y="322630"/>
                  </a:lnTo>
                  <a:lnTo>
                    <a:pt x="3022231" y="307759"/>
                  </a:lnTo>
                  <a:lnTo>
                    <a:pt x="3030397" y="304126"/>
                  </a:lnTo>
                  <a:lnTo>
                    <a:pt x="3138970" y="322630"/>
                  </a:lnTo>
                  <a:lnTo>
                    <a:pt x="3138970" y="300964"/>
                  </a:lnTo>
                  <a:lnTo>
                    <a:pt x="3065500" y="288493"/>
                  </a:lnTo>
                  <a:lnTo>
                    <a:pt x="3099765" y="273240"/>
                  </a:lnTo>
                  <a:lnTo>
                    <a:pt x="3364623" y="339229"/>
                  </a:lnTo>
                  <a:lnTo>
                    <a:pt x="3364623" y="316776"/>
                  </a:lnTo>
                  <a:lnTo>
                    <a:pt x="3132124" y="258826"/>
                  </a:lnTo>
                  <a:lnTo>
                    <a:pt x="3238868" y="211289"/>
                  </a:lnTo>
                  <a:lnTo>
                    <a:pt x="3551072" y="363232"/>
                  </a:lnTo>
                  <a:lnTo>
                    <a:pt x="3551072" y="340499"/>
                  </a:lnTo>
                  <a:lnTo>
                    <a:pt x="3263265" y="200431"/>
                  </a:lnTo>
                  <a:lnTo>
                    <a:pt x="3532276" y="80606"/>
                  </a:lnTo>
                  <a:lnTo>
                    <a:pt x="3532632" y="83820"/>
                  </a:lnTo>
                  <a:lnTo>
                    <a:pt x="3533851" y="83045"/>
                  </a:lnTo>
                  <a:lnTo>
                    <a:pt x="3534156" y="85344"/>
                  </a:lnTo>
                  <a:lnTo>
                    <a:pt x="3536950" y="83489"/>
                  </a:lnTo>
                  <a:lnTo>
                    <a:pt x="3538728" y="91440"/>
                  </a:lnTo>
                  <a:lnTo>
                    <a:pt x="3544151" y="87147"/>
                  </a:lnTo>
                  <a:lnTo>
                    <a:pt x="3552444" y="105156"/>
                  </a:lnTo>
                  <a:lnTo>
                    <a:pt x="3596703" y="51816"/>
                  </a:lnTo>
                  <a:lnTo>
                    <a:pt x="3611842" y="33578"/>
                  </a:lnTo>
                  <a:lnTo>
                    <a:pt x="3576815" y="120383"/>
                  </a:lnTo>
                  <a:lnTo>
                    <a:pt x="3608590" y="117500"/>
                  </a:lnTo>
                  <a:lnTo>
                    <a:pt x="3632936" y="380339"/>
                  </a:lnTo>
                  <a:lnTo>
                    <a:pt x="3632936" y="151231"/>
                  </a:lnTo>
                  <a:lnTo>
                    <a:pt x="3629812" y="115570"/>
                  </a:lnTo>
                  <a:lnTo>
                    <a:pt x="3660635" y="112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6166" y="3053322"/>
            <a:ext cx="7435663" cy="332750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58905" algn="ctr">
              <a:spcBef>
                <a:spcPts val="79"/>
              </a:spcBef>
              <a:tabLst>
                <a:tab pos="1272496" algn="l"/>
                <a:tab pos="2087767" algn="l"/>
                <a:tab pos="2899677" algn="l"/>
                <a:tab pos="3670122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2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3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4	</a:t>
            </a:r>
            <a:r>
              <a:rPr sz="3508" spc="-6" baseline="1048" dirty="0">
                <a:latin typeface="Calibri"/>
                <a:cs typeface="Calibri"/>
              </a:rPr>
              <a:t>X</a:t>
            </a:r>
            <a:r>
              <a:rPr sz="2316" spc="-6" baseline="-19047" dirty="0">
                <a:latin typeface="Calibri"/>
                <a:cs typeface="Calibri"/>
              </a:rPr>
              <a:t>5</a:t>
            </a:r>
            <a:endParaRPr sz="2316" baseline="-19047">
              <a:latin typeface="Calibri"/>
              <a:cs typeface="Calibri"/>
            </a:endParaRPr>
          </a:p>
          <a:p>
            <a:pPr marL="378219" indent="-333953">
              <a:spcBef>
                <a:spcPts val="2012"/>
              </a:spcBef>
              <a:buFont typeface="Arial MT"/>
              <a:buChar char="•"/>
              <a:tabLst>
                <a:tab pos="378219" algn="l"/>
                <a:tab pos="378778" algn="l"/>
              </a:tabLst>
            </a:pP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actual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number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parameters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in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a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network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is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number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endParaRPr sz="2118">
              <a:latin typeface="Calibri"/>
              <a:cs typeface="Calibri"/>
            </a:endParaRPr>
          </a:p>
          <a:p>
            <a:pPr marL="378219">
              <a:spcBef>
                <a:spcPts val="18"/>
              </a:spcBef>
            </a:pPr>
            <a:r>
              <a:rPr sz="2118" i="1" spc="4" dirty="0">
                <a:latin typeface="Calibri"/>
                <a:cs typeface="Calibri"/>
              </a:rPr>
              <a:t>connections</a:t>
            </a:r>
            <a:endParaRPr sz="2118">
              <a:latin typeface="Calibri"/>
              <a:cs typeface="Calibri"/>
            </a:endParaRPr>
          </a:p>
          <a:p>
            <a:pPr marL="488042">
              <a:spcBef>
                <a:spcPts val="485"/>
              </a:spcBef>
              <a:tabLst>
                <a:tab pos="765403" algn="l"/>
              </a:tabLst>
            </a:pPr>
            <a:r>
              <a:rPr sz="1941" spc="-4" dirty="0">
                <a:latin typeface="Arial MT"/>
                <a:cs typeface="Arial MT"/>
              </a:rPr>
              <a:t>–	</a:t>
            </a:r>
            <a:r>
              <a:rPr sz="1941" spc="-4" dirty="0">
                <a:latin typeface="Calibri"/>
                <a:cs typeface="Calibri"/>
              </a:rPr>
              <a:t>In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this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example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there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are</a:t>
            </a:r>
            <a:r>
              <a:rPr sz="1941" dirty="0">
                <a:latin typeface="Calibri"/>
                <a:cs typeface="Calibri"/>
              </a:rPr>
              <a:t> 30</a:t>
            </a:r>
            <a:endParaRPr sz="1941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985">
              <a:latin typeface="Calibri"/>
              <a:cs typeface="Calibri"/>
            </a:endParaRPr>
          </a:p>
          <a:p>
            <a:pPr marL="378219" marR="216845" indent="-333953">
              <a:lnSpc>
                <a:spcPct val="100800"/>
              </a:lnSpc>
              <a:buFont typeface="Arial MT"/>
              <a:buChar char="•"/>
              <a:tabLst>
                <a:tab pos="378219" algn="l"/>
                <a:tab pos="378778" algn="l"/>
              </a:tabLst>
            </a:pPr>
            <a:r>
              <a:rPr sz="2118" spc="4" dirty="0">
                <a:latin typeface="Calibri"/>
                <a:cs typeface="Calibri"/>
              </a:rPr>
              <a:t>This </a:t>
            </a:r>
            <a:r>
              <a:rPr sz="2118" spc="-9" dirty="0">
                <a:latin typeface="Calibri"/>
                <a:cs typeface="Calibri"/>
              </a:rPr>
              <a:t>is </a:t>
            </a:r>
            <a:r>
              <a:rPr sz="2118" spc="4" dirty="0">
                <a:latin typeface="Calibri"/>
                <a:cs typeface="Calibri"/>
              </a:rPr>
              <a:t>the </a:t>
            </a:r>
            <a:r>
              <a:rPr sz="2118" spc="9" dirty="0">
                <a:latin typeface="Calibri"/>
                <a:cs typeface="Calibri"/>
              </a:rPr>
              <a:t>number </a:t>
            </a:r>
            <a:r>
              <a:rPr sz="2118" dirty="0">
                <a:latin typeface="Calibri"/>
                <a:cs typeface="Calibri"/>
              </a:rPr>
              <a:t>that really </a:t>
            </a:r>
            <a:r>
              <a:rPr sz="2118" spc="-9" dirty="0">
                <a:latin typeface="Calibri"/>
                <a:cs typeface="Calibri"/>
              </a:rPr>
              <a:t>matters </a:t>
            </a:r>
            <a:r>
              <a:rPr sz="2118" spc="-4" dirty="0">
                <a:latin typeface="Calibri"/>
                <a:cs typeface="Calibri"/>
              </a:rPr>
              <a:t>in </a:t>
            </a:r>
            <a:r>
              <a:rPr sz="2118" dirty="0">
                <a:latin typeface="Calibri"/>
                <a:cs typeface="Calibri"/>
              </a:rPr>
              <a:t>software </a:t>
            </a:r>
            <a:r>
              <a:rPr sz="2118" spc="9" dirty="0">
                <a:latin typeface="Calibri"/>
                <a:cs typeface="Calibri"/>
              </a:rPr>
              <a:t>or </a:t>
            </a:r>
            <a:r>
              <a:rPr sz="2118" spc="-4" dirty="0">
                <a:latin typeface="Calibri"/>
                <a:cs typeface="Calibri"/>
              </a:rPr>
              <a:t>hardware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implementations</a:t>
            </a:r>
            <a:endParaRPr sz="2118">
              <a:latin typeface="Calibri"/>
              <a:cs typeface="Calibri"/>
            </a:endParaRPr>
          </a:p>
          <a:p>
            <a:pPr marL="378219" marR="311540" indent="-333953">
              <a:lnSpc>
                <a:spcPct val="100899"/>
              </a:lnSpc>
              <a:spcBef>
                <a:spcPts val="507"/>
              </a:spcBef>
              <a:buFont typeface="Arial MT"/>
              <a:buChar char="•"/>
              <a:tabLst>
                <a:tab pos="378219" algn="l"/>
                <a:tab pos="378778" algn="l"/>
              </a:tabLst>
            </a:pPr>
            <a:r>
              <a:rPr sz="2118" dirty="0">
                <a:latin typeface="Calibri"/>
                <a:cs typeface="Calibri"/>
              </a:rPr>
              <a:t>Networks that </a:t>
            </a:r>
            <a:r>
              <a:rPr sz="2118" spc="-4" dirty="0">
                <a:latin typeface="Calibri"/>
                <a:cs typeface="Calibri"/>
              </a:rPr>
              <a:t>require </a:t>
            </a:r>
            <a:r>
              <a:rPr sz="2118" spc="9" dirty="0">
                <a:latin typeface="Calibri"/>
                <a:cs typeface="Calibri"/>
              </a:rPr>
              <a:t>an </a:t>
            </a:r>
            <a:r>
              <a:rPr sz="2118" dirty="0">
                <a:latin typeface="Calibri"/>
                <a:cs typeface="Calibri"/>
              </a:rPr>
              <a:t>exponential </a:t>
            </a:r>
            <a:r>
              <a:rPr sz="2118" spc="9" dirty="0">
                <a:latin typeface="Calibri"/>
                <a:cs typeface="Calibri"/>
              </a:rPr>
              <a:t>number of </a:t>
            </a:r>
            <a:r>
              <a:rPr sz="2118" dirty="0">
                <a:latin typeface="Calibri"/>
                <a:cs typeface="Calibri"/>
              </a:rPr>
              <a:t>neurons </a:t>
            </a:r>
            <a:r>
              <a:rPr sz="2118" spc="-4" dirty="0">
                <a:latin typeface="Calibri"/>
                <a:cs typeface="Calibri"/>
              </a:rPr>
              <a:t>will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require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an</a:t>
            </a:r>
            <a:r>
              <a:rPr sz="2118" dirty="0">
                <a:latin typeface="Calibri"/>
                <a:cs typeface="Calibri"/>
              </a:rPr>
              <a:t> exponential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number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spc="18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weights..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68</a:t>
            </a:r>
            <a:endParaRPr sz="1147"/>
          </a:p>
        </p:txBody>
      </p:sp>
    </p:spTree>
    <p:extLst>
      <p:ext uri="{BB962C8B-B14F-4D97-AF65-F5344CB8AC3E}">
        <p14:creationId xmlns:p14="http://schemas.microsoft.com/office/powerpoint/2010/main" val="2819169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58471" y="0"/>
            <a:ext cx="0" cy="1959190"/>
          </a:xfrm>
          <a:prstGeom prst="rect">
            <a:avLst/>
          </a:prstGeom>
        </p:spPr>
        <p:txBody>
          <a:bodyPr vert="horz" wrap="square" lIns="0" tIns="1635442" rIns="0" bIns="0" rtlCol="0">
            <a:spAutoFit/>
          </a:bodyPr>
          <a:lstStyle/>
          <a:p>
            <a:pPr marL="7335762">
              <a:lnSpc>
                <a:spcPts val="1191"/>
              </a:lnSpc>
            </a:pPr>
            <a:r>
              <a:rPr sz="1147" spc="9" dirty="0">
                <a:solidFill>
                  <a:srgbClr val="898989"/>
                </a:solidFill>
              </a:rPr>
              <a:t>69</a:t>
            </a:r>
            <a:endParaRPr sz="114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803" y="555038"/>
            <a:ext cx="595480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dirty="0"/>
              <a:t>Recap:</a:t>
            </a:r>
            <a:r>
              <a:rPr sz="4236" spc="-18" dirty="0"/>
              <a:t> </a:t>
            </a:r>
            <a:r>
              <a:rPr sz="4236" spc="9" dirty="0"/>
              <a:t>The</a:t>
            </a:r>
            <a:r>
              <a:rPr sz="4236" spc="-4" dirty="0"/>
              <a:t> </a:t>
            </a:r>
            <a:r>
              <a:rPr sz="4236" spc="22" dirty="0"/>
              <a:t>need</a:t>
            </a:r>
            <a:r>
              <a:rPr sz="4236" spc="-18" dirty="0"/>
              <a:t> </a:t>
            </a:r>
            <a:r>
              <a:rPr sz="4236" spc="-9" dirty="0"/>
              <a:t>for</a:t>
            </a:r>
            <a:r>
              <a:rPr sz="4236" spc="-13" dirty="0"/>
              <a:t> </a:t>
            </a:r>
            <a:r>
              <a:rPr sz="4236" spc="9" dirty="0"/>
              <a:t>depth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899"/>
            <a:ext cx="7228915" cy="201970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i="1" spc="4" dirty="0">
                <a:latin typeface="Calibri"/>
                <a:cs typeface="Calibri"/>
              </a:rPr>
              <a:t>Deep </a:t>
            </a: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MLPs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that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scale</a:t>
            </a:r>
            <a:r>
              <a:rPr sz="3088" spc="-22" dirty="0">
                <a:latin typeface="Calibri"/>
                <a:cs typeface="Calibri"/>
              </a:rPr>
              <a:t> </a:t>
            </a:r>
            <a:r>
              <a:rPr sz="3088" i="1" spc="4" dirty="0">
                <a:latin typeface="Calibri"/>
                <a:cs typeface="Calibri"/>
              </a:rPr>
              <a:t>linearly</a:t>
            </a:r>
            <a:r>
              <a:rPr sz="3088" i="1" spc="35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with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number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inputs</a:t>
            </a:r>
            <a:r>
              <a:rPr sz="3088" spc="9" dirty="0">
                <a:latin typeface="Calibri"/>
                <a:cs typeface="Calibri"/>
              </a:rPr>
              <a:t> …</a:t>
            </a:r>
            <a:endParaRPr sz="3088">
              <a:latin typeface="Calibri"/>
              <a:cs typeface="Calibri"/>
            </a:endParaRPr>
          </a:p>
          <a:p>
            <a:pPr marL="344599" marR="98057" indent="-333953">
              <a:lnSpc>
                <a:spcPct val="100600"/>
              </a:lnSpc>
              <a:spcBef>
                <a:spcPts val="737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9" dirty="0">
                <a:latin typeface="Calibri"/>
                <a:cs typeface="Calibri"/>
              </a:rPr>
              <a:t>… </a:t>
            </a:r>
            <a:r>
              <a:rPr sz="3088" spc="-9" dirty="0">
                <a:latin typeface="Calibri"/>
                <a:cs typeface="Calibri"/>
              </a:rPr>
              <a:t>can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become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exponentially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large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if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recast </a:t>
            </a:r>
            <a:r>
              <a:rPr sz="3088" spc="-68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using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only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one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hidden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layer</a:t>
            </a:r>
            <a:endParaRPr sz="30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177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714" y="555038"/>
            <a:ext cx="531382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Network</a:t>
            </a:r>
            <a:r>
              <a:rPr sz="4236" spc="-4" dirty="0"/>
              <a:t> size:</a:t>
            </a:r>
            <a:r>
              <a:rPr sz="4236" spc="-26" dirty="0"/>
              <a:t> </a:t>
            </a:r>
            <a:r>
              <a:rPr sz="4236" spc="18" dirty="0"/>
              <a:t>summary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83" y="1669644"/>
            <a:ext cx="7660341" cy="369207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344599" indent="-333953">
              <a:spcBef>
                <a:spcPts val="11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latin typeface="Calibri"/>
                <a:cs typeface="Calibri"/>
              </a:rPr>
              <a:t>An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MLP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is </a:t>
            </a:r>
            <a:r>
              <a:rPr sz="2118" spc="9" dirty="0">
                <a:latin typeface="Calibri"/>
                <a:cs typeface="Calibri"/>
              </a:rPr>
              <a:t>a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universal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Boolean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function</a:t>
            </a:r>
            <a:endParaRPr sz="2118">
              <a:latin typeface="Calibri"/>
              <a:cs typeface="Calibri"/>
            </a:endParaRPr>
          </a:p>
          <a:p>
            <a:pPr>
              <a:spcBef>
                <a:spcPts val="9"/>
              </a:spcBef>
              <a:buFont typeface="Arial MT"/>
              <a:buChar char="•"/>
            </a:pPr>
            <a:endParaRPr sz="2030">
              <a:latin typeface="Calibri"/>
              <a:cs typeface="Calibri"/>
            </a:endParaRPr>
          </a:p>
          <a:p>
            <a:pPr marL="344599" indent="-333953"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9" dirty="0">
                <a:latin typeface="Calibri"/>
                <a:cs typeface="Calibri"/>
              </a:rPr>
              <a:t>But</a:t>
            </a:r>
            <a:r>
              <a:rPr sz="2118" spc="-4" dirty="0">
                <a:latin typeface="Calibri"/>
                <a:cs typeface="Calibri"/>
              </a:rPr>
              <a:t> can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represent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a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given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function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only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if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5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4" dirty="0">
                <a:latin typeface="Calibri"/>
                <a:cs typeface="Calibri"/>
              </a:rPr>
              <a:t>It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is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sufficiently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wide</a:t>
            </a:r>
            <a:endParaRPr sz="1941">
              <a:latin typeface="Calibri"/>
              <a:cs typeface="Calibri"/>
            </a:endParaRPr>
          </a:p>
          <a:p>
            <a:pPr marL="731783" lvl="1" indent="-277921">
              <a:spcBef>
                <a:spcPts val="463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4" dirty="0">
                <a:latin typeface="Calibri"/>
                <a:cs typeface="Calibri"/>
              </a:rPr>
              <a:t>It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is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sufficiently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deep</a:t>
            </a:r>
            <a:endParaRPr sz="1941">
              <a:latin typeface="Calibri"/>
              <a:cs typeface="Calibri"/>
            </a:endParaRPr>
          </a:p>
          <a:p>
            <a:pPr marL="731783" marR="230853" lvl="1" indent="-277360">
              <a:spcBef>
                <a:spcPts val="468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1941" spc="-4" dirty="0">
                <a:latin typeface="Calibri"/>
                <a:cs typeface="Calibri"/>
              </a:rPr>
              <a:t>Depth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can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be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traded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off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for</a:t>
            </a:r>
            <a:r>
              <a:rPr sz="1941" spc="-18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(sometimes)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exponential</a:t>
            </a:r>
            <a:r>
              <a:rPr sz="1941" spc="4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growth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the </a:t>
            </a:r>
            <a:r>
              <a:rPr sz="1941" spc="-427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width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</a:t>
            </a:r>
            <a:r>
              <a:rPr sz="1941" spc="-4" dirty="0">
                <a:latin typeface="Calibri"/>
                <a:cs typeface="Calibri"/>
              </a:rPr>
              <a:t> the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network</a:t>
            </a:r>
            <a:endParaRPr sz="1941">
              <a:latin typeface="Calibri"/>
              <a:cs typeface="Calibri"/>
            </a:endParaRPr>
          </a:p>
          <a:p>
            <a:pPr lvl="1">
              <a:spcBef>
                <a:spcPts val="22"/>
              </a:spcBef>
              <a:buFont typeface="Arial MT"/>
              <a:buChar char="–"/>
            </a:pPr>
            <a:endParaRPr sz="1985">
              <a:latin typeface="Calibri"/>
              <a:cs typeface="Calibri"/>
            </a:endParaRPr>
          </a:p>
          <a:p>
            <a:pPr marL="344599" marR="133357" indent="-333953">
              <a:lnSpc>
                <a:spcPct val="100899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118" spc="4" dirty="0">
                <a:latin typeface="Calibri"/>
                <a:cs typeface="Calibri"/>
              </a:rPr>
              <a:t>Optimal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width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and depth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depend</a:t>
            </a:r>
            <a:r>
              <a:rPr sz="2118" spc="-44" dirty="0">
                <a:latin typeface="Calibri"/>
                <a:cs typeface="Calibri"/>
              </a:rPr>
              <a:t> </a:t>
            </a:r>
            <a:r>
              <a:rPr sz="2118" spc="13" dirty="0">
                <a:latin typeface="Calibri"/>
                <a:cs typeface="Calibri"/>
              </a:rPr>
              <a:t>on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number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variables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and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complexity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the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Boolean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function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485"/>
              </a:spcBef>
              <a:buFont typeface="Arial MT"/>
              <a:buChar char="–"/>
              <a:tabLst>
                <a:tab pos="731783" algn="l"/>
                <a:tab pos="732343" algn="l"/>
                <a:tab pos="2029494" algn="l"/>
              </a:tabLst>
            </a:pPr>
            <a:r>
              <a:rPr sz="1941" spc="-9" dirty="0">
                <a:latin typeface="Calibri"/>
                <a:cs typeface="Calibri"/>
              </a:rPr>
              <a:t>Complexity:	</a:t>
            </a:r>
            <a:r>
              <a:rPr sz="1941" i="1" spc="-4" dirty="0">
                <a:latin typeface="Calibri"/>
                <a:cs typeface="Calibri"/>
              </a:rPr>
              <a:t>minimal</a:t>
            </a:r>
            <a:r>
              <a:rPr sz="1941" i="1" spc="22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number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of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terms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in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DNF</a:t>
            </a:r>
            <a:r>
              <a:rPr sz="1941" spc="-18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formula</a:t>
            </a:r>
            <a:r>
              <a:rPr sz="1941" spc="26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to</a:t>
            </a:r>
            <a:r>
              <a:rPr sz="1941" spc="-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represent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it</a:t>
            </a:r>
            <a:endParaRPr sz="194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555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223" y="496795"/>
            <a:ext cx="7987553" cy="852692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9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1566"/>
              </a:spcBef>
            </a:pPr>
            <a:r>
              <a:rPr sz="4236" spc="9" dirty="0"/>
              <a:t>Story</a:t>
            </a:r>
            <a:r>
              <a:rPr sz="4236" spc="-18" dirty="0"/>
              <a:t> </a:t>
            </a:r>
            <a:r>
              <a:rPr sz="4236" spc="13" dirty="0"/>
              <a:t>so</a:t>
            </a:r>
            <a:r>
              <a:rPr sz="4236" spc="-31" dirty="0"/>
              <a:t> </a:t>
            </a:r>
            <a:r>
              <a:rPr sz="4236" spc="-18" dirty="0"/>
              <a:t>far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031882" y="1665677"/>
            <a:ext cx="7946091" cy="4133092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344599" indent="-333953">
              <a:spcBef>
                <a:spcPts val="110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-4" dirty="0">
                <a:latin typeface="Calibri"/>
                <a:cs typeface="Calibri"/>
              </a:rPr>
              <a:t>Multi-layer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perceptrons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are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i="1" spc="9" dirty="0">
                <a:latin typeface="Calibri"/>
                <a:cs typeface="Calibri"/>
              </a:rPr>
              <a:t>Universal</a:t>
            </a:r>
            <a:r>
              <a:rPr sz="2603" i="1" spc="-40" dirty="0">
                <a:latin typeface="Calibri"/>
                <a:cs typeface="Calibri"/>
              </a:rPr>
              <a:t> </a:t>
            </a:r>
            <a:r>
              <a:rPr sz="2603" i="1" spc="9" dirty="0">
                <a:latin typeface="Calibri"/>
                <a:cs typeface="Calibri"/>
              </a:rPr>
              <a:t>Boolean Machines</a:t>
            </a:r>
            <a:endParaRPr sz="2603">
              <a:latin typeface="Calibri"/>
              <a:cs typeface="Calibri"/>
            </a:endParaRPr>
          </a:p>
          <a:p>
            <a:pPr>
              <a:spcBef>
                <a:spcPts val="31"/>
              </a:spcBef>
              <a:buFont typeface="Arial MT"/>
              <a:buChar char="•"/>
            </a:pPr>
            <a:endParaRPr sz="2427">
              <a:latin typeface="Calibri"/>
              <a:cs typeface="Calibri"/>
            </a:endParaRPr>
          </a:p>
          <a:p>
            <a:pPr marL="344599" marR="196674" indent="-333953">
              <a:lnSpc>
                <a:spcPct val="100699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-18" dirty="0">
                <a:latin typeface="Calibri"/>
                <a:cs typeface="Calibri"/>
              </a:rPr>
              <a:t>Even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network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with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i="1" spc="9" dirty="0">
                <a:latin typeface="Calibri"/>
                <a:cs typeface="Calibri"/>
              </a:rPr>
              <a:t>single</a:t>
            </a:r>
            <a:r>
              <a:rPr sz="2603" i="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hidden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layer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1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a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universal </a:t>
            </a:r>
            <a:r>
              <a:rPr sz="2603" spc="-57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Boolean</a:t>
            </a:r>
            <a:r>
              <a:rPr sz="2603" spc="-57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machine</a:t>
            </a:r>
            <a:endParaRPr sz="2603">
              <a:latin typeface="Calibri"/>
              <a:cs typeface="Calibri"/>
            </a:endParaRPr>
          </a:p>
          <a:p>
            <a:pPr marL="731783" marR="523343" lvl="1" indent="-277360">
              <a:lnSpc>
                <a:spcPts val="2797"/>
              </a:lnSpc>
              <a:spcBef>
                <a:spcPts val="684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4" dirty="0">
                <a:latin typeface="Calibri"/>
                <a:cs typeface="Calibri"/>
              </a:rPr>
              <a:t>But a </a:t>
            </a:r>
            <a:r>
              <a:rPr sz="2338" spc="-13" dirty="0">
                <a:latin typeface="Calibri"/>
                <a:cs typeface="Calibri"/>
              </a:rPr>
              <a:t>single-layer </a:t>
            </a:r>
            <a:r>
              <a:rPr sz="2338" spc="-9" dirty="0">
                <a:latin typeface="Calibri"/>
                <a:cs typeface="Calibri"/>
              </a:rPr>
              <a:t>network </a:t>
            </a:r>
            <a:r>
              <a:rPr sz="2338" spc="-22" dirty="0">
                <a:latin typeface="Calibri"/>
                <a:cs typeface="Calibri"/>
              </a:rPr>
              <a:t>may </a:t>
            </a:r>
            <a:r>
              <a:rPr sz="2338" spc="-13" dirty="0">
                <a:latin typeface="Calibri"/>
                <a:cs typeface="Calibri"/>
              </a:rPr>
              <a:t>require </a:t>
            </a:r>
            <a:r>
              <a:rPr sz="2338" spc="-4" dirty="0">
                <a:latin typeface="Calibri"/>
                <a:cs typeface="Calibri"/>
              </a:rPr>
              <a:t>an </a:t>
            </a:r>
            <a:r>
              <a:rPr sz="2338" spc="-13" dirty="0">
                <a:latin typeface="Calibri"/>
                <a:cs typeface="Calibri"/>
              </a:rPr>
              <a:t>exponentially </a:t>
            </a:r>
            <a:r>
              <a:rPr sz="2338" spc="-516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large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number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perceptrons</a:t>
            </a:r>
            <a:endParaRPr sz="2338">
              <a:latin typeface="Calibri"/>
              <a:cs typeface="Calibri"/>
            </a:endParaRPr>
          </a:p>
          <a:p>
            <a:pPr lvl="1">
              <a:spcBef>
                <a:spcPts val="31"/>
              </a:spcBef>
              <a:buFont typeface="Arial MT"/>
              <a:buChar char="–"/>
            </a:pPr>
            <a:endParaRPr sz="3133">
              <a:latin typeface="Calibri"/>
              <a:cs typeface="Calibri"/>
            </a:endParaRPr>
          </a:p>
          <a:p>
            <a:pPr marL="344599" marR="412398" indent="-333953">
              <a:lnSpc>
                <a:spcPct val="100699"/>
              </a:lnSpc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Deeper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networks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may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require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far </a:t>
            </a:r>
            <a:r>
              <a:rPr sz="2603" spc="-18" dirty="0">
                <a:latin typeface="Calibri"/>
                <a:cs typeface="Calibri"/>
              </a:rPr>
              <a:t>fewer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neurons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than </a:t>
            </a:r>
            <a:r>
              <a:rPr sz="2603" spc="-57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shallower</a:t>
            </a:r>
            <a:r>
              <a:rPr sz="2603" spc="-35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networks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to</a:t>
            </a:r>
            <a:r>
              <a:rPr sz="2603" spc="-4" dirty="0">
                <a:latin typeface="Calibri"/>
                <a:cs typeface="Calibri"/>
              </a:rPr>
              <a:t> express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same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function</a:t>
            </a:r>
            <a:endParaRPr sz="2603">
              <a:latin typeface="Calibri"/>
              <a:cs typeface="Calibri"/>
            </a:endParaRPr>
          </a:p>
          <a:p>
            <a:pPr marL="731783" lvl="1" indent="-277921">
              <a:spcBef>
                <a:spcPts val="587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Could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exponentially</a:t>
            </a:r>
            <a:r>
              <a:rPr sz="2338" i="1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smaller</a:t>
            </a:r>
            <a:endParaRPr sz="233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562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4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5855" y="555038"/>
            <a:ext cx="134134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-353" dirty="0"/>
              <a:t>T</a:t>
            </a:r>
            <a:r>
              <a:rPr sz="4236" spc="22" dirty="0"/>
              <a:t>o</a:t>
            </a:r>
            <a:r>
              <a:rPr sz="4236" spc="-18" dirty="0"/>
              <a:t>d</a:t>
            </a:r>
            <a:r>
              <a:rPr sz="4236" spc="-49" dirty="0"/>
              <a:t>a</a:t>
            </a:r>
            <a:r>
              <a:rPr sz="4236" spc="13" dirty="0"/>
              <a:t>y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1662899"/>
            <a:ext cx="7497296" cy="147391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088" spc="-68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2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need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306" y="3133165"/>
            <a:ext cx="8357347" cy="1061087"/>
          </a:xfrm>
          <a:prstGeom prst="rect">
            <a:avLst/>
          </a:prstGeom>
          <a:solidFill>
            <a:srgbClr val="EDEBE1"/>
          </a:solidFill>
          <a:ln w="27432">
            <a:solidFill>
              <a:srgbClr val="385D89"/>
            </a:solidFill>
          </a:ln>
        </p:spPr>
        <p:txBody>
          <a:bodyPr vert="horz" wrap="square" lIns="0" tIns="81243" rIns="0" bIns="0" rtlCol="0">
            <a:spAutoFit/>
          </a:bodyPr>
          <a:lstStyle/>
          <a:p>
            <a:pPr marL="569850" indent="-333953">
              <a:spcBef>
                <a:spcPts val="640"/>
              </a:spcBef>
              <a:buFont typeface="Arial MT"/>
              <a:buChar char="•"/>
              <a:tabLst>
                <a:tab pos="569850" algn="l"/>
                <a:tab pos="57041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4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088">
              <a:latin typeface="Calibri"/>
              <a:cs typeface="Calibri"/>
            </a:endParaRPr>
          </a:p>
          <a:p>
            <a:pPr marL="680233">
              <a:spcBef>
                <a:spcPts val="702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9" dirty="0">
                <a:latin typeface="Calibri"/>
                <a:cs typeface="Calibri"/>
              </a:rPr>
              <a:t>The</a:t>
            </a:r>
            <a:r>
              <a:rPr sz="2691" spc="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need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-4" dirty="0">
                <a:latin typeface="Calibri"/>
                <a:cs typeface="Calibri"/>
              </a:rPr>
              <a:t>for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depth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9777" y="4171480"/>
            <a:ext cx="6800290" cy="1161607"/>
          </a:xfrm>
          <a:prstGeom prst="rect">
            <a:avLst/>
          </a:prstGeom>
        </p:spPr>
        <p:txBody>
          <a:bodyPr vert="horz" wrap="square" lIns="0" tIns="107576" rIns="0" bIns="0" rtlCol="0">
            <a:spAutoFit/>
          </a:bodyPr>
          <a:lstStyle/>
          <a:p>
            <a:pPr marL="344599" indent="-333953">
              <a:spcBef>
                <a:spcPts val="847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088" spc="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9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088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088" spc="-13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088" dirty="0">
              <a:latin typeface="Calibri"/>
              <a:cs typeface="Calibri"/>
            </a:endParaRPr>
          </a:p>
          <a:p>
            <a:pPr marL="344599" indent="-333953">
              <a:spcBef>
                <a:spcPts val="76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discussion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dirty="0">
                <a:latin typeface="Calibri"/>
                <a:cs typeface="Calibri"/>
              </a:rPr>
              <a:t> optimal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depth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and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 smtClean="0">
                <a:latin typeface="Calibri"/>
                <a:cs typeface="Calibri"/>
              </a:rPr>
              <a:t>width</a:t>
            </a:r>
            <a:endParaRPr sz="30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348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762" y="510849"/>
            <a:ext cx="6680387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dirty="0">
                <a:solidFill>
                  <a:srgbClr val="BF0000"/>
                </a:solidFill>
              </a:rPr>
              <a:t>Recap:</a:t>
            </a:r>
            <a:r>
              <a:rPr sz="4236" spc="-13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The</a:t>
            </a:r>
            <a:r>
              <a:rPr sz="4236" spc="4" dirty="0">
                <a:solidFill>
                  <a:srgbClr val="BF0000"/>
                </a:solidFill>
              </a:rPr>
              <a:t> </a:t>
            </a:r>
            <a:r>
              <a:rPr sz="4236" spc="22" dirty="0">
                <a:solidFill>
                  <a:srgbClr val="BF0000"/>
                </a:solidFill>
              </a:rPr>
              <a:t>MLP</a:t>
            </a:r>
            <a:r>
              <a:rPr sz="4236" spc="4" dirty="0">
                <a:solidFill>
                  <a:srgbClr val="BF0000"/>
                </a:solidFill>
              </a:rPr>
              <a:t> as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4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classifier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90" y="4434364"/>
            <a:ext cx="7594787" cy="1669217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344039" indent="-333393">
              <a:spcBef>
                <a:spcPts val="1134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MLP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as</a:t>
            </a:r>
            <a:r>
              <a:rPr sz="2912" spc="-26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function over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real</a:t>
            </a:r>
            <a:r>
              <a:rPr sz="2912" spc="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inputs</a:t>
            </a:r>
            <a:endParaRPr sz="2912">
              <a:latin typeface="Calibri"/>
              <a:cs typeface="Calibri"/>
            </a:endParaRPr>
          </a:p>
          <a:p>
            <a:pPr marL="344039" marR="4483" indent="-333393">
              <a:lnSpc>
                <a:spcPct val="110000"/>
              </a:lnSpc>
              <a:spcBef>
                <a:spcPts val="702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MLP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as</a:t>
            </a:r>
            <a:r>
              <a:rPr sz="2912" spc="-26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function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that </a:t>
            </a:r>
            <a:r>
              <a:rPr sz="2912" spc="-4" dirty="0">
                <a:latin typeface="Calibri"/>
                <a:cs typeface="Calibri"/>
              </a:rPr>
              <a:t>finds</a:t>
            </a:r>
            <a:r>
              <a:rPr sz="2912" dirty="0">
                <a:latin typeface="Calibri"/>
                <a:cs typeface="Calibri"/>
              </a:rPr>
              <a:t> a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spc="-18" dirty="0">
                <a:latin typeface="Calibri"/>
                <a:cs typeface="Calibri"/>
              </a:rPr>
              <a:t>complex</a:t>
            </a:r>
            <a:r>
              <a:rPr sz="2912" dirty="0">
                <a:latin typeface="Calibri"/>
                <a:cs typeface="Calibri"/>
              </a:rPr>
              <a:t> </a:t>
            </a:r>
            <a:r>
              <a:rPr sz="2912" spc="-18" dirty="0">
                <a:latin typeface="Calibri"/>
                <a:cs typeface="Calibri"/>
              </a:rPr>
              <a:t>“decision </a:t>
            </a:r>
            <a:r>
              <a:rPr sz="2912" spc="-649" dirty="0">
                <a:latin typeface="Calibri"/>
                <a:cs typeface="Calibri"/>
              </a:rPr>
              <a:t> </a:t>
            </a:r>
            <a:r>
              <a:rPr sz="2912" spc="4" dirty="0">
                <a:latin typeface="Calibri"/>
                <a:cs typeface="Calibri"/>
              </a:rPr>
              <a:t>boundary”</a:t>
            </a:r>
            <a:r>
              <a:rPr sz="2912" spc="40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over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space</a:t>
            </a:r>
            <a:r>
              <a:rPr sz="2912" spc="-13" dirty="0">
                <a:latin typeface="Calibri"/>
                <a:cs typeface="Calibri"/>
              </a:rPr>
              <a:t> of</a:t>
            </a:r>
            <a:r>
              <a:rPr sz="2912" dirty="0">
                <a:latin typeface="Calibri"/>
                <a:cs typeface="Calibri"/>
              </a:rPr>
              <a:t> </a:t>
            </a:r>
            <a:r>
              <a:rPr sz="2912" i="1" spc="-4" dirty="0">
                <a:latin typeface="Calibri"/>
                <a:cs typeface="Calibri"/>
              </a:rPr>
              <a:t>reals</a:t>
            </a:r>
            <a:endParaRPr sz="291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719" y="2097741"/>
            <a:ext cx="1033909" cy="946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0454" y="1571961"/>
            <a:ext cx="3754920" cy="2097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87870" y="3054748"/>
            <a:ext cx="1442757" cy="54564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721" spc="13" dirty="0">
                <a:latin typeface="Calibri"/>
                <a:cs typeface="Calibri"/>
              </a:rPr>
              <a:t>784</a:t>
            </a:r>
            <a:r>
              <a:rPr sz="1721" spc="-4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dimensions </a:t>
            </a:r>
            <a:r>
              <a:rPr sz="1721" spc="-375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(MNIST)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53399" y="1559859"/>
            <a:ext cx="1860176" cy="1822076"/>
            <a:chOff x="7360919" y="1767840"/>
            <a:chExt cx="2108200" cy="2065020"/>
          </a:xfrm>
        </p:grpSpPr>
        <p:sp>
          <p:nvSpPr>
            <p:cNvPr id="8" name="object 8"/>
            <p:cNvSpPr/>
            <p:nvPr/>
          </p:nvSpPr>
          <p:spPr>
            <a:xfrm>
              <a:off x="7572756" y="1767852"/>
              <a:ext cx="1647825" cy="2065020"/>
            </a:xfrm>
            <a:custGeom>
              <a:avLst/>
              <a:gdLst/>
              <a:ahLst/>
              <a:cxnLst/>
              <a:rect l="l" t="t" r="r" b="b"/>
              <a:pathLst>
                <a:path w="1647825" h="2065020">
                  <a:moveTo>
                    <a:pt x="1638287" y="2004047"/>
                  </a:moveTo>
                  <a:lnTo>
                    <a:pt x="1636991" y="2004047"/>
                  </a:lnTo>
                  <a:lnTo>
                    <a:pt x="1638287" y="2004822"/>
                  </a:lnTo>
                  <a:lnTo>
                    <a:pt x="1638287" y="2004047"/>
                  </a:lnTo>
                  <a:close/>
                </a:path>
                <a:path w="1647825" h="2065020">
                  <a:moveTo>
                    <a:pt x="1647431" y="2010156"/>
                  </a:moveTo>
                  <a:lnTo>
                    <a:pt x="1638287" y="2004822"/>
                  </a:lnTo>
                  <a:lnTo>
                    <a:pt x="1555991" y="1956803"/>
                  </a:lnTo>
                  <a:lnTo>
                    <a:pt x="1554467" y="1955279"/>
                  </a:lnTo>
                  <a:lnTo>
                    <a:pt x="1551419" y="1955279"/>
                  </a:lnTo>
                  <a:lnTo>
                    <a:pt x="1548371" y="1961375"/>
                  </a:lnTo>
                  <a:lnTo>
                    <a:pt x="1548371" y="1964423"/>
                  </a:lnTo>
                  <a:lnTo>
                    <a:pt x="1551419" y="1965947"/>
                  </a:lnTo>
                  <a:lnTo>
                    <a:pt x="1616887" y="2004047"/>
                  </a:lnTo>
                  <a:lnTo>
                    <a:pt x="68580" y="2004047"/>
                  </a:lnTo>
                  <a:lnTo>
                    <a:pt x="959815" y="1112812"/>
                  </a:lnTo>
                  <a:lnTo>
                    <a:pt x="940308" y="1187183"/>
                  </a:lnTo>
                  <a:lnTo>
                    <a:pt x="940308" y="1190231"/>
                  </a:lnTo>
                  <a:lnTo>
                    <a:pt x="941832" y="1193279"/>
                  </a:lnTo>
                  <a:lnTo>
                    <a:pt x="944880" y="1194803"/>
                  </a:lnTo>
                  <a:lnTo>
                    <a:pt x="946404" y="1194803"/>
                  </a:lnTo>
                  <a:lnTo>
                    <a:pt x="949452" y="1193279"/>
                  </a:lnTo>
                  <a:lnTo>
                    <a:pt x="950976" y="1190231"/>
                  </a:lnTo>
                  <a:lnTo>
                    <a:pt x="976109" y="1091171"/>
                  </a:lnTo>
                  <a:lnTo>
                    <a:pt x="976884" y="1088123"/>
                  </a:lnTo>
                  <a:lnTo>
                    <a:pt x="874776" y="1115555"/>
                  </a:lnTo>
                  <a:lnTo>
                    <a:pt x="871728" y="1115555"/>
                  </a:lnTo>
                  <a:lnTo>
                    <a:pt x="870204" y="1118603"/>
                  </a:lnTo>
                  <a:lnTo>
                    <a:pt x="871728" y="1121651"/>
                  </a:lnTo>
                  <a:lnTo>
                    <a:pt x="871728" y="1124699"/>
                  </a:lnTo>
                  <a:lnTo>
                    <a:pt x="874776" y="1126223"/>
                  </a:lnTo>
                  <a:lnTo>
                    <a:pt x="877824" y="1124699"/>
                  </a:lnTo>
                  <a:lnTo>
                    <a:pt x="951763" y="1105623"/>
                  </a:lnTo>
                  <a:lnTo>
                    <a:pt x="60960" y="1996427"/>
                  </a:lnTo>
                  <a:lnTo>
                    <a:pt x="60960" y="29972"/>
                  </a:lnTo>
                  <a:lnTo>
                    <a:pt x="100584" y="96012"/>
                  </a:lnTo>
                  <a:lnTo>
                    <a:pt x="102108" y="99060"/>
                  </a:lnTo>
                  <a:lnTo>
                    <a:pt x="105156" y="100584"/>
                  </a:lnTo>
                  <a:lnTo>
                    <a:pt x="106680" y="99060"/>
                  </a:lnTo>
                  <a:lnTo>
                    <a:pt x="109728" y="97536"/>
                  </a:lnTo>
                  <a:lnTo>
                    <a:pt x="109728" y="91440"/>
                  </a:lnTo>
                  <a:lnTo>
                    <a:pt x="61252" y="10668"/>
                  </a:lnTo>
                  <a:lnTo>
                    <a:pt x="60960" y="10185"/>
                  </a:lnTo>
                  <a:lnTo>
                    <a:pt x="60960" y="12192"/>
                  </a:lnTo>
                  <a:lnTo>
                    <a:pt x="60960" y="19926"/>
                  </a:lnTo>
                  <a:lnTo>
                    <a:pt x="54927" y="19926"/>
                  </a:lnTo>
                  <a:lnTo>
                    <a:pt x="50292" y="12192"/>
                  </a:lnTo>
                  <a:lnTo>
                    <a:pt x="59436" y="12192"/>
                  </a:lnTo>
                  <a:lnTo>
                    <a:pt x="60960" y="12192"/>
                  </a:lnTo>
                  <a:lnTo>
                    <a:pt x="60960" y="10185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4488"/>
                  </a:lnTo>
                  <a:lnTo>
                    <a:pt x="1524" y="97536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9144" y="99060"/>
                  </a:lnTo>
                  <a:lnTo>
                    <a:pt x="10668" y="96012"/>
                  </a:lnTo>
                  <a:lnTo>
                    <a:pt x="50292" y="27901"/>
                  </a:lnTo>
                  <a:lnTo>
                    <a:pt x="50292" y="2010156"/>
                  </a:lnTo>
                  <a:lnTo>
                    <a:pt x="54851" y="2010156"/>
                  </a:lnTo>
                  <a:lnTo>
                    <a:pt x="54851" y="2014728"/>
                  </a:lnTo>
                  <a:lnTo>
                    <a:pt x="1619529" y="2014728"/>
                  </a:lnTo>
                  <a:lnTo>
                    <a:pt x="1551419" y="2054352"/>
                  </a:lnTo>
                  <a:lnTo>
                    <a:pt x="1548371" y="2055876"/>
                  </a:lnTo>
                  <a:lnTo>
                    <a:pt x="1548371" y="2058924"/>
                  </a:lnTo>
                  <a:lnTo>
                    <a:pt x="1549895" y="2061972"/>
                  </a:lnTo>
                  <a:lnTo>
                    <a:pt x="1551419" y="2063496"/>
                  </a:lnTo>
                  <a:lnTo>
                    <a:pt x="1554467" y="2065020"/>
                  </a:lnTo>
                  <a:lnTo>
                    <a:pt x="1555991" y="2063496"/>
                  </a:lnTo>
                  <a:lnTo>
                    <a:pt x="1639595" y="2014728"/>
                  </a:lnTo>
                  <a:lnTo>
                    <a:pt x="1647431" y="201015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1952244"/>
              <a:ext cx="1708403" cy="1491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8823" y="1798320"/>
              <a:ext cx="589915" cy="573405"/>
            </a:xfrm>
            <a:custGeom>
              <a:avLst/>
              <a:gdLst/>
              <a:ahLst/>
              <a:cxnLst/>
              <a:rect l="l" t="t" r="r" b="b"/>
              <a:pathLst>
                <a:path w="589915" h="573405">
                  <a:moveTo>
                    <a:pt x="192024" y="573024"/>
                  </a:moveTo>
                  <a:lnTo>
                    <a:pt x="0" y="207263"/>
                  </a:lnTo>
                  <a:lnTo>
                    <a:pt x="399288" y="0"/>
                  </a:lnTo>
                  <a:lnTo>
                    <a:pt x="589788" y="365759"/>
                  </a:lnTo>
                  <a:lnTo>
                    <a:pt x="192024" y="573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60515" y="3532083"/>
            <a:ext cx="144275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784</a:t>
            </a:r>
            <a:r>
              <a:rPr sz="1721" spc="-40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dimensions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3386" y="2117506"/>
            <a:ext cx="197783" cy="42879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691" b="1" spc="13" dirty="0">
                <a:solidFill>
                  <a:srgbClr val="FFFF00"/>
                </a:solidFill>
                <a:latin typeface="Calibri"/>
                <a:cs typeface="Calibri"/>
              </a:rPr>
              <a:t>2</a:t>
            </a:r>
            <a:endParaRPr sz="2691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5975" y="2883060"/>
            <a:ext cx="851647" cy="235324"/>
          </a:xfrm>
          <a:custGeom>
            <a:avLst/>
            <a:gdLst/>
            <a:ahLst/>
            <a:cxnLst/>
            <a:rect l="l" t="t" r="r" b="b"/>
            <a:pathLst>
              <a:path w="965200" h="266700">
                <a:moveTo>
                  <a:pt x="276136" y="3035"/>
                </a:moveTo>
                <a:lnTo>
                  <a:pt x="205740" y="3035"/>
                </a:lnTo>
                <a:lnTo>
                  <a:pt x="203073" y="15227"/>
                </a:lnTo>
                <a:lnTo>
                  <a:pt x="208788" y="16090"/>
                </a:lnTo>
                <a:lnTo>
                  <a:pt x="212788" y="17703"/>
                </a:lnTo>
                <a:lnTo>
                  <a:pt x="215265" y="20180"/>
                </a:lnTo>
                <a:lnTo>
                  <a:pt x="217741" y="22758"/>
                </a:lnTo>
                <a:lnTo>
                  <a:pt x="218986" y="26657"/>
                </a:lnTo>
                <a:lnTo>
                  <a:pt x="218960" y="39420"/>
                </a:lnTo>
                <a:lnTo>
                  <a:pt x="218224" y="46659"/>
                </a:lnTo>
                <a:lnTo>
                  <a:pt x="216509" y="54279"/>
                </a:lnTo>
                <a:lnTo>
                  <a:pt x="203073" y="115620"/>
                </a:lnTo>
                <a:lnTo>
                  <a:pt x="198843" y="135318"/>
                </a:lnTo>
                <a:lnTo>
                  <a:pt x="195021" y="154101"/>
                </a:lnTo>
                <a:lnTo>
                  <a:pt x="191706" y="171424"/>
                </a:lnTo>
                <a:lnTo>
                  <a:pt x="188595" y="188874"/>
                </a:lnTo>
                <a:lnTo>
                  <a:pt x="186118" y="188874"/>
                </a:lnTo>
                <a:lnTo>
                  <a:pt x="169379" y="132524"/>
                </a:lnTo>
                <a:lnTo>
                  <a:pt x="146634" y="65519"/>
                </a:lnTo>
                <a:lnTo>
                  <a:pt x="125260" y="3035"/>
                </a:lnTo>
                <a:lnTo>
                  <a:pt x="52578" y="3035"/>
                </a:lnTo>
                <a:lnTo>
                  <a:pt x="49911" y="15227"/>
                </a:lnTo>
                <a:lnTo>
                  <a:pt x="55537" y="16090"/>
                </a:lnTo>
                <a:lnTo>
                  <a:pt x="59626" y="17703"/>
                </a:lnTo>
                <a:lnTo>
                  <a:pt x="62103" y="20180"/>
                </a:lnTo>
                <a:lnTo>
                  <a:pt x="64579" y="22758"/>
                </a:lnTo>
                <a:lnTo>
                  <a:pt x="65824" y="26657"/>
                </a:lnTo>
                <a:lnTo>
                  <a:pt x="65824" y="39420"/>
                </a:lnTo>
                <a:lnTo>
                  <a:pt x="65062" y="46951"/>
                </a:lnTo>
                <a:lnTo>
                  <a:pt x="63373" y="54279"/>
                </a:lnTo>
                <a:lnTo>
                  <a:pt x="28511" y="212305"/>
                </a:lnTo>
                <a:lnTo>
                  <a:pt x="10007" y="249542"/>
                </a:lnTo>
                <a:lnTo>
                  <a:pt x="2667" y="251447"/>
                </a:lnTo>
                <a:lnTo>
                  <a:pt x="0" y="263639"/>
                </a:lnTo>
                <a:lnTo>
                  <a:pt x="70396" y="263639"/>
                </a:lnTo>
                <a:lnTo>
                  <a:pt x="73063" y="251447"/>
                </a:lnTo>
                <a:lnTo>
                  <a:pt x="67538" y="250786"/>
                </a:lnTo>
                <a:lnTo>
                  <a:pt x="63436" y="249161"/>
                </a:lnTo>
                <a:lnTo>
                  <a:pt x="58483" y="244208"/>
                </a:lnTo>
                <a:lnTo>
                  <a:pt x="57150" y="240309"/>
                </a:lnTo>
                <a:lnTo>
                  <a:pt x="57162" y="229920"/>
                </a:lnTo>
                <a:lnTo>
                  <a:pt x="73444" y="149821"/>
                </a:lnTo>
                <a:lnTo>
                  <a:pt x="79209" y="123342"/>
                </a:lnTo>
                <a:lnTo>
                  <a:pt x="83794" y="100571"/>
                </a:lnTo>
                <a:lnTo>
                  <a:pt x="87249" y="81191"/>
                </a:lnTo>
                <a:lnTo>
                  <a:pt x="89535" y="65519"/>
                </a:lnTo>
                <a:lnTo>
                  <a:pt x="92392" y="65709"/>
                </a:lnTo>
                <a:lnTo>
                  <a:pt x="104698" y="107556"/>
                </a:lnTo>
                <a:lnTo>
                  <a:pt x="158026" y="263639"/>
                </a:lnTo>
                <a:lnTo>
                  <a:pt x="201549" y="263639"/>
                </a:lnTo>
                <a:lnTo>
                  <a:pt x="218020" y="188874"/>
                </a:lnTo>
                <a:lnTo>
                  <a:pt x="247637" y="54381"/>
                </a:lnTo>
                <a:lnTo>
                  <a:pt x="249986" y="44805"/>
                </a:lnTo>
                <a:lnTo>
                  <a:pt x="273469" y="15227"/>
                </a:lnTo>
                <a:lnTo>
                  <a:pt x="276136" y="3035"/>
                </a:lnTo>
                <a:close/>
              </a:path>
              <a:path w="965200" h="266700">
                <a:moveTo>
                  <a:pt x="491477" y="139890"/>
                </a:moveTo>
                <a:lnTo>
                  <a:pt x="479386" y="97193"/>
                </a:lnTo>
                <a:lnTo>
                  <a:pt x="441985" y="73901"/>
                </a:lnTo>
                <a:lnTo>
                  <a:pt x="439623" y="73533"/>
                </a:lnTo>
                <a:lnTo>
                  <a:pt x="439623" y="126847"/>
                </a:lnTo>
                <a:lnTo>
                  <a:pt x="439597" y="130365"/>
                </a:lnTo>
                <a:lnTo>
                  <a:pt x="435178" y="168376"/>
                </a:lnTo>
                <a:lnTo>
                  <a:pt x="422681" y="211531"/>
                </a:lnTo>
                <a:lnTo>
                  <a:pt x="398653" y="243039"/>
                </a:lnTo>
                <a:lnTo>
                  <a:pt x="375094" y="246976"/>
                </a:lnTo>
                <a:lnTo>
                  <a:pt x="368909" y="244017"/>
                </a:lnTo>
                <a:lnTo>
                  <a:pt x="359270" y="209575"/>
                </a:lnTo>
                <a:lnTo>
                  <a:pt x="359727" y="198869"/>
                </a:lnTo>
                <a:lnTo>
                  <a:pt x="367665" y="155054"/>
                </a:lnTo>
                <a:lnTo>
                  <a:pt x="382295" y="115900"/>
                </a:lnTo>
                <a:lnTo>
                  <a:pt x="415772" y="91427"/>
                </a:lnTo>
                <a:lnTo>
                  <a:pt x="423964" y="91528"/>
                </a:lnTo>
                <a:lnTo>
                  <a:pt x="439623" y="126847"/>
                </a:lnTo>
                <a:lnTo>
                  <a:pt x="439623" y="73533"/>
                </a:lnTo>
                <a:lnTo>
                  <a:pt x="431660" y="72250"/>
                </a:lnTo>
                <a:lnTo>
                  <a:pt x="420154" y="71615"/>
                </a:lnTo>
                <a:lnTo>
                  <a:pt x="407390" y="72250"/>
                </a:lnTo>
                <a:lnTo>
                  <a:pt x="362635" y="85775"/>
                </a:lnTo>
                <a:lnTo>
                  <a:pt x="329857" y="118173"/>
                </a:lnTo>
                <a:lnTo>
                  <a:pt x="311683" y="164033"/>
                </a:lnTo>
                <a:lnTo>
                  <a:pt x="307657" y="198869"/>
                </a:lnTo>
                <a:lnTo>
                  <a:pt x="308229" y="209575"/>
                </a:lnTo>
                <a:lnTo>
                  <a:pt x="327621" y="249834"/>
                </a:lnTo>
                <a:lnTo>
                  <a:pt x="368668" y="266230"/>
                </a:lnTo>
                <a:lnTo>
                  <a:pt x="378815" y="266687"/>
                </a:lnTo>
                <a:lnTo>
                  <a:pt x="391325" y="266192"/>
                </a:lnTo>
                <a:lnTo>
                  <a:pt x="434530" y="253949"/>
                </a:lnTo>
                <a:lnTo>
                  <a:pt x="445135" y="246976"/>
                </a:lnTo>
                <a:lnTo>
                  <a:pt x="452107" y="241274"/>
                </a:lnTo>
                <a:lnTo>
                  <a:pt x="478510" y="202958"/>
                </a:lnTo>
                <a:lnTo>
                  <a:pt x="489407" y="165493"/>
                </a:lnTo>
                <a:lnTo>
                  <a:pt x="491477" y="140690"/>
                </a:lnTo>
                <a:lnTo>
                  <a:pt x="491477" y="139890"/>
                </a:lnTo>
                <a:close/>
              </a:path>
              <a:path w="965200" h="266700">
                <a:moveTo>
                  <a:pt x="670750" y="74663"/>
                </a:moveTo>
                <a:lnTo>
                  <a:pt x="624268" y="74663"/>
                </a:lnTo>
                <a:lnTo>
                  <a:pt x="635419" y="27419"/>
                </a:lnTo>
                <a:lnTo>
                  <a:pt x="589508" y="27419"/>
                </a:lnTo>
                <a:lnTo>
                  <a:pt x="576262" y="64668"/>
                </a:lnTo>
                <a:lnTo>
                  <a:pt x="570077" y="72669"/>
                </a:lnTo>
                <a:lnTo>
                  <a:pt x="567029" y="75907"/>
                </a:lnTo>
                <a:lnTo>
                  <a:pt x="563118" y="78384"/>
                </a:lnTo>
                <a:lnTo>
                  <a:pt x="558546" y="79908"/>
                </a:lnTo>
                <a:lnTo>
                  <a:pt x="553974" y="81622"/>
                </a:lnTo>
                <a:lnTo>
                  <a:pt x="547217" y="82384"/>
                </a:lnTo>
                <a:lnTo>
                  <a:pt x="538264" y="82283"/>
                </a:lnTo>
                <a:lnTo>
                  <a:pt x="534644" y="97523"/>
                </a:lnTo>
                <a:lnTo>
                  <a:pt x="564451" y="97523"/>
                </a:lnTo>
                <a:lnTo>
                  <a:pt x="544741" y="180682"/>
                </a:lnTo>
                <a:lnTo>
                  <a:pt x="542848" y="189382"/>
                </a:lnTo>
                <a:lnTo>
                  <a:pt x="537883" y="218681"/>
                </a:lnTo>
                <a:lnTo>
                  <a:pt x="537883" y="224586"/>
                </a:lnTo>
                <a:lnTo>
                  <a:pt x="556082" y="260464"/>
                </a:lnTo>
                <a:lnTo>
                  <a:pt x="583031" y="266687"/>
                </a:lnTo>
                <a:lnTo>
                  <a:pt x="593661" y="266179"/>
                </a:lnTo>
                <a:lnTo>
                  <a:pt x="638149" y="246621"/>
                </a:lnTo>
                <a:lnTo>
                  <a:pt x="647598" y="237832"/>
                </a:lnTo>
                <a:lnTo>
                  <a:pt x="656653" y="228206"/>
                </a:lnTo>
                <a:lnTo>
                  <a:pt x="641896" y="213347"/>
                </a:lnTo>
                <a:lnTo>
                  <a:pt x="636714" y="219227"/>
                </a:lnTo>
                <a:lnTo>
                  <a:pt x="631723" y="224269"/>
                </a:lnTo>
                <a:lnTo>
                  <a:pt x="626922" y="228473"/>
                </a:lnTo>
                <a:lnTo>
                  <a:pt x="622274" y="231825"/>
                </a:lnTo>
                <a:lnTo>
                  <a:pt x="616267" y="235826"/>
                </a:lnTo>
                <a:lnTo>
                  <a:pt x="610362" y="237832"/>
                </a:lnTo>
                <a:lnTo>
                  <a:pt x="604558" y="237731"/>
                </a:lnTo>
                <a:lnTo>
                  <a:pt x="600367" y="237832"/>
                </a:lnTo>
                <a:lnTo>
                  <a:pt x="597217" y="236499"/>
                </a:lnTo>
                <a:lnTo>
                  <a:pt x="592937" y="231063"/>
                </a:lnTo>
                <a:lnTo>
                  <a:pt x="591794" y="226682"/>
                </a:lnTo>
                <a:lnTo>
                  <a:pt x="591794" y="216115"/>
                </a:lnTo>
                <a:lnTo>
                  <a:pt x="600176" y="173634"/>
                </a:lnTo>
                <a:lnTo>
                  <a:pt x="618744" y="97523"/>
                </a:lnTo>
                <a:lnTo>
                  <a:pt x="665607" y="97523"/>
                </a:lnTo>
                <a:lnTo>
                  <a:pt x="669023" y="82384"/>
                </a:lnTo>
                <a:lnTo>
                  <a:pt x="670750" y="74663"/>
                </a:lnTo>
                <a:close/>
              </a:path>
              <a:path w="965200" h="266700">
                <a:moveTo>
                  <a:pt x="964882" y="195072"/>
                </a:moveTo>
                <a:lnTo>
                  <a:pt x="943546" y="195072"/>
                </a:lnTo>
                <a:lnTo>
                  <a:pt x="942022" y="201168"/>
                </a:lnTo>
                <a:lnTo>
                  <a:pt x="940028" y="205638"/>
                </a:lnTo>
                <a:lnTo>
                  <a:pt x="937641" y="208495"/>
                </a:lnTo>
                <a:lnTo>
                  <a:pt x="935355" y="211543"/>
                </a:lnTo>
                <a:lnTo>
                  <a:pt x="932116" y="213550"/>
                </a:lnTo>
                <a:lnTo>
                  <a:pt x="923925" y="215925"/>
                </a:lnTo>
                <a:lnTo>
                  <a:pt x="917740" y="216496"/>
                </a:lnTo>
                <a:lnTo>
                  <a:pt x="909447" y="216408"/>
                </a:lnTo>
                <a:lnTo>
                  <a:pt x="841438" y="216408"/>
                </a:lnTo>
                <a:lnTo>
                  <a:pt x="841438" y="214503"/>
                </a:lnTo>
                <a:lnTo>
                  <a:pt x="851166" y="202438"/>
                </a:lnTo>
                <a:lnTo>
                  <a:pt x="863828" y="188023"/>
                </a:lnTo>
                <a:lnTo>
                  <a:pt x="876973" y="174015"/>
                </a:lnTo>
                <a:lnTo>
                  <a:pt x="888111" y="162877"/>
                </a:lnTo>
                <a:lnTo>
                  <a:pt x="903427" y="148386"/>
                </a:lnTo>
                <a:lnTo>
                  <a:pt x="916343" y="135661"/>
                </a:lnTo>
                <a:lnTo>
                  <a:pt x="946962" y="99872"/>
                </a:lnTo>
                <a:lnTo>
                  <a:pt x="960310" y="57912"/>
                </a:lnTo>
                <a:lnTo>
                  <a:pt x="959827" y="49657"/>
                </a:lnTo>
                <a:lnTo>
                  <a:pt x="934910" y="11722"/>
                </a:lnTo>
                <a:lnTo>
                  <a:pt x="893978" y="533"/>
                </a:lnTo>
                <a:lnTo>
                  <a:pt x="880491" y="0"/>
                </a:lnTo>
                <a:lnTo>
                  <a:pt x="870038" y="304"/>
                </a:lnTo>
                <a:lnTo>
                  <a:pt x="829767" y="6629"/>
                </a:lnTo>
                <a:lnTo>
                  <a:pt x="789622" y="20574"/>
                </a:lnTo>
                <a:lnTo>
                  <a:pt x="789622" y="65532"/>
                </a:lnTo>
                <a:lnTo>
                  <a:pt x="824674" y="65532"/>
                </a:lnTo>
                <a:lnTo>
                  <a:pt x="830491" y="46253"/>
                </a:lnTo>
                <a:lnTo>
                  <a:pt x="839050" y="32461"/>
                </a:lnTo>
                <a:lnTo>
                  <a:pt x="850379" y="24155"/>
                </a:lnTo>
                <a:lnTo>
                  <a:pt x="864489" y="21336"/>
                </a:lnTo>
                <a:lnTo>
                  <a:pt x="872197" y="22136"/>
                </a:lnTo>
                <a:lnTo>
                  <a:pt x="898779" y="56235"/>
                </a:lnTo>
                <a:lnTo>
                  <a:pt x="899350" y="66103"/>
                </a:lnTo>
                <a:lnTo>
                  <a:pt x="899020" y="73533"/>
                </a:lnTo>
                <a:lnTo>
                  <a:pt x="882726" y="116801"/>
                </a:lnTo>
                <a:lnTo>
                  <a:pt x="855649" y="152717"/>
                </a:lnTo>
                <a:lnTo>
                  <a:pt x="845820" y="164211"/>
                </a:lnTo>
                <a:lnTo>
                  <a:pt x="824826" y="189623"/>
                </a:lnTo>
                <a:lnTo>
                  <a:pt x="807694" y="212572"/>
                </a:lnTo>
                <a:lnTo>
                  <a:pt x="794435" y="233057"/>
                </a:lnTo>
                <a:lnTo>
                  <a:pt x="785050" y="251079"/>
                </a:lnTo>
                <a:lnTo>
                  <a:pt x="785050" y="263652"/>
                </a:lnTo>
                <a:lnTo>
                  <a:pt x="960412" y="263652"/>
                </a:lnTo>
                <a:lnTo>
                  <a:pt x="964882" y="195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55441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566" y="555038"/>
            <a:ext cx="389012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 smtClean="0"/>
              <a:t>The</a:t>
            </a:r>
            <a:r>
              <a:rPr sz="4236" spc="-9" dirty="0" smtClean="0"/>
              <a:t> </a:t>
            </a:r>
            <a:r>
              <a:rPr sz="4236" spc="-9" dirty="0"/>
              <a:t>brain</a:t>
            </a:r>
            <a:endParaRPr sz="4236" dirty="0"/>
          </a:p>
        </p:txBody>
      </p:sp>
      <p:sp>
        <p:nvSpPr>
          <p:cNvPr id="3" name="object 3"/>
          <p:cNvSpPr txBox="1"/>
          <p:nvPr/>
        </p:nvSpPr>
        <p:spPr>
          <a:xfrm>
            <a:off x="2181124" y="5064977"/>
            <a:ext cx="7767357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Brain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networks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4" dirty="0">
                <a:latin typeface="Calibri"/>
                <a:cs typeface="Calibri"/>
              </a:rPr>
              <a:t> neurons</a:t>
            </a:r>
            <a:endParaRPr sz="308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9936" y="2245659"/>
            <a:ext cx="2577800" cy="1610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2171" y="2092363"/>
            <a:ext cx="3927885" cy="197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21257" y="4355502"/>
            <a:ext cx="2487706" cy="956422"/>
            <a:chOff x="6984491" y="4936235"/>
            <a:chExt cx="2819400" cy="1083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2111" y="4945380"/>
              <a:ext cx="2801111" cy="1066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98207" y="4949951"/>
              <a:ext cx="2792095" cy="1056640"/>
            </a:xfrm>
            <a:custGeom>
              <a:avLst/>
              <a:gdLst/>
              <a:ahLst/>
              <a:cxnLst/>
              <a:rect l="l" t="t" r="r" b="b"/>
              <a:pathLst>
                <a:path w="2792095" h="1056639">
                  <a:moveTo>
                    <a:pt x="0" y="352044"/>
                  </a:moveTo>
                  <a:lnTo>
                    <a:pt x="1132332" y="0"/>
                  </a:lnTo>
                  <a:lnTo>
                    <a:pt x="2791967" y="591312"/>
                  </a:lnTo>
                  <a:lnTo>
                    <a:pt x="2112264" y="105613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111254" y="5476987"/>
            <a:ext cx="2631701" cy="1155326"/>
            <a:chOff x="6179820" y="6207252"/>
            <a:chExt cx="2982595" cy="13093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964" y="6216396"/>
              <a:ext cx="2964180" cy="1292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93536" y="6220968"/>
              <a:ext cx="2955290" cy="1282065"/>
            </a:xfrm>
            <a:custGeom>
              <a:avLst/>
              <a:gdLst/>
              <a:ahLst/>
              <a:cxnLst/>
              <a:rect l="l" t="t" r="r" b="b"/>
              <a:pathLst>
                <a:path w="2955290" h="1282065">
                  <a:moveTo>
                    <a:pt x="0" y="539496"/>
                  </a:moveTo>
                  <a:lnTo>
                    <a:pt x="842771" y="0"/>
                  </a:lnTo>
                  <a:lnTo>
                    <a:pt x="2955035" y="790955"/>
                  </a:lnTo>
                  <a:lnTo>
                    <a:pt x="1999487" y="1281683"/>
                  </a:lnTo>
                  <a:lnTo>
                    <a:pt x="76200" y="515112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799" y="285077"/>
            <a:ext cx="3751729" cy="388754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10649" y="555038"/>
            <a:ext cx="496980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>
                <a:solidFill>
                  <a:srgbClr val="BF0000"/>
                </a:solidFill>
              </a:rPr>
              <a:t>A</a:t>
            </a:r>
            <a:r>
              <a:rPr sz="4236" spc="-22" dirty="0">
                <a:solidFill>
                  <a:srgbClr val="BF0000"/>
                </a:solidFill>
              </a:rPr>
              <a:t> </a:t>
            </a:r>
            <a:r>
              <a:rPr sz="4236" spc="-9" dirty="0">
                <a:solidFill>
                  <a:srgbClr val="BF0000"/>
                </a:solidFill>
              </a:rPr>
              <a:t>Perceptron</a:t>
            </a:r>
            <a:r>
              <a:rPr sz="4236" spc="18" dirty="0">
                <a:solidFill>
                  <a:srgbClr val="BF0000"/>
                </a:solidFill>
              </a:rPr>
              <a:t> on</a:t>
            </a:r>
            <a:r>
              <a:rPr sz="4236" spc="-22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10" name="object 10"/>
          <p:cNvSpPr txBox="1"/>
          <p:nvPr/>
        </p:nvSpPr>
        <p:spPr>
          <a:xfrm>
            <a:off x="2181190" y="5242457"/>
            <a:ext cx="4192681" cy="8577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039" indent="-333393">
              <a:lnSpc>
                <a:spcPts val="3318"/>
              </a:lnSpc>
              <a:spcBef>
                <a:spcPts val="88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A</a:t>
            </a:r>
            <a:r>
              <a:rPr sz="2912" spc="-31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perceptron </a:t>
            </a:r>
            <a:r>
              <a:rPr sz="2912" spc="-22" dirty="0">
                <a:latin typeface="Calibri"/>
                <a:cs typeface="Calibri"/>
              </a:rPr>
              <a:t>operates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on</a:t>
            </a:r>
            <a:endParaRPr sz="2912">
              <a:latin typeface="Calibri"/>
              <a:cs typeface="Calibri"/>
            </a:endParaRPr>
          </a:p>
          <a:p>
            <a:pPr marL="344039">
              <a:lnSpc>
                <a:spcPts val="3318"/>
              </a:lnSpc>
            </a:pPr>
            <a:r>
              <a:rPr sz="2912" i="1" spc="-9" dirty="0">
                <a:latin typeface="Calibri"/>
                <a:cs typeface="Calibri"/>
              </a:rPr>
              <a:t>real-</a:t>
            </a:r>
            <a:r>
              <a:rPr sz="2912" spc="-9" dirty="0">
                <a:latin typeface="Calibri"/>
                <a:cs typeface="Calibri"/>
              </a:rPr>
              <a:t>valued</a:t>
            </a:r>
            <a:r>
              <a:rPr sz="2912" spc="-26" dirty="0">
                <a:latin typeface="Calibri"/>
                <a:cs typeface="Calibri"/>
              </a:rPr>
              <a:t> </a:t>
            </a:r>
            <a:r>
              <a:rPr sz="2912" spc="-22" dirty="0">
                <a:latin typeface="Calibri"/>
                <a:cs typeface="Calibri"/>
              </a:rPr>
              <a:t>vectors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8059" y="6165477"/>
            <a:ext cx="4141694" cy="359073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7577">
              <a:lnSpc>
                <a:spcPts val="2824"/>
              </a:lnSpc>
            </a:pPr>
            <a:r>
              <a:rPr sz="2515" dirty="0">
                <a:solidFill>
                  <a:srgbClr val="BF0000"/>
                </a:solidFill>
                <a:latin typeface="Arial MT"/>
                <a:cs typeface="Arial MT"/>
              </a:rPr>
              <a:t>–</a:t>
            </a:r>
            <a:r>
              <a:rPr sz="2515" spc="75" dirty="0">
                <a:solidFill>
                  <a:srgbClr val="BF0000"/>
                </a:solidFill>
                <a:latin typeface="Arial MT"/>
                <a:cs typeface="Arial MT"/>
              </a:rPr>
              <a:t> </a:t>
            </a:r>
            <a:r>
              <a:rPr sz="2515" b="1" dirty="0">
                <a:solidFill>
                  <a:srgbClr val="BF0000"/>
                </a:solidFill>
                <a:latin typeface="Calibri"/>
                <a:cs typeface="Calibri"/>
              </a:rPr>
              <a:t>This</a:t>
            </a:r>
            <a:r>
              <a:rPr sz="2515" b="1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15" b="1" spc="-9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515" b="1" spc="9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15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15" b="1" spc="-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15" b="1" i="1" dirty="0">
                <a:solidFill>
                  <a:srgbClr val="BF0000"/>
                </a:solidFill>
                <a:latin typeface="Calibri"/>
                <a:cs typeface="Calibri"/>
              </a:rPr>
              <a:t>linear</a:t>
            </a:r>
            <a:r>
              <a:rPr sz="2515" b="1" i="1" spc="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15" b="1" i="1" spc="-4" dirty="0">
                <a:solidFill>
                  <a:srgbClr val="BF0000"/>
                </a:solidFill>
                <a:latin typeface="Calibri"/>
                <a:cs typeface="Calibri"/>
              </a:rPr>
              <a:t>classifier</a:t>
            </a:r>
            <a:endParaRPr sz="2515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56867" y="1615608"/>
            <a:ext cx="2302249" cy="2631701"/>
            <a:chOff x="5778182" y="1831022"/>
            <a:chExt cx="2609215" cy="2982595"/>
          </a:xfrm>
        </p:grpSpPr>
        <p:sp>
          <p:nvSpPr>
            <p:cNvPr id="14" name="object 14"/>
            <p:cNvSpPr/>
            <p:nvPr/>
          </p:nvSpPr>
          <p:spPr>
            <a:xfrm>
              <a:off x="6063983" y="1836419"/>
              <a:ext cx="2318385" cy="2234565"/>
            </a:xfrm>
            <a:custGeom>
              <a:avLst/>
              <a:gdLst/>
              <a:ahLst/>
              <a:cxnLst/>
              <a:rect l="l" t="t" r="r" b="b"/>
              <a:pathLst>
                <a:path w="2318384" h="2234565">
                  <a:moveTo>
                    <a:pt x="2318016" y="2179320"/>
                  </a:moveTo>
                  <a:lnTo>
                    <a:pt x="2308872" y="2173986"/>
                  </a:lnTo>
                  <a:lnTo>
                    <a:pt x="2308872" y="2173224"/>
                  </a:lnTo>
                  <a:lnTo>
                    <a:pt x="2307564" y="2173224"/>
                  </a:lnTo>
                  <a:lnTo>
                    <a:pt x="2226576" y="2125980"/>
                  </a:lnTo>
                  <a:lnTo>
                    <a:pt x="2225052" y="2124456"/>
                  </a:lnTo>
                  <a:lnTo>
                    <a:pt x="2222004" y="2124456"/>
                  </a:lnTo>
                  <a:lnTo>
                    <a:pt x="2218956" y="2130552"/>
                  </a:lnTo>
                  <a:lnTo>
                    <a:pt x="2218956" y="2133600"/>
                  </a:lnTo>
                  <a:lnTo>
                    <a:pt x="2222004" y="2135124"/>
                  </a:lnTo>
                  <a:lnTo>
                    <a:pt x="2287486" y="2173224"/>
                  </a:lnTo>
                  <a:lnTo>
                    <a:pt x="60960" y="2173224"/>
                  </a:lnTo>
                  <a:lnTo>
                    <a:pt x="60960" y="29972"/>
                  </a:lnTo>
                  <a:lnTo>
                    <a:pt x="100584" y="96012"/>
                  </a:lnTo>
                  <a:lnTo>
                    <a:pt x="102108" y="99072"/>
                  </a:lnTo>
                  <a:lnTo>
                    <a:pt x="105156" y="100584"/>
                  </a:lnTo>
                  <a:lnTo>
                    <a:pt x="106680" y="99072"/>
                  </a:lnTo>
                  <a:lnTo>
                    <a:pt x="109728" y="97548"/>
                  </a:lnTo>
                  <a:lnTo>
                    <a:pt x="109728" y="91452"/>
                  </a:lnTo>
                  <a:lnTo>
                    <a:pt x="61264" y="10680"/>
                  </a:lnTo>
                  <a:lnTo>
                    <a:pt x="60960" y="10172"/>
                  </a:lnTo>
                  <a:lnTo>
                    <a:pt x="60960" y="12192"/>
                  </a:lnTo>
                  <a:lnTo>
                    <a:pt x="60960" y="19939"/>
                  </a:lnTo>
                  <a:lnTo>
                    <a:pt x="54940" y="19939"/>
                  </a:lnTo>
                  <a:lnTo>
                    <a:pt x="50292" y="12192"/>
                  </a:lnTo>
                  <a:lnTo>
                    <a:pt x="59436" y="12192"/>
                  </a:lnTo>
                  <a:lnTo>
                    <a:pt x="60960" y="12192"/>
                  </a:lnTo>
                  <a:lnTo>
                    <a:pt x="60960" y="10172"/>
                  </a:lnTo>
                  <a:lnTo>
                    <a:pt x="54864" y="0"/>
                  </a:lnTo>
                  <a:lnTo>
                    <a:pt x="1524" y="91452"/>
                  </a:lnTo>
                  <a:lnTo>
                    <a:pt x="0" y="94488"/>
                  </a:lnTo>
                  <a:lnTo>
                    <a:pt x="1524" y="97548"/>
                  </a:lnTo>
                  <a:lnTo>
                    <a:pt x="4572" y="99072"/>
                  </a:lnTo>
                  <a:lnTo>
                    <a:pt x="6096" y="100584"/>
                  </a:lnTo>
                  <a:lnTo>
                    <a:pt x="9144" y="99072"/>
                  </a:lnTo>
                  <a:lnTo>
                    <a:pt x="10668" y="96012"/>
                  </a:lnTo>
                  <a:lnTo>
                    <a:pt x="50292" y="27914"/>
                  </a:lnTo>
                  <a:lnTo>
                    <a:pt x="50292" y="2179332"/>
                  </a:lnTo>
                  <a:lnTo>
                    <a:pt x="54876" y="2179332"/>
                  </a:lnTo>
                  <a:lnTo>
                    <a:pt x="54876" y="2183892"/>
                  </a:lnTo>
                  <a:lnTo>
                    <a:pt x="2290102" y="2183892"/>
                  </a:lnTo>
                  <a:lnTo>
                    <a:pt x="2222004" y="2223516"/>
                  </a:lnTo>
                  <a:lnTo>
                    <a:pt x="2218956" y="2225040"/>
                  </a:lnTo>
                  <a:lnTo>
                    <a:pt x="2218956" y="2228088"/>
                  </a:lnTo>
                  <a:lnTo>
                    <a:pt x="2220480" y="2231136"/>
                  </a:lnTo>
                  <a:lnTo>
                    <a:pt x="2222004" y="2232660"/>
                  </a:lnTo>
                  <a:lnTo>
                    <a:pt x="2225052" y="2234184"/>
                  </a:lnTo>
                  <a:lnTo>
                    <a:pt x="2226576" y="2232660"/>
                  </a:lnTo>
                  <a:lnTo>
                    <a:pt x="2310168" y="2183892"/>
                  </a:lnTo>
                  <a:lnTo>
                    <a:pt x="2318016" y="2179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3580" y="1836420"/>
              <a:ext cx="2598420" cy="2971800"/>
            </a:xfrm>
            <a:custGeom>
              <a:avLst/>
              <a:gdLst/>
              <a:ahLst/>
              <a:cxnLst/>
              <a:rect l="l" t="t" r="r" b="b"/>
              <a:pathLst>
                <a:path w="2598420" h="2971800">
                  <a:moveTo>
                    <a:pt x="0" y="0"/>
                  </a:moveTo>
                  <a:lnTo>
                    <a:pt x="2598419" y="2971799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4572" y="3381756"/>
              <a:ext cx="553720" cy="485140"/>
            </a:xfrm>
            <a:custGeom>
              <a:avLst/>
              <a:gdLst/>
              <a:ahLst/>
              <a:cxnLst/>
              <a:rect l="l" t="t" r="r" b="b"/>
              <a:pathLst>
                <a:path w="553720" h="485139">
                  <a:moveTo>
                    <a:pt x="7620" y="484632"/>
                  </a:moveTo>
                  <a:lnTo>
                    <a:pt x="0" y="477012"/>
                  </a:lnTo>
                  <a:lnTo>
                    <a:pt x="32004" y="448056"/>
                  </a:lnTo>
                  <a:lnTo>
                    <a:pt x="38100" y="457200"/>
                  </a:lnTo>
                  <a:lnTo>
                    <a:pt x="7620" y="484632"/>
                  </a:lnTo>
                  <a:close/>
                </a:path>
                <a:path w="553720" h="485139">
                  <a:moveTo>
                    <a:pt x="62484" y="435864"/>
                  </a:moveTo>
                  <a:lnTo>
                    <a:pt x="54864" y="428244"/>
                  </a:lnTo>
                  <a:lnTo>
                    <a:pt x="86868" y="400812"/>
                  </a:lnTo>
                  <a:lnTo>
                    <a:pt x="94488" y="408432"/>
                  </a:lnTo>
                  <a:lnTo>
                    <a:pt x="62484" y="435864"/>
                  </a:lnTo>
                  <a:close/>
                </a:path>
                <a:path w="553720" h="485139">
                  <a:moveTo>
                    <a:pt x="117348" y="387096"/>
                  </a:moveTo>
                  <a:lnTo>
                    <a:pt x="111252" y="379476"/>
                  </a:lnTo>
                  <a:lnTo>
                    <a:pt x="141732" y="352044"/>
                  </a:lnTo>
                  <a:lnTo>
                    <a:pt x="149352" y="359664"/>
                  </a:lnTo>
                  <a:lnTo>
                    <a:pt x="117348" y="387096"/>
                  </a:lnTo>
                  <a:close/>
                </a:path>
                <a:path w="553720" h="485139">
                  <a:moveTo>
                    <a:pt x="172212" y="339852"/>
                  </a:moveTo>
                  <a:lnTo>
                    <a:pt x="166115" y="332232"/>
                  </a:lnTo>
                  <a:lnTo>
                    <a:pt x="198120" y="303276"/>
                  </a:lnTo>
                  <a:lnTo>
                    <a:pt x="204215" y="312420"/>
                  </a:lnTo>
                  <a:lnTo>
                    <a:pt x="172212" y="339852"/>
                  </a:lnTo>
                  <a:close/>
                </a:path>
                <a:path w="553720" h="485139">
                  <a:moveTo>
                    <a:pt x="228600" y="291084"/>
                  </a:moveTo>
                  <a:lnTo>
                    <a:pt x="220980" y="283464"/>
                  </a:lnTo>
                  <a:lnTo>
                    <a:pt x="252984" y="256032"/>
                  </a:lnTo>
                  <a:lnTo>
                    <a:pt x="259080" y="263652"/>
                  </a:lnTo>
                  <a:lnTo>
                    <a:pt x="228600" y="291084"/>
                  </a:lnTo>
                  <a:close/>
                </a:path>
                <a:path w="553720" h="485139">
                  <a:moveTo>
                    <a:pt x="283463" y="242316"/>
                  </a:moveTo>
                  <a:lnTo>
                    <a:pt x="275844" y="234696"/>
                  </a:lnTo>
                  <a:lnTo>
                    <a:pt x="307848" y="207264"/>
                  </a:lnTo>
                  <a:lnTo>
                    <a:pt x="315468" y="214884"/>
                  </a:lnTo>
                  <a:lnTo>
                    <a:pt x="283463" y="242316"/>
                  </a:lnTo>
                  <a:close/>
                </a:path>
                <a:path w="553720" h="485139">
                  <a:moveTo>
                    <a:pt x="338328" y="195072"/>
                  </a:moveTo>
                  <a:lnTo>
                    <a:pt x="332232" y="187452"/>
                  </a:lnTo>
                  <a:lnTo>
                    <a:pt x="362712" y="158495"/>
                  </a:lnTo>
                  <a:lnTo>
                    <a:pt x="370332" y="167640"/>
                  </a:lnTo>
                  <a:lnTo>
                    <a:pt x="338328" y="195072"/>
                  </a:lnTo>
                  <a:close/>
                </a:path>
                <a:path w="553720" h="485139">
                  <a:moveTo>
                    <a:pt x="393192" y="146304"/>
                  </a:moveTo>
                  <a:lnTo>
                    <a:pt x="387096" y="138684"/>
                  </a:lnTo>
                  <a:lnTo>
                    <a:pt x="419100" y="111252"/>
                  </a:lnTo>
                  <a:lnTo>
                    <a:pt x="425196" y="118871"/>
                  </a:lnTo>
                  <a:lnTo>
                    <a:pt x="393192" y="146304"/>
                  </a:lnTo>
                  <a:close/>
                </a:path>
                <a:path w="553720" h="485139">
                  <a:moveTo>
                    <a:pt x="516636" y="86868"/>
                  </a:moveTo>
                  <a:lnTo>
                    <a:pt x="461772" y="24384"/>
                  </a:lnTo>
                  <a:lnTo>
                    <a:pt x="553212" y="0"/>
                  </a:lnTo>
                  <a:lnTo>
                    <a:pt x="516636" y="86868"/>
                  </a:lnTo>
                  <a:close/>
                </a:path>
                <a:path w="553720" h="485139">
                  <a:moveTo>
                    <a:pt x="449580" y="97536"/>
                  </a:moveTo>
                  <a:lnTo>
                    <a:pt x="441959" y="89916"/>
                  </a:lnTo>
                  <a:lnTo>
                    <a:pt x="473964" y="62484"/>
                  </a:lnTo>
                  <a:lnTo>
                    <a:pt x="480059" y="70104"/>
                  </a:lnTo>
                  <a:lnTo>
                    <a:pt x="449580" y="97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50141" y="1784425"/>
            <a:ext cx="3626783" cy="1596277"/>
            <a:chOff x="670560" y="2022348"/>
            <a:chExt cx="4110354" cy="1809114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284" y="2022348"/>
              <a:ext cx="4032503" cy="18089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0560" y="2127504"/>
              <a:ext cx="462280" cy="250190"/>
            </a:xfrm>
            <a:custGeom>
              <a:avLst/>
              <a:gdLst/>
              <a:ahLst/>
              <a:cxnLst/>
              <a:rect l="l" t="t" r="r" b="b"/>
              <a:pathLst>
                <a:path w="462280" h="250189">
                  <a:moveTo>
                    <a:pt x="461771" y="249936"/>
                  </a:moveTo>
                  <a:lnTo>
                    <a:pt x="0" y="249936"/>
                  </a:lnTo>
                  <a:lnTo>
                    <a:pt x="0" y="0"/>
                  </a:lnTo>
                  <a:lnTo>
                    <a:pt x="461771" y="0"/>
                  </a:lnTo>
                  <a:lnTo>
                    <a:pt x="461771" y="249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54406" y="3443339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84087" y="2578656"/>
            <a:ext cx="158563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19806" y="2749429"/>
            <a:ext cx="122704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b="1" spc="4" dirty="0">
                <a:latin typeface="Calibri"/>
                <a:cs typeface="Calibri"/>
              </a:rPr>
              <a:t>2</a:t>
            </a:r>
            <a:endParaRPr sz="1544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8523" y="2567946"/>
            <a:ext cx="1401856" cy="30942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1941" b="1" i="1" spc="-4" dirty="0">
                <a:latin typeface="Times New Roman"/>
                <a:cs typeface="Times New Roman"/>
              </a:rPr>
              <a:t>w</a:t>
            </a:r>
            <a:r>
              <a:rPr sz="1919" b="1" spc="-6" baseline="-21072" dirty="0">
                <a:latin typeface="Times New Roman"/>
                <a:cs typeface="Times New Roman"/>
              </a:rPr>
              <a:t>1</a:t>
            </a:r>
            <a:r>
              <a:rPr sz="1941" b="1" i="1" spc="-4" dirty="0">
                <a:latin typeface="Times New Roman"/>
                <a:cs typeface="Times New Roman"/>
              </a:rPr>
              <a:t>x</a:t>
            </a:r>
            <a:r>
              <a:rPr sz="1919" b="1" spc="-6" baseline="-21072" dirty="0">
                <a:latin typeface="Times New Roman"/>
                <a:cs typeface="Times New Roman"/>
              </a:rPr>
              <a:t>1</a:t>
            </a:r>
            <a:r>
              <a:rPr sz="1941" b="1" i="1" spc="-4" dirty="0">
                <a:latin typeface="Times New Roman"/>
                <a:cs typeface="Times New Roman"/>
              </a:rPr>
              <a:t>+w</a:t>
            </a:r>
            <a:r>
              <a:rPr sz="1919" b="1" spc="-6" baseline="-21072" dirty="0">
                <a:latin typeface="Times New Roman"/>
                <a:cs typeface="Times New Roman"/>
              </a:rPr>
              <a:t>2</a:t>
            </a:r>
            <a:r>
              <a:rPr sz="1941" b="1" i="1" spc="-4" dirty="0">
                <a:latin typeface="Times New Roman"/>
                <a:cs typeface="Times New Roman"/>
              </a:rPr>
              <a:t>x</a:t>
            </a:r>
            <a:r>
              <a:rPr sz="1919" b="1" spc="-6" baseline="-21072" dirty="0">
                <a:latin typeface="Times New Roman"/>
                <a:cs typeface="Times New Roman"/>
              </a:rPr>
              <a:t>2</a:t>
            </a:r>
            <a:r>
              <a:rPr sz="1941" b="1" i="1" spc="-4" dirty="0">
                <a:latin typeface="Times New Roman"/>
                <a:cs typeface="Times New Roman"/>
              </a:rPr>
              <a:t>=T</a:t>
            </a:r>
            <a:endParaRPr sz="1941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21410" y="3621293"/>
            <a:ext cx="2479862" cy="1065119"/>
            <a:chOff x="751331" y="4104132"/>
            <a:chExt cx="2810510" cy="1207135"/>
          </a:xfrm>
        </p:grpSpPr>
        <p:sp>
          <p:nvSpPr>
            <p:cNvPr id="25" name="object 25"/>
            <p:cNvSpPr/>
            <p:nvPr/>
          </p:nvSpPr>
          <p:spPr>
            <a:xfrm>
              <a:off x="751331" y="4104132"/>
              <a:ext cx="2810510" cy="1207135"/>
            </a:xfrm>
            <a:custGeom>
              <a:avLst/>
              <a:gdLst/>
              <a:ahLst/>
              <a:cxnLst/>
              <a:rect l="l" t="t" r="r" b="b"/>
              <a:pathLst>
                <a:path w="2810510" h="1207135">
                  <a:moveTo>
                    <a:pt x="2810256" y="1207007"/>
                  </a:moveTo>
                  <a:lnTo>
                    <a:pt x="0" y="1207007"/>
                  </a:lnTo>
                  <a:lnTo>
                    <a:pt x="0" y="0"/>
                  </a:lnTo>
                  <a:lnTo>
                    <a:pt x="2810256" y="0"/>
                  </a:lnTo>
                  <a:lnTo>
                    <a:pt x="2810256" y="120700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349" y="4684775"/>
              <a:ext cx="136060" cy="1722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21664" y="4192523"/>
              <a:ext cx="450215" cy="1080770"/>
            </a:xfrm>
            <a:custGeom>
              <a:avLst/>
              <a:gdLst/>
              <a:ahLst/>
              <a:cxnLst/>
              <a:rect l="l" t="t" r="r" b="b"/>
              <a:pathLst>
                <a:path w="450215" h="1080770">
                  <a:moveTo>
                    <a:pt x="151257" y="557796"/>
                  </a:moveTo>
                  <a:lnTo>
                    <a:pt x="0" y="557796"/>
                  </a:lnTo>
                  <a:lnTo>
                    <a:pt x="0" y="574560"/>
                  </a:lnTo>
                  <a:lnTo>
                    <a:pt x="151257" y="574560"/>
                  </a:lnTo>
                  <a:lnTo>
                    <a:pt x="151257" y="557796"/>
                  </a:lnTo>
                  <a:close/>
                </a:path>
                <a:path w="450215" h="1080770">
                  <a:moveTo>
                    <a:pt x="151257" y="504456"/>
                  </a:moveTo>
                  <a:lnTo>
                    <a:pt x="0" y="504456"/>
                  </a:lnTo>
                  <a:lnTo>
                    <a:pt x="0" y="521220"/>
                  </a:lnTo>
                  <a:lnTo>
                    <a:pt x="151257" y="521220"/>
                  </a:lnTo>
                  <a:lnTo>
                    <a:pt x="151257" y="504456"/>
                  </a:lnTo>
                  <a:close/>
                </a:path>
                <a:path w="450215" h="1080770">
                  <a:moveTo>
                    <a:pt x="449770" y="0"/>
                  </a:moveTo>
                  <a:lnTo>
                    <a:pt x="410959" y="19608"/>
                  </a:lnTo>
                  <a:lnTo>
                    <a:pt x="377088" y="64198"/>
                  </a:lnTo>
                  <a:lnTo>
                    <a:pt x="353517" y="131851"/>
                  </a:lnTo>
                  <a:lnTo>
                    <a:pt x="347624" y="173456"/>
                  </a:lnTo>
                  <a:lnTo>
                    <a:pt x="345655" y="220218"/>
                  </a:lnTo>
                  <a:lnTo>
                    <a:pt x="346240" y="240347"/>
                  </a:lnTo>
                  <a:lnTo>
                    <a:pt x="348005" y="264591"/>
                  </a:lnTo>
                  <a:lnTo>
                    <a:pt x="350913" y="292925"/>
                  </a:lnTo>
                  <a:lnTo>
                    <a:pt x="359041" y="357530"/>
                  </a:lnTo>
                  <a:lnTo>
                    <a:pt x="361937" y="384797"/>
                  </a:lnTo>
                  <a:lnTo>
                    <a:pt x="363651" y="407162"/>
                  </a:lnTo>
                  <a:lnTo>
                    <a:pt x="364236" y="424624"/>
                  </a:lnTo>
                  <a:lnTo>
                    <a:pt x="363334" y="450062"/>
                  </a:lnTo>
                  <a:lnTo>
                    <a:pt x="356158" y="490601"/>
                  </a:lnTo>
                  <a:lnTo>
                    <a:pt x="332562" y="526046"/>
                  </a:lnTo>
                  <a:lnTo>
                    <a:pt x="309562" y="533400"/>
                  </a:lnTo>
                  <a:lnTo>
                    <a:pt x="309562" y="547116"/>
                  </a:lnTo>
                  <a:lnTo>
                    <a:pt x="349846" y="575030"/>
                  </a:lnTo>
                  <a:lnTo>
                    <a:pt x="363334" y="630631"/>
                  </a:lnTo>
                  <a:lnTo>
                    <a:pt x="364236" y="655993"/>
                  </a:lnTo>
                  <a:lnTo>
                    <a:pt x="363651" y="673557"/>
                  </a:lnTo>
                  <a:lnTo>
                    <a:pt x="361937" y="695947"/>
                  </a:lnTo>
                  <a:lnTo>
                    <a:pt x="359041" y="723201"/>
                  </a:lnTo>
                  <a:lnTo>
                    <a:pt x="354990" y="755332"/>
                  </a:lnTo>
                  <a:lnTo>
                    <a:pt x="350913" y="787831"/>
                  </a:lnTo>
                  <a:lnTo>
                    <a:pt x="348005" y="816140"/>
                  </a:lnTo>
                  <a:lnTo>
                    <a:pt x="346240" y="840295"/>
                  </a:lnTo>
                  <a:lnTo>
                    <a:pt x="345655" y="860298"/>
                  </a:lnTo>
                  <a:lnTo>
                    <a:pt x="347624" y="907148"/>
                  </a:lnTo>
                  <a:lnTo>
                    <a:pt x="353517" y="948791"/>
                  </a:lnTo>
                  <a:lnTo>
                    <a:pt x="377088" y="1016419"/>
                  </a:lnTo>
                  <a:lnTo>
                    <a:pt x="410959" y="1061085"/>
                  </a:lnTo>
                  <a:lnTo>
                    <a:pt x="449770" y="1080516"/>
                  </a:lnTo>
                  <a:lnTo>
                    <a:pt x="449770" y="1068324"/>
                  </a:lnTo>
                  <a:lnTo>
                    <a:pt x="433260" y="1060792"/>
                  </a:lnTo>
                  <a:lnTo>
                    <a:pt x="418490" y="1048169"/>
                  </a:lnTo>
                  <a:lnTo>
                    <a:pt x="394144" y="1007656"/>
                  </a:lnTo>
                  <a:lnTo>
                    <a:pt x="378447" y="948880"/>
                  </a:lnTo>
                  <a:lnTo>
                    <a:pt x="373189" y="873823"/>
                  </a:lnTo>
                  <a:lnTo>
                    <a:pt x="373722" y="851293"/>
                  </a:lnTo>
                  <a:lnTo>
                    <a:pt x="375310" y="825703"/>
                  </a:lnTo>
                  <a:lnTo>
                    <a:pt x="377964" y="797077"/>
                  </a:lnTo>
                  <a:lnTo>
                    <a:pt x="381660" y="765429"/>
                  </a:lnTo>
                  <a:lnTo>
                    <a:pt x="385394" y="734999"/>
                  </a:lnTo>
                  <a:lnTo>
                    <a:pt x="388048" y="709993"/>
                  </a:lnTo>
                  <a:lnTo>
                    <a:pt x="389610" y="690422"/>
                  </a:lnTo>
                  <a:lnTo>
                    <a:pt x="390144" y="676275"/>
                  </a:lnTo>
                  <a:lnTo>
                    <a:pt x="389242" y="652348"/>
                  </a:lnTo>
                  <a:lnTo>
                    <a:pt x="382066" y="609282"/>
                  </a:lnTo>
                  <a:lnTo>
                    <a:pt x="367880" y="573455"/>
                  </a:lnTo>
                  <a:lnTo>
                    <a:pt x="336423" y="542074"/>
                  </a:lnTo>
                  <a:lnTo>
                    <a:pt x="336423" y="538645"/>
                  </a:lnTo>
                  <a:lnTo>
                    <a:pt x="367880" y="507403"/>
                  </a:lnTo>
                  <a:lnTo>
                    <a:pt x="382066" y="471525"/>
                  </a:lnTo>
                  <a:lnTo>
                    <a:pt x="389242" y="428383"/>
                  </a:lnTo>
                  <a:lnTo>
                    <a:pt x="390144" y="404342"/>
                  </a:lnTo>
                  <a:lnTo>
                    <a:pt x="389610" y="390258"/>
                  </a:lnTo>
                  <a:lnTo>
                    <a:pt x="388048" y="370713"/>
                  </a:lnTo>
                  <a:lnTo>
                    <a:pt x="385394" y="345719"/>
                  </a:lnTo>
                  <a:lnTo>
                    <a:pt x="381660" y="315277"/>
                  </a:lnTo>
                  <a:lnTo>
                    <a:pt x="377964" y="283654"/>
                  </a:lnTo>
                  <a:lnTo>
                    <a:pt x="375310" y="255041"/>
                  </a:lnTo>
                  <a:lnTo>
                    <a:pt x="373722" y="229425"/>
                  </a:lnTo>
                  <a:lnTo>
                    <a:pt x="373189" y="206794"/>
                  </a:lnTo>
                  <a:lnTo>
                    <a:pt x="374497" y="167309"/>
                  </a:lnTo>
                  <a:lnTo>
                    <a:pt x="385000" y="100444"/>
                  </a:lnTo>
                  <a:lnTo>
                    <a:pt x="405447" y="50292"/>
                  </a:lnTo>
                  <a:lnTo>
                    <a:pt x="433260" y="19862"/>
                  </a:lnTo>
                  <a:lnTo>
                    <a:pt x="449770" y="12192"/>
                  </a:lnTo>
                  <a:lnTo>
                    <a:pt x="4497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724" y="4459223"/>
              <a:ext cx="97535" cy="1691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645" y="4453128"/>
              <a:ext cx="198460" cy="2301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01691" y="4317492"/>
              <a:ext cx="308610" cy="480059"/>
            </a:xfrm>
            <a:custGeom>
              <a:avLst/>
              <a:gdLst/>
              <a:ahLst/>
              <a:cxnLst/>
              <a:rect l="l" t="t" r="r" b="b"/>
              <a:pathLst>
                <a:path w="308610" h="480060">
                  <a:moveTo>
                    <a:pt x="301942" y="480059"/>
                  </a:moveTo>
                  <a:lnTo>
                    <a:pt x="0" y="480059"/>
                  </a:lnTo>
                  <a:lnTo>
                    <a:pt x="0" y="468534"/>
                  </a:lnTo>
                  <a:lnTo>
                    <a:pt x="172021" y="234791"/>
                  </a:lnTo>
                  <a:lnTo>
                    <a:pt x="5048" y="12382"/>
                  </a:lnTo>
                  <a:lnTo>
                    <a:pt x="5048" y="0"/>
                  </a:lnTo>
                  <a:lnTo>
                    <a:pt x="301561" y="0"/>
                  </a:lnTo>
                  <a:lnTo>
                    <a:pt x="301561" y="73151"/>
                  </a:lnTo>
                  <a:lnTo>
                    <a:pt x="285369" y="73151"/>
                  </a:lnTo>
                  <a:lnTo>
                    <a:pt x="283583" y="60882"/>
                  </a:lnTo>
                  <a:lnTo>
                    <a:pt x="281082" y="49934"/>
                  </a:lnTo>
                  <a:lnTo>
                    <a:pt x="256097" y="17765"/>
                  </a:lnTo>
                  <a:lnTo>
                    <a:pt x="247935" y="16763"/>
                  </a:lnTo>
                  <a:lnTo>
                    <a:pt x="54197" y="16763"/>
                  </a:lnTo>
                  <a:lnTo>
                    <a:pt x="200596" y="214979"/>
                  </a:lnTo>
                  <a:lnTo>
                    <a:pt x="200596" y="229838"/>
                  </a:lnTo>
                  <a:lnTo>
                    <a:pt x="42481" y="445007"/>
                  </a:lnTo>
                  <a:lnTo>
                    <a:pt x="264985" y="445007"/>
                  </a:lnTo>
                  <a:lnTo>
                    <a:pt x="287196" y="406020"/>
                  </a:lnTo>
                  <a:lnTo>
                    <a:pt x="290036" y="390144"/>
                  </a:lnTo>
                  <a:lnTo>
                    <a:pt x="308229" y="390144"/>
                  </a:lnTo>
                  <a:lnTo>
                    <a:pt x="301942" y="480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738" y="4511039"/>
              <a:ext cx="175450" cy="1188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7104" y="4511039"/>
              <a:ext cx="115824" cy="1173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9711" y="4471701"/>
              <a:ext cx="151733" cy="1704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77552" y="4460748"/>
              <a:ext cx="137350" cy="16763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321410" y="3621293"/>
            <a:ext cx="2479862" cy="791948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>
              <a:spcBef>
                <a:spcPts val="31"/>
              </a:spcBef>
            </a:pPr>
            <a:endParaRPr sz="1103">
              <a:latin typeface="Times New Roman"/>
              <a:cs typeface="Times New Roman"/>
            </a:endParaRPr>
          </a:p>
          <a:p>
            <a:pPr marL="1116165" algn="ctr">
              <a:spcBef>
                <a:spcPts val="4"/>
              </a:spcBef>
              <a:tabLst>
                <a:tab pos="1298831" algn="l"/>
              </a:tabLst>
            </a:pPr>
            <a:r>
              <a:rPr sz="1279" spc="88" dirty="0">
                <a:latin typeface="Cambria Math"/>
                <a:cs typeface="Cambria Math"/>
              </a:rPr>
              <a:t>i	i</a:t>
            </a:r>
            <a:endParaRPr sz="1279">
              <a:latin typeface="Cambria Math"/>
              <a:cs typeface="Cambria Math"/>
            </a:endParaRPr>
          </a:p>
          <a:p>
            <a:pPr marL="185467" algn="ctr">
              <a:spcBef>
                <a:spcPts val="335"/>
              </a:spcBef>
            </a:pPr>
            <a:r>
              <a:rPr sz="1279" spc="88" dirty="0">
                <a:latin typeface="Cambria Math"/>
                <a:cs typeface="Cambria Math"/>
              </a:rPr>
              <a:t>i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96250" y="4438874"/>
            <a:ext cx="541244" cy="156322"/>
            <a:chOff x="2196150" y="5030723"/>
            <a:chExt cx="613410" cy="177165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96150" y="5036819"/>
              <a:ext cx="108133" cy="17068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388774" y="5030723"/>
              <a:ext cx="420370" cy="177165"/>
            </a:xfrm>
            <a:custGeom>
              <a:avLst/>
              <a:gdLst/>
              <a:ahLst/>
              <a:cxnLst/>
              <a:rect l="l" t="t" r="r" b="b"/>
              <a:pathLst>
                <a:path w="420369" h="177164">
                  <a:moveTo>
                    <a:pt x="37338" y="176783"/>
                  </a:moveTo>
                  <a:lnTo>
                    <a:pt x="2476" y="153245"/>
                  </a:lnTo>
                  <a:lnTo>
                    <a:pt x="0" y="136017"/>
                  </a:lnTo>
                  <a:lnTo>
                    <a:pt x="302" y="129446"/>
                  </a:lnTo>
                  <a:lnTo>
                    <a:pt x="14567" y="87508"/>
                  </a:lnTo>
                  <a:lnTo>
                    <a:pt x="48812" y="60138"/>
                  </a:lnTo>
                  <a:lnTo>
                    <a:pt x="70485" y="56388"/>
                  </a:lnTo>
                  <a:lnTo>
                    <a:pt x="80391" y="56483"/>
                  </a:lnTo>
                  <a:lnTo>
                    <a:pt x="87820" y="58483"/>
                  </a:lnTo>
                  <a:lnTo>
                    <a:pt x="92773" y="62389"/>
                  </a:lnTo>
                  <a:lnTo>
                    <a:pt x="96664" y="65532"/>
                  </a:lnTo>
                  <a:lnTo>
                    <a:pt x="66008" y="65532"/>
                  </a:lnTo>
                  <a:lnTo>
                    <a:pt x="59903" y="66355"/>
                  </a:lnTo>
                  <a:lnTo>
                    <a:pt x="32063" y="92476"/>
                  </a:lnTo>
                  <a:lnTo>
                    <a:pt x="24574" y="111252"/>
                  </a:lnTo>
                  <a:lnTo>
                    <a:pt x="81387" y="111252"/>
                  </a:lnTo>
                  <a:lnTo>
                    <a:pt x="80676" y="111728"/>
                  </a:lnTo>
                  <a:lnTo>
                    <a:pt x="69694" y="116227"/>
                  </a:lnTo>
                  <a:lnTo>
                    <a:pt x="56328" y="119431"/>
                  </a:lnTo>
                  <a:lnTo>
                    <a:pt x="40587" y="121332"/>
                  </a:lnTo>
                  <a:lnTo>
                    <a:pt x="22479" y="121920"/>
                  </a:lnTo>
                  <a:lnTo>
                    <a:pt x="21526" y="126873"/>
                  </a:lnTo>
                  <a:lnTo>
                    <a:pt x="20955" y="132016"/>
                  </a:lnTo>
                  <a:lnTo>
                    <a:pt x="20955" y="146113"/>
                  </a:lnTo>
                  <a:lnTo>
                    <a:pt x="22669" y="152209"/>
                  </a:lnTo>
                  <a:lnTo>
                    <a:pt x="29432" y="159734"/>
                  </a:lnTo>
                  <a:lnTo>
                    <a:pt x="34861" y="161639"/>
                  </a:lnTo>
                  <a:lnTo>
                    <a:pt x="77464" y="161639"/>
                  </a:lnTo>
                  <a:lnTo>
                    <a:pt x="71927" y="166036"/>
                  </a:lnTo>
                  <a:lnTo>
                    <a:pt x="65817" y="169926"/>
                  </a:lnTo>
                  <a:lnTo>
                    <a:pt x="59439" y="172966"/>
                  </a:lnTo>
                  <a:lnTo>
                    <a:pt x="52578" y="175105"/>
                  </a:lnTo>
                  <a:lnTo>
                    <a:pt x="45217" y="176368"/>
                  </a:lnTo>
                  <a:lnTo>
                    <a:pt x="37338" y="176783"/>
                  </a:lnTo>
                  <a:close/>
                </a:path>
                <a:path w="420369" h="177164">
                  <a:moveTo>
                    <a:pt x="81387" y="111252"/>
                  </a:moveTo>
                  <a:lnTo>
                    <a:pt x="24574" y="111252"/>
                  </a:lnTo>
                  <a:lnTo>
                    <a:pt x="32968" y="111072"/>
                  </a:lnTo>
                  <a:lnTo>
                    <a:pt x="40719" y="110526"/>
                  </a:lnTo>
                  <a:lnTo>
                    <a:pt x="73342" y="98869"/>
                  </a:lnTo>
                  <a:lnTo>
                    <a:pt x="77724" y="94583"/>
                  </a:lnTo>
                  <a:lnTo>
                    <a:pt x="79914" y="88677"/>
                  </a:lnTo>
                  <a:lnTo>
                    <a:pt x="79914" y="76486"/>
                  </a:lnTo>
                  <a:lnTo>
                    <a:pt x="66008" y="65532"/>
                  </a:lnTo>
                  <a:lnTo>
                    <a:pt x="96664" y="65532"/>
                  </a:lnTo>
                  <a:lnTo>
                    <a:pt x="97683" y="66355"/>
                  </a:lnTo>
                  <a:lnTo>
                    <a:pt x="97803" y="66582"/>
                  </a:lnTo>
                  <a:lnTo>
                    <a:pt x="100185" y="72537"/>
                  </a:lnTo>
                  <a:lnTo>
                    <a:pt x="100143" y="81343"/>
                  </a:lnTo>
                  <a:lnTo>
                    <a:pt x="98987" y="90565"/>
                  </a:lnTo>
                  <a:lnTo>
                    <a:pt x="95333" y="98941"/>
                  </a:lnTo>
                  <a:lnTo>
                    <a:pt x="89233" y="105995"/>
                  </a:lnTo>
                  <a:lnTo>
                    <a:pt x="81387" y="111252"/>
                  </a:lnTo>
                  <a:close/>
                </a:path>
                <a:path w="420369" h="177164">
                  <a:moveTo>
                    <a:pt x="77464" y="161639"/>
                  </a:moveTo>
                  <a:lnTo>
                    <a:pt x="50101" y="161639"/>
                  </a:lnTo>
                  <a:lnTo>
                    <a:pt x="56864" y="160020"/>
                  </a:lnTo>
                  <a:lnTo>
                    <a:pt x="69056" y="153543"/>
                  </a:lnTo>
                  <a:lnTo>
                    <a:pt x="75533" y="148590"/>
                  </a:lnTo>
                  <a:lnTo>
                    <a:pt x="82296" y="141732"/>
                  </a:lnTo>
                  <a:lnTo>
                    <a:pt x="89916" y="148971"/>
                  </a:lnTo>
                  <a:lnTo>
                    <a:pt x="83967" y="155540"/>
                  </a:lnTo>
                  <a:lnTo>
                    <a:pt x="77974" y="161234"/>
                  </a:lnTo>
                  <a:lnTo>
                    <a:pt x="77464" y="161639"/>
                  </a:lnTo>
                  <a:close/>
                </a:path>
                <a:path w="420369" h="177164">
                  <a:moveTo>
                    <a:pt x="50101" y="161639"/>
                  </a:moveTo>
                  <a:lnTo>
                    <a:pt x="34861" y="161639"/>
                  </a:lnTo>
                  <a:lnTo>
                    <a:pt x="42481" y="161544"/>
                  </a:lnTo>
                  <a:lnTo>
                    <a:pt x="50101" y="161639"/>
                  </a:lnTo>
                  <a:close/>
                </a:path>
                <a:path w="420369" h="177164">
                  <a:moveTo>
                    <a:pt x="152876" y="176783"/>
                  </a:moveTo>
                  <a:lnTo>
                    <a:pt x="141255" y="176783"/>
                  </a:lnTo>
                  <a:lnTo>
                    <a:pt x="137064" y="174974"/>
                  </a:lnTo>
                  <a:lnTo>
                    <a:pt x="130683" y="167258"/>
                  </a:lnTo>
                  <a:lnTo>
                    <a:pt x="129125" y="162496"/>
                  </a:lnTo>
                  <a:lnTo>
                    <a:pt x="129063" y="150876"/>
                  </a:lnTo>
                  <a:lnTo>
                    <a:pt x="130206" y="142970"/>
                  </a:lnTo>
                  <a:lnTo>
                    <a:pt x="132492" y="132493"/>
                  </a:lnTo>
                  <a:lnTo>
                    <a:pt x="154400" y="34671"/>
                  </a:lnTo>
                  <a:lnTo>
                    <a:pt x="155447" y="30480"/>
                  </a:lnTo>
                  <a:lnTo>
                    <a:pt x="156210" y="27051"/>
                  </a:lnTo>
                  <a:lnTo>
                    <a:pt x="156591" y="24383"/>
                  </a:lnTo>
                  <a:lnTo>
                    <a:pt x="156971" y="21907"/>
                  </a:lnTo>
                  <a:lnTo>
                    <a:pt x="157162" y="19431"/>
                  </a:lnTo>
                  <a:lnTo>
                    <a:pt x="157162" y="14858"/>
                  </a:lnTo>
                  <a:lnTo>
                    <a:pt x="156781" y="13049"/>
                  </a:lnTo>
                  <a:lnTo>
                    <a:pt x="155829" y="11716"/>
                  </a:lnTo>
                  <a:lnTo>
                    <a:pt x="154876" y="10477"/>
                  </a:lnTo>
                  <a:lnTo>
                    <a:pt x="153638" y="9525"/>
                  </a:lnTo>
                  <a:lnTo>
                    <a:pt x="151923" y="8953"/>
                  </a:lnTo>
                  <a:lnTo>
                    <a:pt x="150304" y="8382"/>
                  </a:lnTo>
                  <a:lnTo>
                    <a:pt x="147256" y="8001"/>
                  </a:lnTo>
                  <a:lnTo>
                    <a:pt x="142875" y="7620"/>
                  </a:lnTo>
                  <a:lnTo>
                    <a:pt x="144399" y="1524"/>
                  </a:lnTo>
                  <a:lnTo>
                    <a:pt x="175260" y="0"/>
                  </a:lnTo>
                  <a:lnTo>
                    <a:pt x="182594" y="0"/>
                  </a:lnTo>
                  <a:lnTo>
                    <a:pt x="152304" y="135636"/>
                  </a:lnTo>
                  <a:lnTo>
                    <a:pt x="150590" y="143827"/>
                  </a:lnTo>
                  <a:lnTo>
                    <a:pt x="149727" y="149352"/>
                  </a:lnTo>
                  <a:lnTo>
                    <a:pt x="149637" y="157162"/>
                  </a:lnTo>
                  <a:lnTo>
                    <a:pt x="150209" y="159543"/>
                  </a:lnTo>
                  <a:lnTo>
                    <a:pt x="152400" y="162496"/>
                  </a:lnTo>
                  <a:lnTo>
                    <a:pt x="154019" y="163163"/>
                  </a:lnTo>
                  <a:lnTo>
                    <a:pt x="176103" y="163163"/>
                  </a:lnTo>
                  <a:lnTo>
                    <a:pt x="174974" y="164306"/>
                  </a:lnTo>
                  <a:lnTo>
                    <a:pt x="168497" y="169640"/>
                  </a:lnTo>
                  <a:lnTo>
                    <a:pt x="163449" y="172498"/>
                  </a:lnTo>
                  <a:lnTo>
                    <a:pt x="158496" y="175355"/>
                  </a:lnTo>
                  <a:lnTo>
                    <a:pt x="152876" y="176783"/>
                  </a:lnTo>
                  <a:close/>
                </a:path>
                <a:path w="420369" h="177164">
                  <a:moveTo>
                    <a:pt x="176103" y="163163"/>
                  </a:moveTo>
                  <a:lnTo>
                    <a:pt x="158781" y="163163"/>
                  </a:lnTo>
                  <a:lnTo>
                    <a:pt x="161353" y="162211"/>
                  </a:lnTo>
                  <a:lnTo>
                    <a:pt x="164115" y="160305"/>
                  </a:lnTo>
                  <a:lnTo>
                    <a:pt x="166973" y="158496"/>
                  </a:lnTo>
                  <a:lnTo>
                    <a:pt x="170878" y="154876"/>
                  </a:lnTo>
                  <a:lnTo>
                    <a:pt x="175926" y="149352"/>
                  </a:lnTo>
                  <a:lnTo>
                    <a:pt x="182879" y="156305"/>
                  </a:lnTo>
                  <a:lnTo>
                    <a:pt x="176103" y="163163"/>
                  </a:lnTo>
                  <a:close/>
                </a:path>
                <a:path w="420369" h="177164">
                  <a:moveTo>
                    <a:pt x="158781" y="163163"/>
                  </a:moveTo>
                  <a:lnTo>
                    <a:pt x="154019" y="163163"/>
                  </a:lnTo>
                  <a:lnTo>
                    <a:pt x="156305" y="163068"/>
                  </a:lnTo>
                  <a:lnTo>
                    <a:pt x="158781" y="163163"/>
                  </a:lnTo>
                  <a:close/>
                </a:path>
                <a:path w="420369" h="177164">
                  <a:moveTo>
                    <a:pt x="272929" y="167735"/>
                  </a:moveTo>
                  <a:lnTo>
                    <a:pt x="246887" y="167735"/>
                  </a:lnTo>
                  <a:lnTo>
                    <a:pt x="252984" y="166021"/>
                  </a:lnTo>
                  <a:lnTo>
                    <a:pt x="261746" y="159162"/>
                  </a:lnTo>
                  <a:lnTo>
                    <a:pt x="263842" y="154305"/>
                  </a:lnTo>
                  <a:lnTo>
                    <a:pt x="263842" y="144303"/>
                  </a:lnTo>
                  <a:lnTo>
                    <a:pt x="263271" y="141160"/>
                  </a:lnTo>
                  <a:lnTo>
                    <a:pt x="262032" y="138493"/>
                  </a:lnTo>
                  <a:lnTo>
                    <a:pt x="260889" y="135921"/>
                  </a:lnTo>
                  <a:lnTo>
                    <a:pt x="236410" y="118014"/>
                  </a:lnTo>
                  <a:lnTo>
                    <a:pt x="231457" y="114586"/>
                  </a:lnTo>
                  <a:lnTo>
                    <a:pt x="224313" y="108394"/>
                  </a:lnTo>
                  <a:lnTo>
                    <a:pt x="221646" y="104965"/>
                  </a:lnTo>
                  <a:lnTo>
                    <a:pt x="219837" y="101250"/>
                  </a:lnTo>
                  <a:lnTo>
                    <a:pt x="218027" y="97631"/>
                  </a:lnTo>
                  <a:lnTo>
                    <a:pt x="217074" y="93440"/>
                  </a:lnTo>
                  <a:lnTo>
                    <a:pt x="217074" y="82200"/>
                  </a:lnTo>
                  <a:lnTo>
                    <a:pt x="251269" y="56483"/>
                  </a:lnTo>
                  <a:lnTo>
                    <a:pt x="259842" y="56388"/>
                  </a:lnTo>
                  <a:lnTo>
                    <a:pt x="267462" y="56483"/>
                  </a:lnTo>
                  <a:lnTo>
                    <a:pt x="299370" y="62483"/>
                  </a:lnTo>
                  <a:lnTo>
                    <a:pt x="298720" y="65532"/>
                  </a:lnTo>
                  <a:lnTo>
                    <a:pt x="258318" y="65532"/>
                  </a:lnTo>
                  <a:lnTo>
                    <a:pt x="251936" y="65627"/>
                  </a:lnTo>
                  <a:lnTo>
                    <a:pt x="246697" y="67341"/>
                  </a:lnTo>
                  <a:lnTo>
                    <a:pt x="242696" y="70675"/>
                  </a:lnTo>
                  <a:lnTo>
                    <a:pt x="238696" y="74104"/>
                  </a:lnTo>
                  <a:lnTo>
                    <a:pt x="236601" y="78486"/>
                  </a:lnTo>
                  <a:lnTo>
                    <a:pt x="236601" y="86868"/>
                  </a:lnTo>
                  <a:lnTo>
                    <a:pt x="237172" y="89535"/>
                  </a:lnTo>
                  <a:lnTo>
                    <a:pt x="238220" y="91725"/>
                  </a:lnTo>
                  <a:lnTo>
                    <a:pt x="239268" y="94012"/>
                  </a:lnTo>
                  <a:lnTo>
                    <a:pt x="241363" y="96583"/>
                  </a:lnTo>
                  <a:lnTo>
                    <a:pt x="244411" y="99250"/>
                  </a:lnTo>
                  <a:lnTo>
                    <a:pt x="247459" y="102012"/>
                  </a:lnTo>
                  <a:lnTo>
                    <a:pt x="252317" y="105346"/>
                  </a:lnTo>
                  <a:lnTo>
                    <a:pt x="258889" y="109252"/>
                  </a:lnTo>
                  <a:lnTo>
                    <a:pt x="264033" y="112395"/>
                  </a:lnTo>
                  <a:lnTo>
                    <a:pt x="283749" y="150495"/>
                  </a:lnTo>
                  <a:lnTo>
                    <a:pt x="281844" y="156591"/>
                  </a:lnTo>
                  <a:lnTo>
                    <a:pt x="277939" y="161734"/>
                  </a:lnTo>
                  <a:lnTo>
                    <a:pt x="274129" y="166878"/>
                  </a:lnTo>
                  <a:lnTo>
                    <a:pt x="272929" y="167735"/>
                  </a:lnTo>
                  <a:close/>
                </a:path>
                <a:path w="420369" h="177164">
                  <a:moveTo>
                    <a:pt x="293846" y="88392"/>
                  </a:moveTo>
                  <a:lnTo>
                    <a:pt x="283940" y="88392"/>
                  </a:lnTo>
                  <a:lnTo>
                    <a:pt x="282987" y="80962"/>
                  </a:lnTo>
                  <a:lnTo>
                    <a:pt x="280606" y="75343"/>
                  </a:lnTo>
                  <a:lnTo>
                    <a:pt x="272891" y="67627"/>
                  </a:lnTo>
                  <a:lnTo>
                    <a:pt x="266700" y="65627"/>
                  </a:lnTo>
                  <a:lnTo>
                    <a:pt x="258318" y="65532"/>
                  </a:lnTo>
                  <a:lnTo>
                    <a:pt x="298720" y="65532"/>
                  </a:lnTo>
                  <a:lnTo>
                    <a:pt x="293846" y="88392"/>
                  </a:lnTo>
                  <a:close/>
                </a:path>
                <a:path w="420369" h="177164">
                  <a:moveTo>
                    <a:pt x="247935" y="176783"/>
                  </a:moveTo>
                  <a:lnTo>
                    <a:pt x="232600" y="176783"/>
                  </a:lnTo>
                  <a:lnTo>
                    <a:pt x="225933" y="176307"/>
                  </a:lnTo>
                  <a:lnTo>
                    <a:pt x="219360" y="175260"/>
                  </a:lnTo>
                  <a:lnTo>
                    <a:pt x="212788" y="174307"/>
                  </a:lnTo>
                  <a:lnTo>
                    <a:pt x="205454" y="172593"/>
                  </a:lnTo>
                  <a:lnTo>
                    <a:pt x="197453" y="170021"/>
                  </a:lnTo>
                  <a:lnTo>
                    <a:pt x="203358" y="143256"/>
                  </a:lnTo>
                  <a:lnTo>
                    <a:pt x="212979" y="143256"/>
                  </a:lnTo>
                  <a:lnTo>
                    <a:pt x="213360" y="151447"/>
                  </a:lnTo>
                  <a:lnTo>
                    <a:pt x="215550" y="157543"/>
                  </a:lnTo>
                  <a:lnTo>
                    <a:pt x="219646" y="161544"/>
                  </a:lnTo>
                  <a:lnTo>
                    <a:pt x="223742" y="165735"/>
                  </a:lnTo>
                  <a:lnTo>
                    <a:pt x="230219" y="167735"/>
                  </a:lnTo>
                  <a:lnTo>
                    <a:pt x="272929" y="167735"/>
                  </a:lnTo>
                  <a:lnTo>
                    <a:pt x="268795" y="170688"/>
                  </a:lnTo>
                  <a:lnTo>
                    <a:pt x="255460" y="175641"/>
                  </a:lnTo>
                  <a:lnTo>
                    <a:pt x="247935" y="176783"/>
                  </a:lnTo>
                  <a:close/>
                </a:path>
                <a:path w="420369" h="177164">
                  <a:moveTo>
                    <a:pt x="246887" y="167735"/>
                  </a:moveTo>
                  <a:lnTo>
                    <a:pt x="230219" y="167735"/>
                  </a:lnTo>
                  <a:lnTo>
                    <a:pt x="239077" y="167640"/>
                  </a:lnTo>
                  <a:lnTo>
                    <a:pt x="246887" y="167735"/>
                  </a:lnTo>
                  <a:close/>
                </a:path>
                <a:path w="420369" h="177164">
                  <a:moveTo>
                    <a:pt x="357378" y="176783"/>
                  </a:moveTo>
                  <a:lnTo>
                    <a:pt x="322516" y="153245"/>
                  </a:lnTo>
                  <a:lnTo>
                    <a:pt x="320040" y="136017"/>
                  </a:lnTo>
                  <a:lnTo>
                    <a:pt x="320342" y="129446"/>
                  </a:lnTo>
                  <a:lnTo>
                    <a:pt x="334607" y="87508"/>
                  </a:lnTo>
                  <a:lnTo>
                    <a:pt x="368852" y="60138"/>
                  </a:lnTo>
                  <a:lnTo>
                    <a:pt x="390525" y="56388"/>
                  </a:lnTo>
                  <a:lnTo>
                    <a:pt x="400430" y="56483"/>
                  </a:lnTo>
                  <a:lnTo>
                    <a:pt x="407860" y="58483"/>
                  </a:lnTo>
                  <a:lnTo>
                    <a:pt x="412813" y="62389"/>
                  </a:lnTo>
                  <a:lnTo>
                    <a:pt x="416704" y="65532"/>
                  </a:lnTo>
                  <a:lnTo>
                    <a:pt x="386048" y="65532"/>
                  </a:lnTo>
                  <a:lnTo>
                    <a:pt x="379943" y="66355"/>
                  </a:lnTo>
                  <a:lnTo>
                    <a:pt x="352103" y="92476"/>
                  </a:lnTo>
                  <a:lnTo>
                    <a:pt x="344614" y="111252"/>
                  </a:lnTo>
                  <a:lnTo>
                    <a:pt x="401427" y="111252"/>
                  </a:lnTo>
                  <a:lnTo>
                    <a:pt x="400716" y="111728"/>
                  </a:lnTo>
                  <a:lnTo>
                    <a:pt x="389734" y="116227"/>
                  </a:lnTo>
                  <a:lnTo>
                    <a:pt x="376368" y="119431"/>
                  </a:lnTo>
                  <a:lnTo>
                    <a:pt x="360627" y="121332"/>
                  </a:lnTo>
                  <a:lnTo>
                    <a:pt x="342519" y="121920"/>
                  </a:lnTo>
                  <a:lnTo>
                    <a:pt x="341566" y="126873"/>
                  </a:lnTo>
                  <a:lnTo>
                    <a:pt x="340995" y="132016"/>
                  </a:lnTo>
                  <a:lnTo>
                    <a:pt x="340995" y="146113"/>
                  </a:lnTo>
                  <a:lnTo>
                    <a:pt x="342709" y="152209"/>
                  </a:lnTo>
                  <a:lnTo>
                    <a:pt x="349472" y="159734"/>
                  </a:lnTo>
                  <a:lnTo>
                    <a:pt x="354901" y="161639"/>
                  </a:lnTo>
                  <a:lnTo>
                    <a:pt x="397504" y="161639"/>
                  </a:lnTo>
                  <a:lnTo>
                    <a:pt x="391967" y="166036"/>
                  </a:lnTo>
                  <a:lnTo>
                    <a:pt x="385857" y="169926"/>
                  </a:lnTo>
                  <a:lnTo>
                    <a:pt x="379479" y="172966"/>
                  </a:lnTo>
                  <a:lnTo>
                    <a:pt x="372618" y="175105"/>
                  </a:lnTo>
                  <a:lnTo>
                    <a:pt x="365257" y="176368"/>
                  </a:lnTo>
                  <a:lnTo>
                    <a:pt x="357378" y="176783"/>
                  </a:lnTo>
                  <a:close/>
                </a:path>
                <a:path w="420369" h="177164">
                  <a:moveTo>
                    <a:pt x="401427" y="111252"/>
                  </a:moveTo>
                  <a:lnTo>
                    <a:pt x="344614" y="111252"/>
                  </a:lnTo>
                  <a:lnTo>
                    <a:pt x="353008" y="111072"/>
                  </a:lnTo>
                  <a:lnTo>
                    <a:pt x="360759" y="110526"/>
                  </a:lnTo>
                  <a:lnTo>
                    <a:pt x="393382" y="98869"/>
                  </a:lnTo>
                  <a:lnTo>
                    <a:pt x="397763" y="94583"/>
                  </a:lnTo>
                  <a:lnTo>
                    <a:pt x="399954" y="88677"/>
                  </a:lnTo>
                  <a:lnTo>
                    <a:pt x="399954" y="76486"/>
                  </a:lnTo>
                  <a:lnTo>
                    <a:pt x="386048" y="65532"/>
                  </a:lnTo>
                  <a:lnTo>
                    <a:pt x="416704" y="65532"/>
                  </a:lnTo>
                  <a:lnTo>
                    <a:pt x="417723" y="66355"/>
                  </a:lnTo>
                  <a:lnTo>
                    <a:pt x="417843" y="66582"/>
                  </a:lnTo>
                  <a:lnTo>
                    <a:pt x="420225" y="72537"/>
                  </a:lnTo>
                  <a:lnTo>
                    <a:pt x="420183" y="81343"/>
                  </a:lnTo>
                  <a:lnTo>
                    <a:pt x="419027" y="90565"/>
                  </a:lnTo>
                  <a:lnTo>
                    <a:pt x="415373" y="98941"/>
                  </a:lnTo>
                  <a:lnTo>
                    <a:pt x="409272" y="105995"/>
                  </a:lnTo>
                  <a:lnTo>
                    <a:pt x="401427" y="111252"/>
                  </a:lnTo>
                  <a:close/>
                </a:path>
                <a:path w="420369" h="177164">
                  <a:moveTo>
                    <a:pt x="397504" y="161639"/>
                  </a:moveTo>
                  <a:lnTo>
                    <a:pt x="370141" y="161639"/>
                  </a:lnTo>
                  <a:lnTo>
                    <a:pt x="376904" y="160020"/>
                  </a:lnTo>
                  <a:lnTo>
                    <a:pt x="389096" y="153543"/>
                  </a:lnTo>
                  <a:lnTo>
                    <a:pt x="395573" y="148590"/>
                  </a:lnTo>
                  <a:lnTo>
                    <a:pt x="402336" y="141732"/>
                  </a:lnTo>
                  <a:lnTo>
                    <a:pt x="409955" y="148971"/>
                  </a:lnTo>
                  <a:lnTo>
                    <a:pt x="404007" y="155540"/>
                  </a:lnTo>
                  <a:lnTo>
                    <a:pt x="398014" y="161234"/>
                  </a:lnTo>
                  <a:lnTo>
                    <a:pt x="397504" y="161639"/>
                  </a:lnTo>
                  <a:close/>
                </a:path>
                <a:path w="420369" h="177164">
                  <a:moveTo>
                    <a:pt x="370141" y="161639"/>
                  </a:moveTo>
                  <a:lnTo>
                    <a:pt x="354901" y="161639"/>
                  </a:lnTo>
                  <a:lnTo>
                    <a:pt x="362521" y="161544"/>
                  </a:lnTo>
                  <a:lnTo>
                    <a:pt x="370141" y="1616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832014" y="4242548"/>
            <a:ext cx="2465294" cy="1945901"/>
            <a:chOff x="6996683" y="4808220"/>
            <a:chExt cx="2794000" cy="2205355"/>
          </a:xfrm>
        </p:grpSpPr>
        <p:sp>
          <p:nvSpPr>
            <p:cNvPr id="40" name="object 40"/>
            <p:cNvSpPr/>
            <p:nvPr/>
          </p:nvSpPr>
          <p:spPr>
            <a:xfrm>
              <a:off x="7104875" y="4808232"/>
              <a:ext cx="2685415" cy="2094230"/>
            </a:xfrm>
            <a:custGeom>
              <a:avLst/>
              <a:gdLst/>
              <a:ahLst/>
              <a:cxnLst/>
              <a:rect l="l" t="t" r="r" b="b"/>
              <a:pathLst>
                <a:path w="2685415" h="2094229">
                  <a:moveTo>
                    <a:pt x="2685300" y="2031492"/>
                  </a:moveTo>
                  <a:lnTo>
                    <a:pt x="2642108" y="2010156"/>
                  </a:lnTo>
                  <a:lnTo>
                    <a:pt x="2558808" y="1969008"/>
                  </a:lnTo>
                  <a:lnTo>
                    <a:pt x="2558808" y="2010156"/>
                  </a:lnTo>
                  <a:lnTo>
                    <a:pt x="694956" y="2010156"/>
                  </a:lnTo>
                  <a:lnTo>
                    <a:pt x="694956" y="126492"/>
                  </a:lnTo>
                  <a:lnTo>
                    <a:pt x="736104" y="126492"/>
                  </a:lnTo>
                  <a:lnTo>
                    <a:pt x="725563" y="105156"/>
                  </a:lnTo>
                  <a:lnTo>
                    <a:pt x="673620" y="0"/>
                  </a:lnTo>
                  <a:lnTo>
                    <a:pt x="611136" y="126492"/>
                  </a:lnTo>
                  <a:lnTo>
                    <a:pt x="652284" y="126492"/>
                  </a:lnTo>
                  <a:lnTo>
                    <a:pt x="652284" y="1942160"/>
                  </a:lnTo>
                  <a:lnTo>
                    <a:pt x="75298" y="774128"/>
                  </a:lnTo>
                  <a:lnTo>
                    <a:pt x="112776" y="755891"/>
                  </a:lnTo>
                  <a:lnTo>
                    <a:pt x="110769" y="754367"/>
                  </a:lnTo>
                  <a:lnTo>
                    <a:pt x="0" y="670547"/>
                  </a:lnTo>
                  <a:lnTo>
                    <a:pt x="0" y="810755"/>
                  </a:lnTo>
                  <a:lnTo>
                    <a:pt x="36715" y="792899"/>
                  </a:lnTo>
                  <a:lnTo>
                    <a:pt x="655320" y="2040623"/>
                  </a:lnTo>
                  <a:lnTo>
                    <a:pt x="673582" y="2031492"/>
                  </a:lnTo>
                  <a:lnTo>
                    <a:pt x="673620" y="2052828"/>
                  </a:lnTo>
                  <a:lnTo>
                    <a:pt x="2558808" y="2052828"/>
                  </a:lnTo>
                  <a:lnTo>
                    <a:pt x="2558808" y="2093976"/>
                  </a:lnTo>
                  <a:lnTo>
                    <a:pt x="2642108" y="2052828"/>
                  </a:lnTo>
                  <a:lnTo>
                    <a:pt x="2685300" y="2031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4303" y="5335523"/>
              <a:ext cx="2136648" cy="16703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010399" y="5340096"/>
              <a:ext cx="2125980" cy="1659889"/>
            </a:xfrm>
            <a:custGeom>
              <a:avLst/>
              <a:gdLst/>
              <a:ahLst/>
              <a:cxnLst/>
              <a:rect l="l" t="t" r="r" b="b"/>
              <a:pathLst>
                <a:path w="2125979" h="1659890">
                  <a:moveTo>
                    <a:pt x="38100" y="867155"/>
                  </a:moveTo>
                  <a:lnTo>
                    <a:pt x="0" y="0"/>
                  </a:lnTo>
                  <a:lnTo>
                    <a:pt x="2100071" y="665987"/>
                  </a:lnTo>
                  <a:lnTo>
                    <a:pt x="2125980" y="1659635"/>
                  </a:lnTo>
                  <a:lnTo>
                    <a:pt x="38100" y="867155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999688" y="5514189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60105" y="5176607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61467" y="1844412"/>
            <a:ext cx="322729" cy="72766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4633" spc="13" dirty="0">
                <a:solidFill>
                  <a:srgbClr val="0000CC"/>
                </a:solidFill>
                <a:latin typeface="Calibri"/>
                <a:cs typeface="Calibri"/>
              </a:rPr>
              <a:t>1</a:t>
            </a:r>
            <a:endParaRPr sz="46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62324" y="2617802"/>
            <a:ext cx="322729" cy="72766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4633" spc="13" dirty="0">
                <a:solidFill>
                  <a:srgbClr val="0000CC"/>
                </a:solidFill>
                <a:latin typeface="Calibri"/>
                <a:cs typeface="Calibri"/>
              </a:rPr>
              <a:t>0</a:t>
            </a:r>
            <a:endParaRPr sz="46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06589" y="1900964"/>
            <a:ext cx="18209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x</a:t>
            </a:r>
            <a:r>
              <a:rPr sz="1125" spc="13" baseline="-19607" dirty="0">
                <a:latin typeface="Calibri"/>
                <a:cs typeface="Calibri"/>
              </a:rPr>
              <a:t>1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50141" y="2186492"/>
            <a:ext cx="407894" cy="219635"/>
          </a:xfrm>
          <a:custGeom>
            <a:avLst/>
            <a:gdLst/>
            <a:ahLst/>
            <a:cxnLst/>
            <a:rect l="l" t="t" r="r" b="b"/>
            <a:pathLst>
              <a:path w="462280" h="248919">
                <a:moveTo>
                  <a:pt x="461771" y="248411"/>
                </a:moveTo>
                <a:lnTo>
                  <a:pt x="0" y="248411"/>
                </a:lnTo>
                <a:lnTo>
                  <a:pt x="0" y="0"/>
                </a:lnTo>
                <a:lnTo>
                  <a:pt x="461771" y="0"/>
                </a:lnTo>
                <a:lnTo>
                  <a:pt x="461771" y="2484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 txBox="1"/>
          <p:nvPr/>
        </p:nvSpPr>
        <p:spPr>
          <a:xfrm>
            <a:off x="2306589" y="2208934"/>
            <a:ext cx="18209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x</a:t>
            </a:r>
            <a:r>
              <a:rPr sz="1125" spc="13" baseline="-19607" dirty="0">
                <a:latin typeface="Calibri"/>
                <a:cs typeface="Calibri"/>
              </a:rPr>
              <a:t>2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50141" y="2515944"/>
            <a:ext cx="407894" cy="220756"/>
          </a:xfrm>
          <a:custGeom>
            <a:avLst/>
            <a:gdLst/>
            <a:ahLst/>
            <a:cxnLst/>
            <a:rect l="l" t="t" r="r" b="b"/>
            <a:pathLst>
              <a:path w="462280" h="250189">
                <a:moveTo>
                  <a:pt x="461771" y="249936"/>
                </a:moveTo>
                <a:lnTo>
                  <a:pt x="0" y="249936"/>
                </a:lnTo>
                <a:lnTo>
                  <a:pt x="0" y="0"/>
                </a:lnTo>
                <a:lnTo>
                  <a:pt x="461771" y="0"/>
                </a:lnTo>
                <a:lnTo>
                  <a:pt x="461771" y="249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 txBox="1"/>
          <p:nvPr/>
        </p:nvSpPr>
        <p:spPr>
          <a:xfrm>
            <a:off x="2306589" y="2539726"/>
            <a:ext cx="18209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x</a:t>
            </a:r>
            <a:r>
              <a:rPr sz="1125" spc="13" baseline="-19607" dirty="0">
                <a:latin typeface="Calibri"/>
                <a:cs typeface="Calibri"/>
              </a:rPr>
              <a:t>3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50141" y="3188297"/>
            <a:ext cx="426383" cy="219635"/>
          </a:xfrm>
          <a:custGeom>
            <a:avLst/>
            <a:gdLst/>
            <a:ahLst/>
            <a:cxnLst/>
            <a:rect l="l" t="t" r="r" b="b"/>
            <a:pathLst>
              <a:path w="483234" h="248920">
                <a:moveTo>
                  <a:pt x="483108" y="248412"/>
                </a:moveTo>
                <a:lnTo>
                  <a:pt x="0" y="248412"/>
                </a:lnTo>
                <a:lnTo>
                  <a:pt x="0" y="0"/>
                </a:lnTo>
                <a:lnTo>
                  <a:pt x="483108" y="0"/>
                </a:lnTo>
                <a:lnTo>
                  <a:pt x="483108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 txBox="1"/>
          <p:nvPr/>
        </p:nvSpPr>
        <p:spPr>
          <a:xfrm>
            <a:off x="2306589" y="3210701"/>
            <a:ext cx="195543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x</a:t>
            </a:r>
            <a:r>
              <a:rPr sz="1125" spc="13" baseline="-19607" dirty="0">
                <a:latin typeface="Calibri"/>
                <a:cs typeface="Calibri"/>
              </a:rPr>
              <a:t>N</a:t>
            </a:r>
            <a:endParaRPr sz="1125" baseline="-1960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63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127124"/>
            <a:ext cx="9278471" cy="1559704"/>
          </a:xfrm>
          <a:prstGeom prst="rect">
            <a:avLst/>
          </a:prstGeom>
        </p:spPr>
        <p:txBody>
          <a:bodyPr vert="horz" wrap="square" lIns="0" tIns="203500" rIns="0" bIns="0" rtlCol="0" anchor="ctr">
            <a:spAutoFit/>
          </a:bodyPr>
          <a:lstStyle/>
          <a:p>
            <a:pPr marL="2511372" marR="4483" indent="-1859715">
              <a:lnSpc>
                <a:spcPct val="100000"/>
              </a:lnSpc>
              <a:spcBef>
                <a:spcPts val="88"/>
              </a:spcBef>
            </a:pPr>
            <a:r>
              <a:rPr dirty="0"/>
              <a:t>Boolean </a:t>
            </a:r>
            <a:r>
              <a:rPr spc="-4" dirty="0"/>
              <a:t>functions </a:t>
            </a:r>
            <a:r>
              <a:rPr spc="-9" dirty="0"/>
              <a:t>with </a:t>
            </a:r>
            <a:r>
              <a:rPr dirty="0"/>
              <a:t>a </a:t>
            </a:r>
            <a:r>
              <a:rPr spc="-13" dirty="0"/>
              <a:t>real </a:t>
            </a:r>
            <a:r>
              <a:rPr spc="-865" dirty="0"/>
              <a:t> </a:t>
            </a:r>
            <a:r>
              <a:rPr spc="-13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1123" y="4967618"/>
            <a:ext cx="7661462" cy="1090506"/>
          </a:xfrm>
          <a:prstGeom prst="rect">
            <a:avLst/>
          </a:prstGeom>
        </p:spPr>
        <p:txBody>
          <a:bodyPr vert="horz" wrap="square" lIns="0" tIns="110378" rIns="0" bIns="0" rtlCol="0">
            <a:spAutoFit/>
          </a:bodyPr>
          <a:lstStyle/>
          <a:p>
            <a:pPr marL="344599" indent="-333953">
              <a:spcBef>
                <a:spcPts val="86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Boolean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perceptrons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18" dirty="0">
                <a:latin typeface="Calibri"/>
                <a:cs typeface="Calibri"/>
              </a:rPr>
              <a:t>are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also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linear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classifiers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93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Purple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regions</a:t>
            </a:r>
            <a:r>
              <a:rPr sz="2691" spc="-53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are</a:t>
            </a:r>
            <a:r>
              <a:rPr sz="2691" spc="-18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1</a:t>
            </a:r>
            <a:endParaRPr sz="2691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4431" y="1465730"/>
            <a:ext cx="2495550" cy="2543735"/>
            <a:chOff x="709422" y="1661160"/>
            <a:chExt cx="2828290" cy="2882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047" y="1661160"/>
              <a:ext cx="2772155" cy="2855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2403" y="2382011"/>
              <a:ext cx="1521460" cy="1466215"/>
            </a:xfrm>
            <a:custGeom>
              <a:avLst/>
              <a:gdLst/>
              <a:ahLst/>
              <a:cxnLst/>
              <a:rect l="l" t="t" r="r" b="b"/>
              <a:pathLst>
                <a:path w="1521460" h="1466214">
                  <a:moveTo>
                    <a:pt x="1520952" y="1411236"/>
                  </a:moveTo>
                  <a:lnTo>
                    <a:pt x="1512989" y="1406664"/>
                  </a:lnTo>
                  <a:lnTo>
                    <a:pt x="1428000" y="1357896"/>
                  </a:lnTo>
                  <a:lnTo>
                    <a:pt x="1426476" y="1356372"/>
                  </a:lnTo>
                  <a:lnTo>
                    <a:pt x="1423416" y="1357896"/>
                  </a:lnTo>
                  <a:lnTo>
                    <a:pt x="1421904" y="1359420"/>
                  </a:lnTo>
                  <a:lnTo>
                    <a:pt x="1420380" y="1362468"/>
                  </a:lnTo>
                  <a:lnTo>
                    <a:pt x="1420380" y="1365516"/>
                  </a:lnTo>
                  <a:lnTo>
                    <a:pt x="1423416" y="1367040"/>
                  </a:lnTo>
                  <a:lnTo>
                    <a:pt x="1491526" y="1406664"/>
                  </a:lnTo>
                  <a:lnTo>
                    <a:pt x="59448" y="1406664"/>
                  </a:lnTo>
                  <a:lnTo>
                    <a:pt x="59448" y="29438"/>
                  </a:lnTo>
                  <a:lnTo>
                    <a:pt x="99072" y="97536"/>
                  </a:lnTo>
                  <a:lnTo>
                    <a:pt x="100596" y="99060"/>
                  </a:lnTo>
                  <a:lnTo>
                    <a:pt x="103644" y="100584"/>
                  </a:lnTo>
                  <a:lnTo>
                    <a:pt x="106692" y="99060"/>
                  </a:lnTo>
                  <a:lnTo>
                    <a:pt x="108216" y="97536"/>
                  </a:lnTo>
                  <a:lnTo>
                    <a:pt x="109740" y="94488"/>
                  </a:lnTo>
                  <a:lnTo>
                    <a:pt x="108216" y="91440"/>
                  </a:lnTo>
                  <a:lnTo>
                    <a:pt x="61099" y="10668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4488"/>
                  </a:lnTo>
                  <a:lnTo>
                    <a:pt x="0" y="97536"/>
                  </a:lnTo>
                  <a:lnTo>
                    <a:pt x="6096" y="100584"/>
                  </a:lnTo>
                  <a:lnTo>
                    <a:pt x="9144" y="99060"/>
                  </a:lnTo>
                  <a:lnTo>
                    <a:pt x="10668" y="97536"/>
                  </a:lnTo>
                  <a:lnTo>
                    <a:pt x="48768" y="32054"/>
                  </a:lnTo>
                  <a:lnTo>
                    <a:pt x="48768" y="1411224"/>
                  </a:lnTo>
                  <a:lnTo>
                    <a:pt x="54864" y="1411224"/>
                  </a:lnTo>
                  <a:lnTo>
                    <a:pt x="54864" y="1417332"/>
                  </a:lnTo>
                  <a:lnTo>
                    <a:pt x="1488897" y="1417332"/>
                  </a:lnTo>
                  <a:lnTo>
                    <a:pt x="1423416" y="1455432"/>
                  </a:lnTo>
                  <a:lnTo>
                    <a:pt x="1420380" y="1456956"/>
                  </a:lnTo>
                  <a:lnTo>
                    <a:pt x="1420380" y="1460004"/>
                  </a:lnTo>
                  <a:lnTo>
                    <a:pt x="1423416" y="1466100"/>
                  </a:lnTo>
                  <a:lnTo>
                    <a:pt x="1426476" y="1466100"/>
                  </a:lnTo>
                  <a:lnTo>
                    <a:pt x="1428000" y="1464576"/>
                  </a:lnTo>
                  <a:lnTo>
                    <a:pt x="1510334" y="1417332"/>
                  </a:lnTo>
                  <a:lnTo>
                    <a:pt x="1520952" y="1411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14756" y="2612136"/>
              <a:ext cx="1682750" cy="1926589"/>
            </a:xfrm>
            <a:custGeom>
              <a:avLst/>
              <a:gdLst/>
              <a:ahLst/>
              <a:cxnLst/>
              <a:rect l="l" t="t" r="r" b="b"/>
              <a:pathLst>
                <a:path w="1682750" h="1926589">
                  <a:moveTo>
                    <a:pt x="0" y="0"/>
                  </a:moveTo>
                  <a:lnTo>
                    <a:pt x="1682495" y="1926336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3689604"/>
              <a:ext cx="207263" cy="2072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363" y="2514600"/>
              <a:ext cx="207263" cy="2072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5312" y="3685032"/>
              <a:ext cx="207263" cy="2087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312" y="2514600"/>
              <a:ext cx="207263" cy="2072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39888" y="3357282"/>
            <a:ext cx="112059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Y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6682" y="2796540"/>
            <a:ext cx="117662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X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1475" y="3394934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1475" y="1978958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82297" y="3398968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2297" y="1935927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1,1</a:t>
            </a:r>
            <a:endParaRPr sz="1324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88125" y="1909482"/>
            <a:ext cx="2105585" cy="2159934"/>
            <a:chOff x="7286942" y="2164079"/>
            <a:chExt cx="2386330" cy="244792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007" y="2164079"/>
              <a:ext cx="2369820" cy="244754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67815" y="2340876"/>
              <a:ext cx="1521460" cy="1466215"/>
            </a:xfrm>
            <a:custGeom>
              <a:avLst/>
              <a:gdLst/>
              <a:ahLst/>
              <a:cxnLst/>
              <a:rect l="l" t="t" r="r" b="b"/>
              <a:pathLst>
                <a:path w="1521459" h="1466214">
                  <a:moveTo>
                    <a:pt x="1520964" y="1411211"/>
                  </a:moveTo>
                  <a:lnTo>
                    <a:pt x="1510512" y="1405115"/>
                  </a:lnTo>
                  <a:lnTo>
                    <a:pt x="1429524" y="1357871"/>
                  </a:lnTo>
                  <a:lnTo>
                    <a:pt x="1426476" y="1356347"/>
                  </a:lnTo>
                  <a:lnTo>
                    <a:pt x="1423428" y="1356347"/>
                  </a:lnTo>
                  <a:lnTo>
                    <a:pt x="1420380" y="1362443"/>
                  </a:lnTo>
                  <a:lnTo>
                    <a:pt x="1421904" y="1365491"/>
                  </a:lnTo>
                  <a:lnTo>
                    <a:pt x="1424952" y="1367015"/>
                  </a:lnTo>
                  <a:lnTo>
                    <a:pt x="1490433" y="1405115"/>
                  </a:lnTo>
                  <a:lnTo>
                    <a:pt x="60960" y="1405115"/>
                  </a:lnTo>
                  <a:lnTo>
                    <a:pt x="60960" y="30518"/>
                  </a:lnTo>
                  <a:lnTo>
                    <a:pt x="99060" y="96012"/>
                  </a:lnTo>
                  <a:lnTo>
                    <a:pt x="100584" y="99060"/>
                  </a:lnTo>
                  <a:lnTo>
                    <a:pt x="105156" y="99060"/>
                  </a:lnTo>
                  <a:lnTo>
                    <a:pt x="106680" y="97536"/>
                  </a:lnTo>
                  <a:lnTo>
                    <a:pt x="109728" y="96012"/>
                  </a:lnTo>
                  <a:lnTo>
                    <a:pt x="109728" y="92964"/>
                  </a:lnTo>
                  <a:lnTo>
                    <a:pt x="108204" y="91440"/>
                  </a:lnTo>
                  <a:lnTo>
                    <a:pt x="60960" y="10439"/>
                  </a:lnTo>
                  <a:lnTo>
                    <a:pt x="60960" y="12192"/>
                  </a:lnTo>
                  <a:lnTo>
                    <a:pt x="60960" y="20040"/>
                  </a:lnTo>
                  <a:lnTo>
                    <a:pt x="54864" y="20040"/>
                  </a:lnTo>
                  <a:lnTo>
                    <a:pt x="50292" y="12192"/>
                  </a:lnTo>
                  <a:lnTo>
                    <a:pt x="59436" y="12192"/>
                  </a:lnTo>
                  <a:lnTo>
                    <a:pt x="60960" y="12192"/>
                  </a:lnTo>
                  <a:lnTo>
                    <a:pt x="60960" y="10439"/>
                  </a:lnTo>
                  <a:lnTo>
                    <a:pt x="60960" y="9144"/>
                  </a:lnTo>
                  <a:lnTo>
                    <a:pt x="60198" y="9144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2964"/>
                  </a:lnTo>
                  <a:lnTo>
                    <a:pt x="1524" y="96012"/>
                  </a:lnTo>
                  <a:lnTo>
                    <a:pt x="4572" y="97536"/>
                  </a:lnTo>
                  <a:lnTo>
                    <a:pt x="6096" y="99060"/>
                  </a:lnTo>
                  <a:lnTo>
                    <a:pt x="9144" y="99060"/>
                  </a:lnTo>
                  <a:lnTo>
                    <a:pt x="10668" y="96012"/>
                  </a:lnTo>
                  <a:lnTo>
                    <a:pt x="50292" y="27901"/>
                  </a:lnTo>
                  <a:lnTo>
                    <a:pt x="50292" y="1411224"/>
                  </a:lnTo>
                  <a:lnTo>
                    <a:pt x="54876" y="1411224"/>
                  </a:lnTo>
                  <a:lnTo>
                    <a:pt x="54876" y="1415783"/>
                  </a:lnTo>
                  <a:lnTo>
                    <a:pt x="1493050" y="1415783"/>
                  </a:lnTo>
                  <a:lnTo>
                    <a:pt x="1424952" y="1455407"/>
                  </a:lnTo>
                  <a:lnTo>
                    <a:pt x="1421904" y="1456931"/>
                  </a:lnTo>
                  <a:lnTo>
                    <a:pt x="1420380" y="1459979"/>
                  </a:lnTo>
                  <a:lnTo>
                    <a:pt x="1421904" y="1461503"/>
                  </a:lnTo>
                  <a:lnTo>
                    <a:pt x="1423428" y="1464551"/>
                  </a:lnTo>
                  <a:lnTo>
                    <a:pt x="1426476" y="1466075"/>
                  </a:lnTo>
                  <a:lnTo>
                    <a:pt x="1429524" y="1464551"/>
                  </a:lnTo>
                  <a:lnTo>
                    <a:pt x="1513116" y="1415783"/>
                  </a:lnTo>
                  <a:lnTo>
                    <a:pt x="1520964" y="1411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2339" y="2779775"/>
              <a:ext cx="1716405" cy="1819910"/>
            </a:xfrm>
            <a:custGeom>
              <a:avLst/>
              <a:gdLst/>
              <a:ahLst/>
              <a:cxnLst/>
              <a:rect l="l" t="t" r="r" b="b"/>
              <a:pathLst>
                <a:path w="1716404" h="1819910">
                  <a:moveTo>
                    <a:pt x="0" y="0"/>
                  </a:moveTo>
                  <a:lnTo>
                    <a:pt x="1716024" y="1819656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4299" y="3646932"/>
              <a:ext cx="207263" cy="2087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4299" y="2471927"/>
              <a:ext cx="207263" cy="2087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0723" y="3643883"/>
              <a:ext cx="207263" cy="2072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0723" y="2471927"/>
              <a:ext cx="207263" cy="20878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075399" y="3319631"/>
            <a:ext cx="112059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Y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02193" y="2760232"/>
            <a:ext cx="117662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X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17006" y="3357282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17006" y="1941307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16473" y="3362661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16473" y="1898276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1,1</a:t>
            </a:r>
            <a:endParaRPr sz="1324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78419" y="2101775"/>
            <a:ext cx="2189629" cy="1996888"/>
            <a:chOff x="4102608" y="2382011"/>
            <a:chExt cx="2481580" cy="226314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2608" y="3128772"/>
              <a:ext cx="2478024" cy="15163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53712" y="2382011"/>
              <a:ext cx="1521460" cy="1466215"/>
            </a:xfrm>
            <a:custGeom>
              <a:avLst/>
              <a:gdLst/>
              <a:ahLst/>
              <a:cxnLst/>
              <a:rect l="l" t="t" r="r" b="b"/>
              <a:pathLst>
                <a:path w="1521460" h="1466214">
                  <a:moveTo>
                    <a:pt x="1520939" y="1411236"/>
                  </a:moveTo>
                  <a:lnTo>
                    <a:pt x="1513103" y="1406664"/>
                  </a:lnTo>
                  <a:lnTo>
                    <a:pt x="1429512" y="1357896"/>
                  </a:lnTo>
                  <a:lnTo>
                    <a:pt x="1426464" y="1356372"/>
                  </a:lnTo>
                  <a:lnTo>
                    <a:pt x="1423403" y="1357896"/>
                  </a:lnTo>
                  <a:lnTo>
                    <a:pt x="1421892" y="1359420"/>
                  </a:lnTo>
                  <a:lnTo>
                    <a:pt x="1420368" y="1362468"/>
                  </a:lnTo>
                  <a:lnTo>
                    <a:pt x="1421892" y="1365516"/>
                  </a:lnTo>
                  <a:lnTo>
                    <a:pt x="1423403" y="1367040"/>
                  </a:lnTo>
                  <a:lnTo>
                    <a:pt x="1491513" y="1406664"/>
                  </a:lnTo>
                  <a:lnTo>
                    <a:pt x="60960" y="1406664"/>
                  </a:lnTo>
                  <a:lnTo>
                    <a:pt x="60960" y="32054"/>
                  </a:lnTo>
                  <a:lnTo>
                    <a:pt x="99060" y="97536"/>
                  </a:lnTo>
                  <a:lnTo>
                    <a:pt x="100584" y="99060"/>
                  </a:lnTo>
                  <a:lnTo>
                    <a:pt x="103632" y="100584"/>
                  </a:lnTo>
                  <a:lnTo>
                    <a:pt x="109728" y="97536"/>
                  </a:lnTo>
                  <a:lnTo>
                    <a:pt x="109728" y="94488"/>
                  </a:lnTo>
                  <a:lnTo>
                    <a:pt x="108204" y="91440"/>
                  </a:lnTo>
                  <a:lnTo>
                    <a:pt x="61087" y="10668"/>
                  </a:lnTo>
                  <a:lnTo>
                    <a:pt x="60960" y="10452"/>
                  </a:lnTo>
                  <a:lnTo>
                    <a:pt x="60960" y="13716"/>
                  </a:lnTo>
                  <a:lnTo>
                    <a:pt x="60960" y="21577"/>
                  </a:lnTo>
                  <a:lnTo>
                    <a:pt x="54864" y="21577"/>
                  </a:lnTo>
                  <a:lnTo>
                    <a:pt x="50292" y="13716"/>
                  </a:lnTo>
                  <a:lnTo>
                    <a:pt x="59436" y="13716"/>
                  </a:lnTo>
                  <a:lnTo>
                    <a:pt x="60960" y="13716"/>
                  </a:lnTo>
                  <a:lnTo>
                    <a:pt x="60960" y="10452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4488"/>
                  </a:lnTo>
                  <a:lnTo>
                    <a:pt x="1524" y="97536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9144" y="99060"/>
                  </a:lnTo>
                  <a:lnTo>
                    <a:pt x="10668" y="97536"/>
                  </a:lnTo>
                  <a:lnTo>
                    <a:pt x="50292" y="29438"/>
                  </a:lnTo>
                  <a:lnTo>
                    <a:pt x="50292" y="1411224"/>
                  </a:lnTo>
                  <a:lnTo>
                    <a:pt x="54851" y="1411224"/>
                  </a:lnTo>
                  <a:lnTo>
                    <a:pt x="54851" y="1417332"/>
                  </a:lnTo>
                  <a:lnTo>
                    <a:pt x="1488884" y="1417332"/>
                  </a:lnTo>
                  <a:lnTo>
                    <a:pt x="1423403" y="1455432"/>
                  </a:lnTo>
                  <a:lnTo>
                    <a:pt x="1421892" y="1456956"/>
                  </a:lnTo>
                  <a:lnTo>
                    <a:pt x="1420368" y="1460004"/>
                  </a:lnTo>
                  <a:lnTo>
                    <a:pt x="1423403" y="1466100"/>
                  </a:lnTo>
                  <a:lnTo>
                    <a:pt x="1426464" y="1466100"/>
                  </a:lnTo>
                  <a:lnTo>
                    <a:pt x="1429512" y="1464576"/>
                  </a:lnTo>
                  <a:lnTo>
                    <a:pt x="1510499" y="1417332"/>
                  </a:lnTo>
                  <a:lnTo>
                    <a:pt x="1520939" y="1411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4143756" y="3131819"/>
              <a:ext cx="2440305" cy="0"/>
            </a:xfrm>
            <a:custGeom>
              <a:avLst/>
              <a:gdLst/>
              <a:ahLst/>
              <a:cxnLst/>
              <a:rect l="l" t="t" r="r" b="b"/>
              <a:pathLst>
                <a:path w="2440304">
                  <a:moveTo>
                    <a:pt x="0" y="0"/>
                  </a:moveTo>
                  <a:lnTo>
                    <a:pt x="2439924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0184" y="3689603"/>
              <a:ext cx="207263" cy="2072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0184" y="2514600"/>
              <a:ext cx="207263" cy="2072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6607" y="3685032"/>
              <a:ext cx="207263" cy="2087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6607" y="2514600"/>
              <a:ext cx="207263" cy="20726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239435" y="3357282"/>
            <a:ext cx="117662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X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66228" y="2796540"/>
            <a:ext cx="112059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Y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81021" y="3394934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81021" y="1978958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0,1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80499" y="3398968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1,0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0499" y="1935927"/>
            <a:ext cx="242607" cy="21904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24" b="1" spc="13" dirty="0">
                <a:latin typeface="Calibri"/>
                <a:cs typeface="Calibri"/>
              </a:rPr>
              <a:t>1,1</a:t>
            </a:r>
            <a:endParaRPr sz="1324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98006" y="1906793"/>
            <a:ext cx="1512794" cy="1605803"/>
          </a:xfrm>
          <a:custGeom>
            <a:avLst/>
            <a:gdLst/>
            <a:ahLst/>
            <a:cxnLst/>
            <a:rect l="l" t="t" r="r" b="b"/>
            <a:pathLst>
              <a:path w="1714500" h="1819910">
                <a:moveTo>
                  <a:pt x="0" y="0"/>
                </a:moveTo>
                <a:lnTo>
                  <a:pt x="1714500" y="18196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341251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186860"/>
            <a:ext cx="9278471" cy="1440232"/>
          </a:xfrm>
          <a:prstGeom prst="rect">
            <a:avLst/>
          </a:prstGeom>
        </p:spPr>
        <p:txBody>
          <a:bodyPr vert="horz" wrap="square" lIns="0" tIns="85183" rIns="0" bIns="0" rtlCol="0" anchor="ctr">
            <a:spAutoFit/>
          </a:bodyPr>
          <a:lstStyle/>
          <a:p>
            <a:pPr marL="2491761" marR="4483" indent="-2393704">
              <a:lnSpc>
                <a:spcPct val="100000"/>
              </a:lnSpc>
              <a:spcBef>
                <a:spcPts val="88"/>
              </a:spcBef>
            </a:pPr>
            <a:r>
              <a:rPr spc="-4" dirty="0">
                <a:solidFill>
                  <a:srgbClr val="BF0000"/>
                </a:solidFill>
              </a:rPr>
              <a:t>Composing </a:t>
            </a:r>
            <a:r>
              <a:rPr spc="-13" dirty="0">
                <a:solidFill>
                  <a:srgbClr val="BF0000"/>
                </a:solidFill>
              </a:rPr>
              <a:t>complicated </a:t>
            </a:r>
            <a:r>
              <a:rPr spc="-18" dirty="0">
                <a:solidFill>
                  <a:srgbClr val="BF0000"/>
                </a:solidFill>
              </a:rPr>
              <a:t>“decision” </a:t>
            </a:r>
            <a:r>
              <a:rPr spc="-865" dirty="0">
                <a:solidFill>
                  <a:srgbClr val="BF0000"/>
                </a:solidFill>
              </a:rPr>
              <a:t> </a:t>
            </a:r>
            <a:r>
              <a:rPr spc="-4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77" y="4769286"/>
            <a:ext cx="7454153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Build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of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units</a:t>
            </a:r>
            <a:r>
              <a:rPr sz="3088" spc="3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with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single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output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that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fires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coloured</a:t>
            </a:r>
            <a:r>
              <a:rPr sz="3088" spc="-9" dirty="0">
                <a:latin typeface="Calibri"/>
                <a:cs typeface="Calibri"/>
              </a:rPr>
              <a:t> area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5" name="object 5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2644140" y="1341120"/>
                  </a:moveTo>
                  <a:lnTo>
                    <a:pt x="624840" y="1341120"/>
                  </a:lnTo>
                  <a:lnTo>
                    <a:pt x="0" y="513588"/>
                  </a:ln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25083" y="3226787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1824" y="2090543"/>
            <a:ext cx="11878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x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7326" y="2218323"/>
            <a:ext cx="97490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2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9824" y="2005823"/>
            <a:ext cx="3388658" cy="81308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1499"/>
              </a:lnSpc>
              <a:spcBef>
                <a:spcPts val="84"/>
              </a:spcBef>
            </a:pPr>
            <a:r>
              <a:rPr sz="1721" spc="9" dirty="0">
                <a:latin typeface="Comic Sans MS"/>
                <a:cs typeface="Comic Sans MS"/>
              </a:rPr>
              <a:t>Can</a:t>
            </a:r>
            <a:r>
              <a:rPr sz="1721" spc="13" dirty="0">
                <a:latin typeface="Comic Sans MS"/>
                <a:cs typeface="Comic Sans MS"/>
              </a:rPr>
              <a:t> now</a:t>
            </a:r>
            <a:r>
              <a:rPr sz="1721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be composed</a:t>
            </a:r>
            <a:r>
              <a:rPr sz="1721" spc="31" dirty="0">
                <a:latin typeface="Comic Sans MS"/>
                <a:cs typeface="Comic Sans MS"/>
              </a:rPr>
              <a:t> </a:t>
            </a:r>
            <a:r>
              <a:rPr sz="1721" spc="4" dirty="0">
                <a:latin typeface="Comic Sans MS"/>
                <a:cs typeface="Comic Sans MS"/>
              </a:rPr>
              <a:t>into </a:t>
            </a:r>
            <a:r>
              <a:rPr sz="1721" spc="9" dirty="0">
                <a:latin typeface="Comic Sans MS"/>
                <a:cs typeface="Comic Sans MS"/>
              </a:rPr>
              <a:t> “networks” to </a:t>
            </a:r>
            <a:r>
              <a:rPr sz="1721" spc="13" dirty="0">
                <a:latin typeface="Comic Sans MS"/>
                <a:cs typeface="Comic Sans MS"/>
              </a:rPr>
              <a:t>compute </a:t>
            </a:r>
            <a:r>
              <a:rPr sz="1721" spc="4" dirty="0">
                <a:latin typeface="Comic Sans MS"/>
                <a:cs typeface="Comic Sans MS"/>
              </a:rPr>
              <a:t>arbitrary </a:t>
            </a:r>
            <a:r>
              <a:rPr sz="1721" spc="-503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classification</a:t>
            </a:r>
            <a:r>
              <a:rPr sz="1721" spc="-9" dirty="0">
                <a:latin typeface="Comic Sans MS"/>
                <a:cs typeface="Comic Sans MS"/>
              </a:rPr>
              <a:t> </a:t>
            </a:r>
            <a:r>
              <a:rPr sz="1721" spc="9" dirty="0">
                <a:latin typeface="Comic Sans MS"/>
                <a:cs typeface="Comic Sans MS"/>
              </a:rPr>
              <a:t>“boundaries”</a:t>
            </a:r>
            <a:endParaRPr sz="172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86143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9860" y="1282849"/>
            <a:ext cx="4074459" cy="2664199"/>
            <a:chOff x="1168908" y="1453895"/>
            <a:chExt cx="4617720" cy="3019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908" y="1453895"/>
              <a:ext cx="4617719" cy="2772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0240" y="2880359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9240" y="362933"/>
            <a:ext cx="529477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Booleans</a:t>
            </a:r>
            <a:r>
              <a:rPr sz="4236" spc="-35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over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the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7" name="object 7"/>
          <p:cNvSpPr txBox="1"/>
          <p:nvPr/>
        </p:nvSpPr>
        <p:spPr>
          <a:xfrm>
            <a:off x="2181123" y="4991103"/>
            <a:ext cx="711237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must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coloured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area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6383" y="3226787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0820" y="2090543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50141" y="2985247"/>
            <a:ext cx="7362265" cy="1213037"/>
            <a:chOff x="670560" y="3383279"/>
            <a:chExt cx="8343900" cy="1374775"/>
          </a:xfrm>
        </p:grpSpPr>
        <p:sp>
          <p:nvSpPr>
            <p:cNvPr id="13" name="object 13"/>
            <p:cNvSpPr/>
            <p:nvPr/>
          </p:nvSpPr>
          <p:spPr>
            <a:xfrm>
              <a:off x="670560" y="4221479"/>
              <a:ext cx="5448300" cy="0"/>
            </a:xfrm>
            <a:custGeom>
              <a:avLst/>
              <a:gdLst/>
              <a:ahLst/>
              <a:cxnLst/>
              <a:rect l="l" t="t" r="r" b="b"/>
              <a:pathLst>
                <a:path w="5448300">
                  <a:moveTo>
                    <a:pt x="0" y="0"/>
                  </a:moveTo>
                  <a:lnTo>
                    <a:pt x="5448300" y="0"/>
                  </a:lnTo>
                </a:path>
              </a:pathLst>
            </a:custGeom>
            <a:ln w="21336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3200" y="3383292"/>
              <a:ext cx="2461260" cy="1356360"/>
            </a:xfrm>
            <a:custGeom>
              <a:avLst/>
              <a:gdLst/>
              <a:ahLst/>
              <a:cxnLst/>
              <a:rect l="l" t="t" r="r" b="b"/>
              <a:pathLst>
                <a:path w="2461259" h="1356360">
                  <a:moveTo>
                    <a:pt x="138684" y="83820"/>
                  </a:moveTo>
                  <a:lnTo>
                    <a:pt x="127203" y="70104"/>
                  </a:lnTo>
                  <a:lnTo>
                    <a:pt x="68580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79248" y="457200"/>
                  </a:lnTo>
                  <a:lnTo>
                    <a:pt x="79248" y="83820"/>
                  </a:lnTo>
                  <a:lnTo>
                    <a:pt x="138684" y="83820"/>
                  </a:lnTo>
                  <a:close/>
                </a:path>
                <a:path w="2461259" h="1356360">
                  <a:moveTo>
                    <a:pt x="2461247" y="1325880"/>
                  </a:moveTo>
                  <a:lnTo>
                    <a:pt x="174942" y="801408"/>
                  </a:lnTo>
                  <a:lnTo>
                    <a:pt x="190500" y="777240"/>
                  </a:lnTo>
                  <a:lnTo>
                    <a:pt x="168554" y="779983"/>
                  </a:lnTo>
                  <a:lnTo>
                    <a:pt x="178295" y="737616"/>
                  </a:lnTo>
                  <a:lnTo>
                    <a:pt x="68592" y="792467"/>
                  </a:lnTo>
                  <a:lnTo>
                    <a:pt x="105156" y="909815"/>
                  </a:lnTo>
                  <a:lnTo>
                    <a:pt x="129463" y="872032"/>
                  </a:lnTo>
                  <a:lnTo>
                    <a:pt x="143243" y="890016"/>
                  </a:lnTo>
                  <a:lnTo>
                    <a:pt x="149313" y="863625"/>
                  </a:lnTo>
                  <a:lnTo>
                    <a:pt x="909828" y="1354836"/>
                  </a:lnTo>
                  <a:lnTo>
                    <a:pt x="928116" y="1327404"/>
                  </a:lnTo>
                  <a:lnTo>
                    <a:pt x="156984" y="830300"/>
                  </a:lnTo>
                  <a:lnTo>
                    <a:pt x="157162" y="829538"/>
                  </a:lnTo>
                  <a:lnTo>
                    <a:pt x="2453627" y="1356360"/>
                  </a:lnTo>
                  <a:lnTo>
                    <a:pt x="2461247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3432" y="4305299"/>
              <a:ext cx="996695" cy="45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978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5433" y="362933"/>
            <a:ext cx="178901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22" dirty="0">
                <a:solidFill>
                  <a:srgbClr val="BF0000"/>
                </a:solidFill>
              </a:rPr>
              <a:t>he</a:t>
            </a:r>
            <a:r>
              <a:rPr sz="4236" spc="-71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23" y="4991103"/>
            <a:ext cx="711237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must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coloured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area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5" name="object 5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60001" y="3293462"/>
            <a:ext cx="1708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dirty="0">
                <a:latin typeface="Calibri"/>
                <a:cs typeface="Calibri"/>
              </a:rPr>
              <a:t>x</a:t>
            </a:r>
            <a:r>
              <a:rPr sz="1721" spc="13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0446" y="506723"/>
            <a:ext cx="3510243" cy="1865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46"/>
              </a:lnSpc>
            </a:pPr>
            <a:r>
              <a:rPr sz="4236" b="1" spc="13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236" b="1" spc="-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236" b="1" spc="-4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236" b="1" spc="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236" b="1" spc="9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236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236">
              <a:latin typeface="Calibri"/>
              <a:cs typeface="Calibri"/>
            </a:endParaRPr>
          </a:p>
          <a:p>
            <a:pPr marR="484680" algn="ctr">
              <a:spcBef>
                <a:spcPts val="3366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10291" y="750346"/>
            <a:ext cx="5042647" cy="4164666"/>
            <a:chOff x="512063" y="850391"/>
            <a:chExt cx="5715000" cy="47199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063" y="850391"/>
              <a:ext cx="5577839" cy="46756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7684" y="1996440"/>
              <a:ext cx="2649220" cy="3563620"/>
            </a:xfrm>
            <a:custGeom>
              <a:avLst/>
              <a:gdLst/>
              <a:ahLst/>
              <a:cxnLst/>
              <a:rect l="l" t="t" r="r" b="b"/>
              <a:pathLst>
                <a:path w="2649220" h="3563620">
                  <a:moveTo>
                    <a:pt x="0" y="3563111"/>
                  </a:moveTo>
                  <a:lnTo>
                    <a:pt x="264871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51955" y="2985246"/>
            <a:ext cx="2260787" cy="1196788"/>
            <a:chOff x="6452615" y="3383279"/>
            <a:chExt cx="2562225" cy="1356360"/>
          </a:xfrm>
        </p:grpSpPr>
        <p:sp>
          <p:nvSpPr>
            <p:cNvPr id="15" name="object 15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3200" y="3383292"/>
              <a:ext cx="2461260" cy="1356360"/>
            </a:xfrm>
            <a:custGeom>
              <a:avLst/>
              <a:gdLst/>
              <a:ahLst/>
              <a:cxnLst/>
              <a:rect l="l" t="t" r="r" b="b"/>
              <a:pathLst>
                <a:path w="2461259" h="1356360">
                  <a:moveTo>
                    <a:pt x="138684" y="83820"/>
                  </a:moveTo>
                  <a:lnTo>
                    <a:pt x="127203" y="70104"/>
                  </a:lnTo>
                  <a:lnTo>
                    <a:pt x="68580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79248" y="457200"/>
                  </a:lnTo>
                  <a:lnTo>
                    <a:pt x="79248" y="83820"/>
                  </a:lnTo>
                  <a:lnTo>
                    <a:pt x="138684" y="83820"/>
                  </a:lnTo>
                  <a:close/>
                </a:path>
                <a:path w="2461259" h="1356360">
                  <a:moveTo>
                    <a:pt x="2461247" y="1325880"/>
                  </a:moveTo>
                  <a:lnTo>
                    <a:pt x="174942" y="801408"/>
                  </a:lnTo>
                  <a:lnTo>
                    <a:pt x="190500" y="777240"/>
                  </a:lnTo>
                  <a:lnTo>
                    <a:pt x="168554" y="779983"/>
                  </a:lnTo>
                  <a:lnTo>
                    <a:pt x="178295" y="737616"/>
                  </a:lnTo>
                  <a:lnTo>
                    <a:pt x="68592" y="792467"/>
                  </a:lnTo>
                  <a:lnTo>
                    <a:pt x="105156" y="909815"/>
                  </a:lnTo>
                  <a:lnTo>
                    <a:pt x="129463" y="872032"/>
                  </a:lnTo>
                  <a:lnTo>
                    <a:pt x="143243" y="890016"/>
                  </a:lnTo>
                  <a:lnTo>
                    <a:pt x="149313" y="863625"/>
                  </a:lnTo>
                  <a:lnTo>
                    <a:pt x="909828" y="1354836"/>
                  </a:lnTo>
                  <a:lnTo>
                    <a:pt x="928116" y="1327404"/>
                  </a:lnTo>
                  <a:lnTo>
                    <a:pt x="156984" y="830300"/>
                  </a:lnTo>
                  <a:lnTo>
                    <a:pt x="157162" y="829538"/>
                  </a:lnTo>
                  <a:lnTo>
                    <a:pt x="2453627" y="1356360"/>
                  </a:lnTo>
                  <a:lnTo>
                    <a:pt x="2461247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2424" y="3383292"/>
              <a:ext cx="1812289" cy="1356360"/>
            </a:xfrm>
            <a:custGeom>
              <a:avLst/>
              <a:gdLst/>
              <a:ahLst/>
              <a:cxnLst/>
              <a:rect l="l" t="t" r="r" b="b"/>
              <a:pathLst>
                <a:path w="1812290" h="1356360">
                  <a:moveTo>
                    <a:pt x="140208" y="83820"/>
                  </a:moveTo>
                  <a:lnTo>
                    <a:pt x="128727" y="70104"/>
                  </a:lnTo>
                  <a:lnTo>
                    <a:pt x="70104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80772" y="457200"/>
                  </a:lnTo>
                  <a:lnTo>
                    <a:pt x="80772" y="83820"/>
                  </a:lnTo>
                  <a:lnTo>
                    <a:pt x="140208" y="83820"/>
                  </a:lnTo>
                  <a:close/>
                </a:path>
                <a:path w="1812290" h="1356360">
                  <a:moveTo>
                    <a:pt x="1812036" y="1325880"/>
                  </a:moveTo>
                  <a:lnTo>
                    <a:pt x="165176" y="806615"/>
                  </a:lnTo>
                  <a:lnTo>
                    <a:pt x="166738" y="801624"/>
                  </a:lnTo>
                  <a:lnTo>
                    <a:pt x="184391" y="745236"/>
                  </a:lnTo>
                  <a:lnTo>
                    <a:pt x="70104" y="792480"/>
                  </a:lnTo>
                  <a:lnTo>
                    <a:pt x="28956" y="908304"/>
                  </a:lnTo>
                  <a:lnTo>
                    <a:pt x="87845" y="887044"/>
                  </a:lnTo>
                  <a:lnTo>
                    <a:pt x="254508" y="1347216"/>
                  </a:lnTo>
                  <a:lnTo>
                    <a:pt x="284988" y="1336548"/>
                  </a:lnTo>
                  <a:lnTo>
                    <a:pt x="116916" y="876554"/>
                  </a:lnTo>
                  <a:lnTo>
                    <a:pt x="123050" y="874344"/>
                  </a:lnTo>
                  <a:lnTo>
                    <a:pt x="137147" y="896112"/>
                  </a:lnTo>
                  <a:lnTo>
                    <a:pt x="146621" y="865847"/>
                  </a:lnTo>
                  <a:lnTo>
                    <a:pt x="159880" y="861060"/>
                  </a:lnTo>
                  <a:lnTo>
                    <a:pt x="176784" y="854964"/>
                  </a:lnTo>
                  <a:lnTo>
                    <a:pt x="154165" y="841730"/>
                  </a:lnTo>
                  <a:lnTo>
                    <a:pt x="156095" y="835596"/>
                  </a:lnTo>
                  <a:lnTo>
                    <a:pt x="1802892" y="1356360"/>
                  </a:lnTo>
                  <a:lnTo>
                    <a:pt x="1812036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4384" y="3614927"/>
              <a:ext cx="996695" cy="45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283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240" y="362933"/>
            <a:ext cx="529477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Booleans</a:t>
            </a:r>
            <a:r>
              <a:rPr sz="4236" spc="-35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over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the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23" y="4991103"/>
            <a:ext cx="711237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must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coloured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area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5" name="object 5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55521" y="3402760"/>
            <a:ext cx="7507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3"/>
              </a:lnSpc>
            </a:pPr>
            <a:r>
              <a:rPr sz="1147" spc="9" dirty="0">
                <a:latin typeface="Calibri"/>
                <a:cs typeface="Calibri"/>
              </a:rPr>
              <a:t>1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4438" y="2157217"/>
            <a:ext cx="1471893" cy="134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3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3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1544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</a:pPr>
            <a:r>
              <a:rPr sz="1721" spc="9" dirty="0">
                <a:latin typeface="Calibri"/>
                <a:cs typeface="Calibri"/>
              </a:rPr>
              <a:t>x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09077" y="1707664"/>
            <a:ext cx="5554196" cy="3355601"/>
            <a:chOff x="170687" y="1935352"/>
            <a:chExt cx="6294755" cy="3803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7" y="2005583"/>
              <a:ext cx="6135623" cy="37322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0560" y="1946147"/>
              <a:ext cx="5783580" cy="1844039"/>
            </a:xfrm>
            <a:custGeom>
              <a:avLst/>
              <a:gdLst/>
              <a:ahLst/>
              <a:cxnLst/>
              <a:rect l="l" t="t" r="r" b="b"/>
              <a:pathLst>
                <a:path w="5783580" h="1844039">
                  <a:moveTo>
                    <a:pt x="0" y="0"/>
                  </a:moveTo>
                  <a:lnTo>
                    <a:pt x="5783579" y="184404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51955" y="2985246"/>
            <a:ext cx="2519082" cy="1196788"/>
            <a:chOff x="6452615" y="3383279"/>
            <a:chExt cx="2854960" cy="1356360"/>
          </a:xfrm>
        </p:grpSpPr>
        <p:sp>
          <p:nvSpPr>
            <p:cNvPr id="15" name="object 15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3200" y="3383292"/>
              <a:ext cx="2461260" cy="1356360"/>
            </a:xfrm>
            <a:custGeom>
              <a:avLst/>
              <a:gdLst/>
              <a:ahLst/>
              <a:cxnLst/>
              <a:rect l="l" t="t" r="r" b="b"/>
              <a:pathLst>
                <a:path w="2461259" h="1356360">
                  <a:moveTo>
                    <a:pt x="138684" y="83820"/>
                  </a:moveTo>
                  <a:lnTo>
                    <a:pt x="127203" y="70104"/>
                  </a:lnTo>
                  <a:lnTo>
                    <a:pt x="68580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79248" y="457200"/>
                  </a:lnTo>
                  <a:lnTo>
                    <a:pt x="79248" y="83820"/>
                  </a:lnTo>
                  <a:lnTo>
                    <a:pt x="138684" y="83820"/>
                  </a:lnTo>
                  <a:close/>
                </a:path>
                <a:path w="2461259" h="1356360">
                  <a:moveTo>
                    <a:pt x="2461247" y="1325880"/>
                  </a:moveTo>
                  <a:lnTo>
                    <a:pt x="174942" y="801408"/>
                  </a:lnTo>
                  <a:lnTo>
                    <a:pt x="190500" y="777240"/>
                  </a:lnTo>
                  <a:lnTo>
                    <a:pt x="168554" y="779983"/>
                  </a:lnTo>
                  <a:lnTo>
                    <a:pt x="178295" y="737616"/>
                  </a:lnTo>
                  <a:lnTo>
                    <a:pt x="68592" y="792467"/>
                  </a:lnTo>
                  <a:lnTo>
                    <a:pt x="105156" y="909815"/>
                  </a:lnTo>
                  <a:lnTo>
                    <a:pt x="129463" y="872032"/>
                  </a:lnTo>
                  <a:lnTo>
                    <a:pt x="143243" y="890016"/>
                  </a:lnTo>
                  <a:lnTo>
                    <a:pt x="149313" y="863625"/>
                  </a:lnTo>
                  <a:lnTo>
                    <a:pt x="909828" y="1354836"/>
                  </a:lnTo>
                  <a:lnTo>
                    <a:pt x="928116" y="1327404"/>
                  </a:lnTo>
                  <a:lnTo>
                    <a:pt x="156984" y="830300"/>
                  </a:lnTo>
                  <a:lnTo>
                    <a:pt x="157162" y="829538"/>
                  </a:lnTo>
                  <a:lnTo>
                    <a:pt x="2453627" y="1356360"/>
                  </a:lnTo>
                  <a:lnTo>
                    <a:pt x="2461247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2424" y="3383292"/>
              <a:ext cx="1812289" cy="1356360"/>
            </a:xfrm>
            <a:custGeom>
              <a:avLst/>
              <a:gdLst/>
              <a:ahLst/>
              <a:cxnLst/>
              <a:rect l="l" t="t" r="r" b="b"/>
              <a:pathLst>
                <a:path w="1812290" h="1356360">
                  <a:moveTo>
                    <a:pt x="140208" y="83820"/>
                  </a:moveTo>
                  <a:lnTo>
                    <a:pt x="128727" y="70104"/>
                  </a:lnTo>
                  <a:lnTo>
                    <a:pt x="70104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80772" y="457200"/>
                  </a:lnTo>
                  <a:lnTo>
                    <a:pt x="80772" y="83820"/>
                  </a:lnTo>
                  <a:lnTo>
                    <a:pt x="140208" y="83820"/>
                  </a:lnTo>
                  <a:close/>
                </a:path>
                <a:path w="1812290" h="1356360">
                  <a:moveTo>
                    <a:pt x="1812036" y="1325880"/>
                  </a:moveTo>
                  <a:lnTo>
                    <a:pt x="165176" y="806615"/>
                  </a:lnTo>
                  <a:lnTo>
                    <a:pt x="166738" y="801624"/>
                  </a:lnTo>
                  <a:lnTo>
                    <a:pt x="184391" y="745236"/>
                  </a:lnTo>
                  <a:lnTo>
                    <a:pt x="70104" y="792480"/>
                  </a:lnTo>
                  <a:lnTo>
                    <a:pt x="28956" y="908304"/>
                  </a:lnTo>
                  <a:lnTo>
                    <a:pt x="87845" y="887044"/>
                  </a:lnTo>
                  <a:lnTo>
                    <a:pt x="254508" y="1347216"/>
                  </a:lnTo>
                  <a:lnTo>
                    <a:pt x="284988" y="1336548"/>
                  </a:lnTo>
                  <a:lnTo>
                    <a:pt x="116916" y="876554"/>
                  </a:lnTo>
                  <a:lnTo>
                    <a:pt x="123050" y="874344"/>
                  </a:lnTo>
                  <a:lnTo>
                    <a:pt x="137147" y="896112"/>
                  </a:lnTo>
                  <a:lnTo>
                    <a:pt x="146621" y="865847"/>
                  </a:lnTo>
                  <a:lnTo>
                    <a:pt x="159880" y="861060"/>
                  </a:lnTo>
                  <a:lnTo>
                    <a:pt x="176784" y="854964"/>
                  </a:lnTo>
                  <a:lnTo>
                    <a:pt x="154165" y="841730"/>
                  </a:lnTo>
                  <a:lnTo>
                    <a:pt x="156095" y="835596"/>
                  </a:lnTo>
                  <a:lnTo>
                    <a:pt x="1802892" y="1356360"/>
                  </a:lnTo>
                  <a:lnTo>
                    <a:pt x="1812036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459980" y="3383292"/>
              <a:ext cx="1557655" cy="1355090"/>
            </a:xfrm>
            <a:custGeom>
              <a:avLst/>
              <a:gdLst/>
              <a:ahLst/>
              <a:cxnLst/>
              <a:rect l="l" t="t" r="r" b="b"/>
              <a:pathLst>
                <a:path w="1557654" h="1355089">
                  <a:moveTo>
                    <a:pt x="583679" y="83820"/>
                  </a:moveTo>
                  <a:lnTo>
                    <a:pt x="572211" y="70104"/>
                  </a:lnTo>
                  <a:lnTo>
                    <a:pt x="513575" y="0"/>
                  </a:lnTo>
                  <a:lnTo>
                    <a:pt x="443471" y="83820"/>
                  </a:lnTo>
                  <a:lnTo>
                    <a:pt x="502907" y="83820"/>
                  </a:lnTo>
                  <a:lnTo>
                    <a:pt x="502907" y="457200"/>
                  </a:lnTo>
                  <a:lnTo>
                    <a:pt x="524243" y="457200"/>
                  </a:lnTo>
                  <a:lnTo>
                    <a:pt x="524243" y="83820"/>
                  </a:lnTo>
                  <a:lnTo>
                    <a:pt x="583679" y="83820"/>
                  </a:lnTo>
                  <a:close/>
                </a:path>
                <a:path w="1557654" h="1355089">
                  <a:moveTo>
                    <a:pt x="1557515" y="1327404"/>
                  </a:moveTo>
                  <a:lnTo>
                    <a:pt x="604799" y="822490"/>
                  </a:lnTo>
                  <a:lnTo>
                    <a:pt x="608533" y="815340"/>
                  </a:lnTo>
                  <a:lnTo>
                    <a:pt x="633971" y="766572"/>
                  </a:lnTo>
                  <a:lnTo>
                    <a:pt x="513588" y="792467"/>
                  </a:lnTo>
                  <a:lnTo>
                    <a:pt x="391668" y="809231"/>
                  </a:lnTo>
                  <a:lnTo>
                    <a:pt x="438797" y="851484"/>
                  </a:lnTo>
                  <a:lnTo>
                    <a:pt x="0" y="1330439"/>
                  </a:lnTo>
                  <a:lnTo>
                    <a:pt x="24384" y="1351775"/>
                  </a:lnTo>
                  <a:lnTo>
                    <a:pt x="462102" y="872363"/>
                  </a:lnTo>
                  <a:lnTo>
                    <a:pt x="509016" y="914387"/>
                  </a:lnTo>
                  <a:lnTo>
                    <a:pt x="511810" y="839711"/>
                  </a:lnTo>
                  <a:lnTo>
                    <a:pt x="513575" y="792505"/>
                  </a:lnTo>
                  <a:lnTo>
                    <a:pt x="560819" y="906767"/>
                  </a:lnTo>
                  <a:lnTo>
                    <a:pt x="590283" y="850303"/>
                  </a:lnTo>
                  <a:lnTo>
                    <a:pt x="1542275" y="1354836"/>
                  </a:lnTo>
                  <a:lnTo>
                    <a:pt x="1557515" y="1327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419" y="3701795"/>
              <a:ext cx="993648" cy="45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86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3454" y="1949824"/>
            <a:ext cx="5435300" cy="3125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9240" y="362933"/>
            <a:ext cx="529477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Booleans</a:t>
            </a:r>
            <a:r>
              <a:rPr sz="4236" spc="-35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over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the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4" name="object 4"/>
          <p:cNvSpPr txBox="1"/>
          <p:nvPr/>
        </p:nvSpPr>
        <p:spPr>
          <a:xfrm>
            <a:off x="2181123" y="4991103"/>
            <a:ext cx="711237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must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coloured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area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6" name="object 6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26383" y="3226787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0820" y="2090543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58831" y="1953858"/>
            <a:ext cx="4814047" cy="1508872"/>
          </a:xfrm>
          <a:custGeom>
            <a:avLst/>
            <a:gdLst/>
            <a:ahLst/>
            <a:cxnLst/>
            <a:rect l="l" t="t" r="r" b="b"/>
            <a:pathLst>
              <a:path w="5455920" h="1710054">
                <a:moveTo>
                  <a:pt x="0" y="1709928"/>
                </a:moveTo>
                <a:lnTo>
                  <a:pt x="545592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51955" y="2985246"/>
            <a:ext cx="3087781" cy="1196788"/>
            <a:chOff x="6452615" y="3383279"/>
            <a:chExt cx="3499485" cy="1356360"/>
          </a:xfrm>
        </p:grpSpPr>
        <p:sp>
          <p:nvSpPr>
            <p:cNvPr id="14" name="object 14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3200" y="3383292"/>
              <a:ext cx="2461260" cy="1356360"/>
            </a:xfrm>
            <a:custGeom>
              <a:avLst/>
              <a:gdLst/>
              <a:ahLst/>
              <a:cxnLst/>
              <a:rect l="l" t="t" r="r" b="b"/>
              <a:pathLst>
                <a:path w="2461259" h="1356360">
                  <a:moveTo>
                    <a:pt x="138684" y="83820"/>
                  </a:moveTo>
                  <a:lnTo>
                    <a:pt x="127203" y="70104"/>
                  </a:lnTo>
                  <a:lnTo>
                    <a:pt x="68580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79248" y="457200"/>
                  </a:lnTo>
                  <a:lnTo>
                    <a:pt x="79248" y="83820"/>
                  </a:lnTo>
                  <a:lnTo>
                    <a:pt x="138684" y="83820"/>
                  </a:lnTo>
                  <a:close/>
                </a:path>
                <a:path w="2461259" h="1356360">
                  <a:moveTo>
                    <a:pt x="2461247" y="1325880"/>
                  </a:moveTo>
                  <a:lnTo>
                    <a:pt x="174942" y="801408"/>
                  </a:lnTo>
                  <a:lnTo>
                    <a:pt x="190500" y="777240"/>
                  </a:lnTo>
                  <a:lnTo>
                    <a:pt x="168554" y="779983"/>
                  </a:lnTo>
                  <a:lnTo>
                    <a:pt x="178295" y="737616"/>
                  </a:lnTo>
                  <a:lnTo>
                    <a:pt x="68592" y="792467"/>
                  </a:lnTo>
                  <a:lnTo>
                    <a:pt x="105156" y="909815"/>
                  </a:lnTo>
                  <a:lnTo>
                    <a:pt x="129463" y="872032"/>
                  </a:lnTo>
                  <a:lnTo>
                    <a:pt x="143243" y="890016"/>
                  </a:lnTo>
                  <a:lnTo>
                    <a:pt x="149313" y="863625"/>
                  </a:lnTo>
                  <a:lnTo>
                    <a:pt x="909828" y="1354836"/>
                  </a:lnTo>
                  <a:lnTo>
                    <a:pt x="928116" y="1327404"/>
                  </a:lnTo>
                  <a:lnTo>
                    <a:pt x="156984" y="830300"/>
                  </a:lnTo>
                  <a:lnTo>
                    <a:pt x="157162" y="829538"/>
                  </a:lnTo>
                  <a:lnTo>
                    <a:pt x="2453627" y="1356360"/>
                  </a:lnTo>
                  <a:lnTo>
                    <a:pt x="2461247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2424" y="3383292"/>
              <a:ext cx="1812289" cy="1356360"/>
            </a:xfrm>
            <a:custGeom>
              <a:avLst/>
              <a:gdLst/>
              <a:ahLst/>
              <a:cxnLst/>
              <a:rect l="l" t="t" r="r" b="b"/>
              <a:pathLst>
                <a:path w="1812290" h="1356360">
                  <a:moveTo>
                    <a:pt x="140208" y="83820"/>
                  </a:moveTo>
                  <a:lnTo>
                    <a:pt x="128727" y="70104"/>
                  </a:lnTo>
                  <a:lnTo>
                    <a:pt x="70104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80772" y="457200"/>
                  </a:lnTo>
                  <a:lnTo>
                    <a:pt x="80772" y="83820"/>
                  </a:lnTo>
                  <a:lnTo>
                    <a:pt x="140208" y="83820"/>
                  </a:lnTo>
                  <a:close/>
                </a:path>
                <a:path w="1812290" h="1356360">
                  <a:moveTo>
                    <a:pt x="1812036" y="1325880"/>
                  </a:moveTo>
                  <a:lnTo>
                    <a:pt x="165176" y="806615"/>
                  </a:lnTo>
                  <a:lnTo>
                    <a:pt x="166738" y="801624"/>
                  </a:lnTo>
                  <a:lnTo>
                    <a:pt x="184391" y="745236"/>
                  </a:lnTo>
                  <a:lnTo>
                    <a:pt x="70104" y="792480"/>
                  </a:lnTo>
                  <a:lnTo>
                    <a:pt x="28956" y="908304"/>
                  </a:lnTo>
                  <a:lnTo>
                    <a:pt x="87845" y="887044"/>
                  </a:lnTo>
                  <a:lnTo>
                    <a:pt x="254508" y="1347216"/>
                  </a:lnTo>
                  <a:lnTo>
                    <a:pt x="284988" y="1336548"/>
                  </a:lnTo>
                  <a:lnTo>
                    <a:pt x="116916" y="876554"/>
                  </a:lnTo>
                  <a:lnTo>
                    <a:pt x="123050" y="874344"/>
                  </a:lnTo>
                  <a:lnTo>
                    <a:pt x="137147" y="896112"/>
                  </a:lnTo>
                  <a:lnTo>
                    <a:pt x="146621" y="865847"/>
                  </a:lnTo>
                  <a:lnTo>
                    <a:pt x="159880" y="861060"/>
                  </a:lnTo>
                  <a:lnTo>
                    <a:pt x="176784" y="854964"/>
                  </a:lnTo>
                  <a:lnTo>
                    <a:pt x="154165" y="841730"/>
                  </a:lnTo>
                  <a:lnTo>
                    <a:pt x="156095" y="835596"/>
                  </a:lnTo>
                  <a:lnTo>
                    <a:pt x="1802892" y="1356360"/>
                  </a:lnTo>
                  <a:lnTo>
                    <a:pt x="1812036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9980" y="3383292"/>
              <a:ext cx="1557655" cy="1355090"/>
            </a:xfrm>
            <a:custGeom>
              <a:avLst/>
              <a:gdLst/>
              <a:ahLst/>
              <a:cxnLst/>
              <a:rect l="l" t="t" r="r" b="b"/>
              <a:pathLst>
                <a:path w="1557654" h="1355089">
                  <a:moveTo>
                    <a:pt x="583679" y="83820"/>
                  </a:moveTo>
                  <a:lnTo>
                    <a:pt x="572211" y="70104"/>
                  </a:lnTo>
                  <a:lnTo>
                    <a:pt x="513575" y="0"/>
                  </a:lnTo>
                  <a:lnTo>
                    <a:pt x="443471" y="83820"/>
                  </a:lnTo>
                  <a:lnTo>
                    <a:pt x="502907" y="83820"/>
                  </a:lnTo>
                  <a:lnTo>
                    <a:pt x="502907" y="457200"/>
                  </a:lnTo>
                  <a:lnTo>
                    <a:pt x="524243" y="457200"/>
                  </a:lnTo>
                  <a:lnTo>
                    <a:pt x="524243" y="83820"/>
                  </a:lnTo>
                  <a:lnTo>
                    <a:pt x="583679" y="83820"/>
                  </a:lnTo>
                  <a:close/>
                </a:path>
                <a:path w="1557654" h="1355089">
                  <a:moveTo>
                    <a:pt x="1557515" y="1327404"/>
                  </a:moveTo>
                  <a:lnTo>
                    <a:pt x="604799" y="822490"/>
                  </a:lnTo>
                  <a:lnTo>
                    <a:pt x="608533" y="815340"/>
                  </a:lnTo>
                  <a:lnTo>
                    <a:pt x="633971" y="766572"/>
                  </a:lnTo>
                  <a:lnTo>
                    <a:pt x="513588" y="792467"/>
                  </a:lnTo>
                  <a:lnTo>
                    <a:pt x="391668" y="809231"/>
                  </a:lnTo>
                  <a:lnTo>
                    <a:pt x="438797" y="851484"/>
                  </a:lnTo>
                  <a:lnTo>
                    <a:pt x="0" y="1330439"/>
                  </a:lnTo>
                  <a:lnTo>
                    <a:pt x="24384" y="1351775"/>
                  </a:lnTo>
                  <a:lnTo>
                    <a:pt x="462102" y="872363"/>
                  </a:lnTo>
                  <a:lnTo>
                    <a:pt x="509016" y="914387"/>
                  </a:lnTo>
                  <a:lnTo>
                    <a:pt x="511810" y="839711"/>
                  </a:lnTo>
                  <a:lnTo>
                    <a:pt x="513575" y="792505"/>
                  </a:lnTo>
                  <a:lnTo>
                    <a:pt x="560819" y="906767"/>
                  </a:lnTo>
                  <a:lnTo>
                    <a:pt x="590283" y="850303"/>
                  </a:lnTo>
                  <a:lnTo>
                    <a:pt x="1542275" y="1354836"/>
                  </a:lnTo>
                  <a:lnTo>
                    <a:pt x="1557515" y="1327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2603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642603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66063" y="3383292"/>
              <a:ext cx="1559560" cy="1356360"/>
            </a:xfrm>
            <a:custGeom>
              <a:avLst/>
              <a:gdLst/>
              <a:ahLst/>
              <a:cxnLst/>
              <a:rect l="l" t="t" r="r" b="b"/>
              <a:pathLst>
                <a:path w="1559559" h="1356360">
                  <a:moveTo>
                    <a:pt x="1344168" y="792480"/>
                  </a:moveTo>
                  <a:lnTo>
                    <a:pt x="1228344" y="755904"/>
                  </a:lnTo>
                  <a:lnTo>
                    <a:pt x="1252042" y="813625"/>
                  </a:lnTo>
                  <a:lnTo>
                    <a:pt x="0" y="1327404"/>
                  </a:lnTo>
                  <a:lnTo>
                    <a:pt x="12192" y="1356360"/>
                  </a:lnTo>
                  <a:lnTo>
                    <a:pt x="1263980" y="842683"/>
                  </a:lnTo>
                  <a:lnTo>
                    <a:pt x="1287780" y="900684"/>
                  </a:lnTo>
                  <a:lnTo>
                    <a:pt x="1336230" y="807720"/>
                  </a:lnTo>
                  <a:lnTo>
                    <a:pt x="1344168" y="792480"/>
                  </a:lnTo>
                  <a:close/>
                </a:path>
                <a:path w="1559559" h="1356360">
                  <a:moveTo>
                    <a:pt x="1414284" y="83820"/>
                  </a:moveTo>
                  <a:lnTo>
                    <a:pt x="1402803" y="70104"/>
                  </a:lnTo>
                  <a:lnTo>
                    <a:pt x="1344180" y="0"/>
                  </a:lnTo>
                  <a:lnTo>
                    <a:pt x="1275600" y="83820"/>
                  </a:lnTo>
                  <a:lnTo>
                    <a:pt x="1335036" y="83820"/>
                  </a:lnTo>
                  <a:lnTo>
                    <a:pt x="1335036" y="457200"/>
                  </a:lnTo>
                  <a:lnTo>
                    <a:pt x="1354848" y="457200"/>
                  </a:lnTo>
                  <a:lnTo>
                    <a:pt x="1354848" y="83820"/>
                  </a:lnTo>
                  <a:lnTo>
                    <a:pt x="1414284" y="83820"/>
                  </a:lnTo>
                  <a:close/>
                </a:path>
                <a:path w="1559559" h="1356360">
                  <a:moveTo>
                    <a:pt x="1559052" y="1336548"/>
                  </a:moveTo>
                  <a:lnTo>
                    <a:pt x="1392288" y="876084"/>
                  </a:lnTo>
                  <a:lnTo>
                    <a:pt x="1433957" y="861060"/>
                  </a:lnTo>
                  <a:lnTo>
                    <a:pt x="1450848" y="854964"/>
                  </a:lnTo>
                  <a:lnTo>
                    <a:pt x="1344168" y="792480"/>
                  </a:lnTo>
                  <a:lnTo>
                    <a:pt x="1303020" y="908304"/>
                  </a:lnTo>
                  <a:lnTo>
                    <a:pt x="1361960" y="887031"/>
                  </a:lnTo>
                  <a:lnTo>
                    <a:pt x="1530096" y="1347216"/>
                  </a:lnTo>
                  <a:lnTo>
                    <a:pt x="1559052" y="1336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500" y="3393948"/>
              <a:ext cx="998220" cy="449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8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240" y="362933"/>
            <a:ext cx="529477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Booleans</a:t>
            </a:r>
            <a:r>
              <a:rPr sz="4236" spc="-35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over</a:t>
            </a:r>
            <a:r>
              <a:rPr sz="4236" spc="22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the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23" y="4991103"/>
            <a:ext cx="711237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must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fire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if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input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is in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coloured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area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5" name="object 5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60001" y="3293462"/>
            <a:ext cx="1708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dirty="0">
                <a:latin typeface="Calibri"/>
                <a:cs typeface="Calibri"/>
              </a:rPr>
              <a:t>x</a:t>
            </a:r>
            <a:r>
              <a:rPr sz="1721" spc="13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4438" y="2157217"/>
            <a:ext cx="1708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5"/>
              </a:lnSpc>
            </a:pPr>
            <a:r>
              <a:rPr sz="1721" dirty="0">
                <a:latin typeface="Calibri"/>
                <a:cs typeface="Calibri"/>
              </a:rPr>
              <a:t>x</a:t>
            </a:r>
            <a:r>
              <a:rPr sz="1721" spc="13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51899" y="2985246"/>
            <a:ext cx="2813237" cy="1196788"/>
            <a:chOff x="6452552" y="3383279"/>
            <a:chExt cx="3188335" cy="1356360"/>
          </a:xfrm>
        </p:grpSpPr>
        <p:sp>
          <p:nvSpPr>
            <p:cNvPr id="10" name="object 10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53200" y="3383292"/>
              <a:ext cx="2461260" cy="1356360"/>
            </a:xfrm>
            <a:custGeom>
              <a:avLst/>
              <a:gdLst/>
              <a:ahLst/>
              <a:cxnLst/>
              <a:rect l="l" t="t" r="r" b="b"/>
              <a:pathLst>
                <a:path w="2461259" h="1356360">
                  <a:moveTo>
                    <a:pt x="138684" y="83820"/>
                  </a:moveTo>
                  <a:lnTo>
                    <a:pt x="127203" y="70104"/>
                  </a:lnTo>
                  <a:lnTo>
                    <a:pt x="68580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79248" y="457200"/>
                  </a:lnTo>
                  <a:lnTo>
                    <a:pt x="79248" y="83820"/>
                  </a:lnTo>
                  <a:lnTo>
                    <a:pt x="138684" y="83820"/>
                  </a:lnTo>
                  <a:close/>
                </a:path>
                <a:path w="2461259" h="1356360">
                  <a:moveTo>
                    <a:pt x="2461247" y="1325880"/>
                  </a:moveTo>
                  <a:lnTo>
                    <a:pt x="174942" y="801408"/>
                  </a:lnTo>
                  <a:lnTo>
                    <a:pt x="190500" y="777240"/>
                  </a:lnTo>
                  <a:lnTo>
                    <a:pt x="168554" y="779983"/>
                  </a:lnTo>
                  <a:lnTo>
                    <a:pt x="178295" y="737616"/>
                  </a:lnTo>
                  <a:lnTo>
                    <a:pt x="68592" y="792467"/>
                  </a:lnTo>
                  <a:lnTo>
                    <a:pt x="105156" y="909815"/>
                  </a:lnTo>
                  <a:lnTo>
                    <a:pt x="129463" y="872032"/>
                  </a:lnTo>
                  <a:lnTo>
                    <a:pt x="143243" y="890016"/>
                  </a:lnTo>
                  <a:lnTo>
                    <a:pt x="149313" y="863625"/>
                  </a:lnTo>
                  <a:lnTo>
                    <a:pt x="909828" y="1354836"/>
                  </a:lnTo>
                  <a:lnTo>
                    <a:pt x="928116" y="1327404"/>
                  </a:lnTo>
                  <a:lnTo>
                    <a:pt x="156984" y="830300"/>
                  </a:lnTo>
                  <a:lnTo>
                    <a:pt x="157162" y="829538"/>
                  </a:lnTo>
                  <a:lnTo>
                    <a:pt x="2453627" y="1356360"/>
                  </a:lnTo>
                  <a:lnTo>
                    <a:pt x="2461247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02424" y="3383292"/>
              <a:ext cx="1812289" cy="1356360"/>
            </a:xfrm>
            <a:custGeom>
              <a:avLst/>
              <a:gdLst/>
              <a:ahLst/>
              <a:cxnLst/>
              <a:rect l="l" t="t" r="r" b="b"/>
              <a:pathLst>
                <a:path w="1812290" h="1356360">
                  <a:moveTo>
                    <a:pt x="140208" y="83820"/>
                  </a:moveTo>
                  <a:lnTo>
                    <a:pt x="128727" y="70104"/>
                  </a:lnTo>
                  <a:lnTo>
                    <a:pt x="70104" y="0"/>
                  </a:lnTo>
                  <a:lnTo>
                    <a:pt x="0" y="83820"/>
                  </a:lnTo>
                  <a:lnTo>
                    <a:pt x="59436" y="83820"/>
                  </a:lnTo>
                  <a:lnTo>
                    <a:pt x="59436" y="457200"/>
                  </a:lnTo>
                  <a:lnTo>
                    <a:pt x="80772" y="457200"/>
                  </a:lnTo>
                  <a:lnTo>
                    <a:pt x="80772" y="83820"/>
                  </a:lnTo>
                  <a:lnTo>
                    <a:pt x="140208" y="83820"/>
                  </a:lnTo>
                  <a:close/>
                </a:path>
                <a:path w="1812290" h="1356360">
                  <a:moveTo>
                    <a:pt x="1812036" y="1325880"/>
                  </a:moveTo>
                  <a:lnTo>
                    <a:pt x="165176" y="806615"/>
                  </a:lnTo>
                  <a:lnTo>
                    <a:pt x="166738" y="801624"/>
                  </a:lnTo>
                  <a:lnTo>
                    <a:pt x="184391" y="745236"/>
                  </a:lnTo>
                  <a:lnTo>
                    <a:pt x="70104" y="792480"/>
                  </a:lnTo>
                  <a:lnTo>
                    <a:pt x="28956" y="908304"/>
                  </a:lnTo>
                  <a:lnTo>
                    <a:pt x="87845" y="887044"/>
                  </a:lnTo>
                  <a:lnTo>
                    <a:pt x="254508" y="1347216"/>
                  </a:lnTo>
                  <a:lnTo>
                    <a:pt x="284988" y="1336548"/>
                  </a:lnTo>
                  <a:lnTo>
                    <a:pt x="116916" y="876554"/>
                  </a:lnTo>
                  <a:lnTo>
                    <a:pt x="123050" y="874344"/>
                  </a:lnTo>
                  <a:lnTo>
                    <a:pt x="137147" y="896112"/>
                  </a:lnTo>
                  <a:lnTo>
                    <a:pt x="146621" y="865847"/>
                  </a:lnTo>
                  <a:lnTo>
                    <a:pt x="159880" y="861060"/>
                  </a:lnTo>
                  <a:lnTo>
                    <a:pt x="176784" y="854964"/>
                  </a:lnTo>
                  <a:lnTo>
                    <a:pt x="154165" y="841730"/>
                  </a:lnTo>
                  <a:lnTo>
                    <a:pt x="156095" y="835596"/>
                  </a:lnTo>
                  <a:lnTo>
                    <a:pt x="1802892" y="1356360"/>
                  </a:lnTo>
                  <a:lnTo>
                    <a:pt x="1812036" y="1325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59980" y="3383292"/>
              <a:ext cx="1557655" cy="1355090"/>
            </a:xfrm>
            <a:custGeom>
              <a:avLst/>
              <a:gdLst/>
              <a:ahLst/>
              <a:cxnLst/>
              <a:rect l="l" t="t" r="r" b="b"/>
              <a:pathLst>
                <a:path w="1557654" h="1355089">
                  <a:moveTo>
                    <a:pt x="583679" y="83820"/>
                  </a:moveTo>
                  <a:lnTo>
                    <a:pt x="572211" y="70104"/>
                  </a:lnTo>
                  <a:lnTo>
                    <a:pt x="513575" y="0"/>
                  </a:lnTo>
                  <a:lnTo>
                    <a:pt x="443471" y="83820"/>
                  </a:lnTo>
                  <a:lnTo>
                    <a:pt x="502907" y="83820"/>
                  </a:lnTo>
                  <a:lnTo>
                    <a:pt x="502907" y="457200"/>
                  </a:lnTo>
                  <a:lnTo>
                    <a:pt x="524243" y="457200"/>
                  </a:lnTo>
                  <a:lnTo>
                    <a:pt x="524243" y="83820"/>
                  </a:lnTo>
                  <a:lnTo>
                    <a:pt x="583679" y="83820"/>
                  </a:lnTo>
                  <a:close/>
                </a:path>
                <a:path w="1557654" h="1355089">
                  <a:moveTo>
                    <a:pt x="1557515" y="1327404"/>
                  </a:moveTo>
                  <a:lnTo>
                    <a:pt x="604799" y="822490"/>
                  </a:lnTo>
                  <a:lnTo>
                    <a:pt x="608533" y="815340"/>
                  </a:lnTo>
                  <a:lnTo>
                    <a:pt x="633971" y="766572"/>
                  </a:lnTo>
                  <a:lnTo>
                    <a:pt x="513588" y="792467"/>
                  </a:lnTo>
                  <a:lnTo>
                    <a:pt x="391668" y="809231"/>
                  </a:lnTo>
                  <a:lnTo>
                    <a:pt x="438797" y="851484"/>
                  </a:lnTo>
                  <a:lnTo>
                    <a:pt x="0" y="1330439"/>
                  </a:lnTo>
                  <a:lnTo>
                    <a:pt x="24384" y="1351775"/>
                  </a:lnTo>
                  <a:lnTo>
                    <a:pt x="462102" y="872363"/>
                  </a:lnTo>
                  <a:lnTo>
                    <a:pt x="509016" y="914387"/>
                  </a:lnTo>
                  <a:lnTo>
                    <a:pt x="511810" y="839711"/>
                  </a:lnTo>
                  <a:lnTo>
                    <a:pt x="513575" y="792505"/>
                  </a:lnTo>
                  <a:lnTo>
                    <a:pt x="560819" y="906767"/>
                  </a:lnTo>
                  <a:lnTo>
                    <a:pt x="590283" y="850303"/>
                  </a:lnTo>
                  <a:lnTo>
                    <a:pt x="1542275" y="1354836"/>
                  </a:lnTo>
                  <a:lnTo>
                    <a:pt x="1557515" y="1327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642603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2603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66063" y="3383292"/>
              <a:ext cx="1559560" cy="1356360"/>
            </a:xfrm>
            <a:custGeom>
              <a:avLst/>
              <a:gdLst/>
              <a:ahLst/>
              <a:cxnLst/>
              <a:rect l="l" t="t" r="r" b="b"/>
              <a:pathLst>
                <a:path w="1559559" h="1356360">
                  <a:moveTo>
                    <a:pt x="1344168" y="792480"/>
                  </a:moveTo>
                  <a:lnTo>
                    <a:pt x="1228344" y="755904"/>
                  </a:lnTo>
                  <a:lnTo>
                    <a:pt x="1252042" y="813625"/>
                  </a:lnTo>
                  <a:lnTo>
                    <a:pt x="0" y="1327404"/>
                  </a:lnTo>
                  <a:lnTo>
                    <a:pt x="12192" y="1356360"/>
                  </a:lnTo>
                  <a:lnTo>
                    <a:pt x="1263980" y="842683"/>
                  </a:lnTo>
                  <a:lnTo>
                    <a:pt x="1287780" y="900684"/>
                  </a:lnTo>
                  <a:lnTo>
                    <a:pt x="1336230" y="807720"/>
                  </a:lnTo>
                  <a:lnTo>
                    <a:pt x="1344168" y="792480"/>
                  </a:lnTo>
                  <a:close/>
                </a:path>
                <a:path w="1559559" h="1356360">
                  <a:moveTo>
                    <a:pt x="1414284" y="83820"/>
                  </a:moveTo>
                  <a:lnTo>
                    <a:pt x="1402803" y="70104"/>
                  </a:lnTo>
                  <a:lnTo>
                    <a:pt x="1344180" y="0"/>
                  </a:lnTo>
                  <a:lnTo>
                    <a:pt x="1275600" y="83820"/>
                  </a:lnTo>
                  <a:lnTo>
                    <a:pt x="1335036" y="83820"/>
                  </a:lnTo>
                  <a:lnTo>
                    <a:pt x="1335036" y="457200"/>
                  </a:lnTo>
                  <a:lnTo>
                    <a:pt x="1354848" y="457200"/>
                  </a:lnTo>
                  <a:lnTo>
                    <a:pt x="1354848" y="83820"/>
                  </a:lnTo>
                  <a:lnTo>
                    <a:pt x="1414284" y="83820"/>
                  </a:lnTo>
                  <a:close/>
                </a:path>
                <a:path w="1559559" h="1356360">
                  <a:moveTo>
                    <a:pt x="1559052" y="1336548"/>
                  </a:moveTo>
                  <a:lnTo>
                    <a:pt x="1392288" y="876084"/>
                  </a:lnTo>
                  <a:lnTo>
                    <a:pt x="1433957" y="861060"/>
                  </a:lnTo>
                  <a:lnTo>
                    <a:pt x="1450848" y="854964"/>
                  </a:lnTo>
                  <a:lnTo>
                    <a:pt x="1344168" y="792480"/>
                  </a:lnTo>
                  <a:lnTo>
                    <a:pt x="1303020" y="908304"/>
                  </a:lnTo>
                  <a:lnTo>
                    <a:pt x="1361960" y="887031"/>
                  </a:lnTo>
                  <a:lnTo>
                    <a:pt x="1530096" y="1347216"/>
                  </a:lnTo>
                  <a:lnTo>
                    <a:pt x="1559052" y="1336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401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930401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467600" y="3383292"/>
              <a:ext cx="2074545" cy="1356360"/>
            </a:xfrm>
            <a:custGeom>
              <a:avLst/>
              <a:gdLst/>
              <a:ahLst/>
              <a:cxnLst/>
              <a:rect l="l" t="t" r="r" b="b"/>
              <a:pathLst>
                <a:path w="2074545" h="1356360">
                  <a:moveTo>
                    <a:pt x="2004060" y="792467"/>
                  </a:moveTo>
                  <a:lnTo>
                    <a:pt x="1892808" y="742188"/>
                  </a:lnTo>
                  <a:lnTo>
                    <a:pt x="1909330" y="802805"/>
                  </a:lnTo>
                  <a:lnTo>
                    <a:pt x="0" y="1325880"/>
                  </a:lnTo>
                  <a:lnTo>
                    <a:pt x="9144" y="1356360"/>
                  </a:lnTo>
                  <a:lnTo>
                    <a:pt x="1909152" y="835444"/>
                  </a:lnTo>
                  <a:lnTo>
                    <a:pt x="1920951" y="845451"/>
                  </a:lnTo>
                  <a:lnTo>
                    <a:pt x="1925434" y="861885"/>
                  </a:lnTo>
                  <a:lnTo>
                    <a:pt x="1530096" y="1330439"/>
                  </a:lnTo>
                  <a:lnTo>
                    <a:pt x="1554480" y="1351775"/>
                  </a:lnTo>
                  <a:lnTo>
                    <a:pt x="1955634" y="874852"/>
                  </a:lnTo>
                  <a:lnTo>
                    <a:pt x="2004060" y="915911"/>
                  </a:lnTo>
                  <a:lnTo>
                    <a:pt x="2004060" y="842759"/>
                  </a:lnTo>
                  <a:lnTo>
                    <a:pt x="2004060" y="792480"/>
                  </a:lnTo>
                  <a:close/>
                </a:path>
                <a:path w="2074545" h="1356360">
                  <a:moveTo>
                    <a:pt x="2074164" y="83820"/>
                  </a:moveTo>
                  <a:lnTo>
                    <a:pt x="2062683" y="70104"/>
                  </a:lnTo>
                  <a:lnTo>
                    <a:pt x="2004060" y="0"/>
                  </a:lnTo>
                  <a:lnTo>
                    <a:pt x="1935480" y="83820"/>
                  </a:lnTo>
                  <a:lnTo>
                    <a:pt x="1994916" y="83820"/>
                  </a:lnTo>
                  <a:lnTo>
                    <a:pt x="1994916" y="457200"/>
                  </a:lnTo>
                  <a:lnTo>
                    <a:pt x="2014728" y="457200"/>
                  </a:lnTo>
                  <a:lnTo>
                    <a:pt x="2014728" y="83820"/>
                  </a:lnTo>
                  <a:lnTo>
                    <a:pt x="2074164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70311" y="1062318"/>
            <a:ext cx="4849346" cy="4106956"/>
            <a:chOff x="693419" y="1203960"/>
            <a:chExt cx="5495925" cy="465455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516" y="1203960"/>
              <a:ext cx="5489448" cy="46466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4087" y="1749551"/>
              <a:ext cx="3049905" cy="4098290"/>
            </a:xfrm>
            <a:custGeom>
              <a:avLst/>
              <a:gdLst/>
              <a:ahLst/>
              <a:cxnLst/>
              <a:rect l="l" t="t" r="r" b="b"/>
              <a:pathLst>
                <a:path w="3049904" h="4098290">
                  <a:moveTo>
                    <a:pt x="0" y="0"/>
                  </a:moveTo>
                  <a:lnTo>
                    <a:pt x="3049523" y="409803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047" y="3945367"/>
            <a:ext cx="766481" cy="3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1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3454" y="1282849"/>
            <a:ext cx="5435300" cy="37920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5433" y="362933"/>
            <a:ext cx="178901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22" dirty="0">
                <a:solidFill>
                  <a:srgbClr val="BF0000"/>
                </a:solidFill>
              </a:rPr>
              <a:t>he</a:t>
            </a:r>
            <a:r>
              <a:rPr sz="4236" spc="-71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reals</a:t>
            </a:r>
            <a:endParaRPr sz="4236"/>
          </a:p>
        </p:txBody>
      </p:sp>
      <p:sp>
        <p:nvSpPr>
          <p:cNvPr id="4" name="object 4"/>
          <p:cNvSpPr txBox="1"/>
          <p:nvPr/>
        </p:nvSpPr>
        <p:spPr>
          <a:xfrm>
            <a:off x="3460446" y="506722"/>
            <a:ext cx="3510243" cy="299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46"/>
              </a:lnSpc>
            </a:pPr>
            <a:r>
              <a:rPr sz="4236" b="1" spc="13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236" b="1" spc="-3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236" b="1" spc="-4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236" b="1" spc="26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236" b="1" spc="9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236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236">
              <a:latin typeface="Calibri"/>
              <a:cs typeface="Calibri"/>
            </a:endParaRPr>
          </a:p>
          <a:p>
            <a:pPr marR="484680" algn="ctr">
              <a:spcBef>
                <a:spcPts val="3366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2</a:t>
            </a:r>
            <a:endParaRPr sz="1721" baseline="-2136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3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30">
              <a:latin typeface="Calibri"/>
              <a:cs typeface="Calibri"/>
            </a:endParaRPr>
          </a:p>
          <a:p>
            <a:pPr>
              <a:spcBef>
                <a:spcPts val="44"/>
              </a:spcBef>
            </a:pPr>
            <a:endParaRPr sz="1544">
              <a:latin typeface="Calibri"/>
              <a:cs typeface="Calibri"/>
            </a:endParaRPr>
          </a:p>
          <a:p>
            <a:pPr marR="532868" algn="r"/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1040" y="5187381"/>
            <a:ext cx="7979149" cy="1180835"/>
          </a:xfrm>
          <a:prstGeom prst="rect">
            <a:avLst/>
          </a:prstGeom>
        </p:spPr>
        <p:txBody>
          <a:bodyPr vert="horz" wrap="square" lIns="0" tIns="57149" rIns="0" bIns="0" rtlCol="0">
            <a:spAutoFit/>
          </a:bodyPr>
          <a:lstStyle/>
          <a:p>
            <a:pPr marL="344599" indent="-333953">
              <a:spcBef>
                <a:spcPts val="449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network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must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fire</a:t>
            </a:r>
            <a:r>
              <a:rPr sz="2603" spc="-31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if</a:t>
            </a:r>
            <a:r>
              <a:rPr sz="2603" spc="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input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in</a:t>
            </a:r>
            <a:r>
              <a:rPr sz="2603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the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coloured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area</a:t>
            </a:r>
            <a:endParaRPr sz="2603" dirty="0">
              <a:latin typeface="Calibri"/>
              <a:cs typeface="Calibri"/>
            </a:endParaRPr>
          </a:p>
          <a:p>
            <a:pPr marL="731783" lvl="1" indent="-277360">
              <a:spcBef>
                <a:spcPts val="296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9" dirty="0">
                <a:latin typeface="Calibri"/>
                <a:cs typeface="Calibri"/>
              </a:rPr>
              <a:t>The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AND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compares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the </a:t>
            </a:r>
            <a:r>
              <a:rPr sz="2338" spc="-4" dirty="0">
                <a:latin typeface="Calibri"/>
                <a:cs typeface="Calibri"/>
              </a:rPr>
              <a:t>sum</a:t>
            </a:r>
            <a:r>
              <a:rPr sz="2338" spc="-40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hidden outputs</a:t>
            </a:r>
            <a:r>
              <a:rPr sz="2338" spc="-44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to</a:t>
            </a:r>
            <a:r>
              <a:rPr sz="2338" spc="-35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5</a:t>
            </a:r>
            <a:endParaRPr sz="2338" dirty="0">
              <a:latin typeface="Calibri"/>
              <a:cs typeface="Calibri"/>
            </a:endParaRPr>
          </a:p>
          <a:p>
            <a:pPr marL="1120648" lvl="2" indent="-222449">
              <a:spcBef>
                <a:spcPts val="247"/>
              </a:spcBef>
              <a:buFont typeface="Arial MT"/>
              <a:buChar char="•"/>
              <a:tabLst>
                <a:tab pos="1120648" algn="l"/>
                <a:tab pos="1121208" algn="l"/>
              </a:tabLst>
            </a:pPr>
            <a:r>
              <a:rPr sz="1941" spc="-4" dirty="0">
                <a:latin typeface="Calibri"/>
                <a:cs typeface="Calibri"/>
              </a:rPr>
              <a:t>NB: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What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would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the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pattern</a:t>
            </a:r>
            <a:r>
              <a:rPr sz="1941" spc="31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be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if it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compared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it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to</a:t>
            </a:r>
            <a:r>
              <a:rPr sz="1941" spc="4" dirty="0">
                <a:latin typeface="Calibri"/>
                <a:cs typeface="Calibri"/>
              </a:rPr>
              <a:t> </a:t>
            </a:r>
            <a:r>
              <a:rPr sz="1941" dirty="0">
                <a:latin typeface="Calibri"/>
                <a:cs typeface="Calibri"/>
              </a:rPr>
              <a:t>4?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04882" y="1580030"/>
            <a:ext cx="3476065" cy="2366682"/>
            <a:chOff x="1752600" y="1790700"/>
            <a:chExt cx="3939540" cy="2682240"/>
          </a:xfrm>
        </p:grpSpPr>
        <p:sp>
          <p:nvSpPr>
            <p:cNvPr id="7" name="object 7"/>
            <p:cNvSpPr/>
            <p:nvPr/>
          </p:nvSpPr>
          <p:spPr>
            <a:xfrm>
              <a:off x="1920240" y="2880360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3588"/>
                  </a:moveTo>
                  <a:lnTo>
                    <a:pt x="1633727" y="0"/>
                  </a:lnTo>
                  <a:lnTo>
                    <a:pt x="3268979" y="513588"/>
                  </a:lnTo>
                  <a:lnTo>
                    <a:pt x="2644140" y="1341120"/>
                  </a:lnTo>
                  <a:lnTo>
                    <a:pt x="624840" y="1341120"/>
                  </a:lnTo>
                  <a:lnTo>
                    <a:pt x="0" y="513588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752600" y="1790699"/>
              <a:ext cx="3939540" cy="2682875"/>
            </a:xfrm>
            <a:custGeom>
              <a:avLst/>
              <a:gdLst/>
              <a:ahLst/>
              <a:cxnLst/>
              <a:rect l="l" t="t" r="r" b="b"/>
              <a:pathLst>
                <a:path w="3939540" h="2682875">
                  <a:moveTo>
                    <a:pt x="3939540" y="1927872"/>
                  </a:moveTo>
                  <a:lnTo>
                    <a:pt x="3905529" y="1908060"/>
                  </a:lnTo>
                  <a:lnTo>
                    <a:pt x="3782568" y="1836432"/>
                  </a:lnTo>
                  <a:lnTo>
                    <a:pt x="3775037" y="1834400"/>
                  </a:lnTo>
                  <a:lnTo>
                    <a:pt x="3766947" y="1835099"/>
                  </a:lnTo>
                  <a:lnTo>
                    <a:pt x="3759416" y="1838350"/>
                  </a:lnTo>
                  <a:lnTo>
                    <a:pt x="3753599" y="1844052"/>
                  </a:lnTo>
                  <a:lnTo>
                    <a:pt x="3751580" y="1852218"/>
                  </a:lnTo>
                  <a:lnTo>
                    <a:pt x="3752278" y="1860245"/>
                  </a:lnTo>
                  <a:lnTo>
                    <a:pt x="3755529" y="1867408"/>
                  </a:lnTo>
                  <a:lnTo>
                    <a:pt x="3761232" y="1873008"/>
                  </a:lnTo>
                  <a:lnTo>
                    <a:pt x="3821836" y="1908060"/>
                  </a:lnTo>
                  <a:lnTo>
                    <a:pt x="1822691" y="1908060"/>
                  </a:lnTo>
                  <a:lnTo>
                    <a:pt x="1822691" y="118427"/>
                  </a:lnTo>
                  <a:lnTo>
                    <a:pt x="1857743" y="178308"/>
                  </a:lnTo>
                  <a:lnTo>
                    <a:pt x="1863344" y="184861"/>
                  </a:lnTo>
                  <a:lnTo>
                    <a:pt x="1870506" y="188404"/>
                  </a:lnTo>
                  <a:lnTo>
                    <a:pt x="1878533" y="188810"/>
                  </a:lnTo>
                  <a:lnTo>
                    <a:pt x="1886699" y="185940"/>
                  </a:lnTo>
                  <a:lnTo>
                    <a:pt x="1892376" y="180340"/>
                  </a:lnTo>
                  <a:lnTo>
                    <a:pt x="1895462" y="173177"/>
                  </a:lnTo>
                  <a:lnTo>
                    <a:pt x="1895703" y="165150"/>
                  </a:lnTo>
                  <a:lnTo>
                    <a:pt x="1892795" y="156984"/>
                  </a:lnTo>
                  <a:lnTo>
                    <a:pt x="1826221" y="42684"/>
                  </a:lnTo>
                  <a:lnTo>
                    <a:pt x="1801355" y="0"/>
                  </a:lnTo>
                  <a:lnTo>
                    <a:pt x="1709915" y="156984"/>
                  </a:lnTo>
                  <a:lnTo>
                    <a:pt x="1707896" y="165150"/>
                  </a:lnTo>
                  <a:lnTo>
                    <a:pt x="1708581" y="173177"/>
                  </a:lnTo>
                  <a:lnTo>
                    <a:pt x="1711845" y="180340"/>
                  </a:lnTo>
                  <a:lnTo>
                    <a:pt x="1717535" y="185940"/>
                  </a:lnTo>
                  <a:lnTo>
                    <a:pt x="1725714" y="188810"/>
                  </a:lnTo>
                  <a:lnTo>
                    <a:pt x="1733727" y="188404"/>
                  </a:lnTo>
                  <a:lnTo>
                    <a:pt x="1740903" y="184861"/>
                  </a:lnTo>
                  <a:lnTo>
                    <a:pt x="1746491" y="178308"/>
                  </a:lnTo>
                  <a:lnTo>
                    <a:pt x="1781543" y="118427"/>
                  </a:lnTo>
                  <a:lnTo>
                    <a:pt x="1781543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43" y="1949208"/>
                  </a:lnTo>
                  <a:lnTo>
                    <a:pt x="1781543" y="2682252"/>
                  </a:lnTo>
                  <a:lnTo>
                    <a:pt x="1822691" y="2682252"/>
                  </a:lnTo>
                  <a:lnTo>
                    <a:pt x="1822691" y="1949208"/>
                  </a:lnTo>
                  <a:lnTo>
                    <a:pt x="3821836" y="1949208"/>
                  </a:lnTo>
                  <a:lnTo>
                    <a:pt x="3761232" y="1984260"/>
                  </a:lnTo>
                  <a:lnTo>
                    <a:pt x="3755529" y="1989848"/>
                  </a:lnTo>
                  <a:lnTo>
                    <a:pt x="3752278" y="1997024"/>
                  </a:lnTo>
                  <a:lnTo>
                    <a:pt x="3751580" y="2005037"/>
                  </a:lnTo>
                  <a:lnTo>
                    <a:pt x="3753599" y="2013216"/>
                  </a:lnTo>
                  <a:lnTo>
                    <a:pt x="3759416" y="2018880"/>
                  </a:lnTo>
                  <a:lnTo>
                    <a:pt x="3766947" y="2021979"/>
                  </a:lnTo>
                  <a:lnTo>
                    <a:pt x="3775037" y="2022208"/>
                  </a:lnTo>
                  <a:lnTo>
                    <a:pt x="3782568" y="2019312"/>
                  </a:lnTo>
                  <a:lnTo>
                    <a:pt x="3902913" y="1949208"/>
                  </a:lnTo>
                  <a:lnTo>
                    <a:pt x="3939540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09077" y="750346"/>
            <a:ext cx="8356226" cy="4419040"/>
            <a:chOff x="170687" y="850392"/>
            <a:chExt cx="9470390" cy="50082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063" y="850392"/>
              <a:ext cx="5577839" cy="46756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7684" y="1996440"/>
              <a:ext cx="2649220" cy="3563620"/>
            </a:xfrm>
            <a:custGeom>
              <a:avLst/>
              <a:gdLst/>
              <a:ahLst/>
              <a:cxnLst/>
              <a:rect l="l" t="t" r="r" b="b"/>
              <a:pathLst>
                <a:path w="2649220" h="3563620">
                  <a:moveTo>
                    <a:pt x="0" y="3563111"/>
                  </a:moveTo>
                  <a:lnTo>
                    <a:pt x="264871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7" y="2005584"/>
              <a:ext cx="6135623" cy="37322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413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615671" y="3107448"/>
              <a:ext cx="2399030" cy="1632585"/>
            </a:xfrm>
            <a:custGeom>
              <a:avLst/>
              <a:gdLst/>
              <a:ahLst/>
              <a:cxnLst/>
              <a:rect l="l" t="t" r="r" b="b"/>
              <a:pathLst>
                <a:path w="2399029" h="1632585">
                  <a:moveTo>
                    <a:pt x="1350276" y="24384"/>
                  </a:moveTo>
                  <a:lnTo>
                    <a:pt x="1229880" y="0"/>
                  </a:lnTo>
                  <a:lnTo>
                    <a:pt x="1259459" y="54940"/>
                  </a:lnTo>
                  <a:lnTo>
                    <a:pt x="0" y="719328"/>
                  </a:lnTo>
                  <a:lnTo>
                    <a:pt x="13728" y="746760"/>
                  </a:lnTo>
                  <a:lnTo>
                    <a:pt x="1274635" y="83121"/>
                  </a:lnTo>
                  <a:lnTo>
                    <a:pt x="1304556" y="138684"/>
                  </a:lnTo>
                  <a:lnTo>
                    <a:pt x="1341132" y="47244"/>
                  </a:lnTo>
                  <a:lnTo>
                    <a:pt x="1350276" y="24384"/>
                  </a:lnTo>
                  <a:close/>
                </a:path>
                <a:path w="2399029" h="1632585">
                  <a:moveTo>
                    <a:pt x="2398776" y="1601724"/>
                  </a:moveTo>
                  <a:lnTo>
                    <a:pt x="112471" y="1077252"/>
                  </a:lnTo>
                  <a:lnTo>
                    <a:pt x="128028" y="1053084"/>
                  </a:lnTo>
                  <a:lnTo>
                    <a:pt x="106083" y="1055827"/>
                  </a:lnTo>
                  <a:lnTo>
                    <a:pt x="115824" y="1013460"/>
                  </a:lnTo>
                  <a:lnTo>
                    <a:pt x="6121" y="1068311"/>
                  </a:lnTo>
                  <a:lnTo>
                    <a:pt x="42684" y="1185659"/>
                  </a:lnTo>
                  <a:lnTo>
                    <a:pt x="66992" y="1147876"/>
                  </a:lnTo>
                  <a:lnTo>
                    <a:pt x="80772" y="1165860"/>
                  </a:lnTo>
                  <a:lnTo>
                    <a:pt x="86842" y="1139469"/>
                  </a:lnTo>
                  <a:lnTo>
                    <a:pt x="847356" y="1630680"/>
                  </a:lnTo>
                  <a:lnTo>
                    <a:pt x="865644" y="1603248"/>
                  </a:lnTo>
                  <a:lnTo>
                    <a:pt x="94513" y="1106144"/>
                  </a:lnTo>
                  <a:lnTo>
                    <a:pt x="94691" y="1105382"/>
                  </a:lnTo>
                  <a:lnTo>
                    <a:pt x="2391156" y="1632204"/>
                  </a:lnTo>
                  <a:lnTo>
                    <a:pt x="2398776" y="1601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04887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1380" y="3131832"/>
              <a:ext cx="1783080" cy="1607820"/>
            </a:xfrm>
            <a:custGeom>
              <a:avLst/>
              <a:gdLst/>
              <a:ahLst/>
              <a:cxnLst/>
              <a:rect l="l" t="t" r="r" b="b"/>
              <a:pathLst>
                <a:path w="1783079" h="1607820">
                  <a:moveTo>
                    <a:pt x="734555" y="0"/>
                  </a:moveTo>
                  <a:lnTo>
                    <a:pt x="612635" y="13716"/>
                  </a:lnTo>
                  <a:lnTo>
                    <a:pt x="657567" y="57416"/>
                  </a:lnTo>
                  <a:lnTo>
                    <a:pt x="30467" y="697992"/>
                  </a:lnTo>
                  <a:lnTo>
                    <a:pt x="53327" y="719328"/>
                  </a:lnTo>
                  <a:lnTo>
                    <a:pt x="679958" y="79209"/>
                  </a:lnTo>
                  <a:lnTo>
                    <a:pt x="725411" y="123444"/>
                  </a:lnTo>
                  <a:lnTo>
                    <a:pt x="731177" y="45720"/>
                  </a:lnTo>
                  <a:lnTo>
                    <a:pt x="734555" y="0"/>
                  </a:lnTo>
                  <a:close/>
                </a:path>
                <a:path w="1783079" h="1607820">
                  <a:moveTo>
                    <a:pt x="1783080" y="1577340"/>
                  </a:moveTo>
                  <a:lnTo>
                    <a:pt x="136220" y="1058075"/>
                  </a:lnTo>
                  <a:lnTo>
                    <a:pt x="137782" y="1053084"/>
                  </a:lnTo>
                  <a:lnTo>
                    <a:pt x="155435" y="996696"/>
                  </a:lnTo>
                  <a:lnTo>
                    <a:pt x="41148" y="1043940"/>
                  </a:lnTo>
                  <a:lnTo>
                    <a:pt x="0" y="1159764"/>
                  </a:lnTo>
                  <a:lnTo>
                    <a:pt x="58889" y="1138504"/>
                  </a:lnTo>
                  <a:lnTo>
                    <a:pt x="225552" y="1598676"/>
                  </a:lnTo>
                  <a:lnTo>
                    <a:pt x="256032" y="1588008"/>
                  </a:lnTo>
                  <a:lnTo>
                    <a:pt x="87960" y="1128014"/>
                  </a:lnTo>
                  <a:lnTo>
                    <a:pt x="94094" y="1125804"/>
                  </a:lnTo>
                  <a:lnTo>
                    <a:pt x="108191" y="1147572"/>
                  </a:lnTo>
                  <a:lnTo>
                    <a:pt x="117665" y="1117307"/>
                  </a:lnTo>
                  <a:lnTo>
                    <a:pt x="130924" y="1112520"/>
                  </a:lnTo>
                  <a:lnTo>
                    <a:pt x="147828" y="1106424"/>
                  </a:lnTo>
                  <a:lnTo>
                    <a:pt x="125209" y="1093190"/>
                  </a:lnTo>
                  <a:lnTo>
                    <a:pt x="127139" y="1087056"/>
                  </a:lnTo>
                  <a:lnTo>
                    <a:pt x="1773936" y="1607820"/>
                  </a:lnTo>
                  <a:lnTo>
                    <a:pt x="1783080" y="1577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05928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9980" y="3131832"/>
              <a:ext cx="1557655" cy="1606550"/>
            </a:xfrm>
            <a:custGeom>
              <a:avLst/>
              <a:gdLst/>
              <a:ahLst/>
              <a:cxnLst/>
              <a:rect l="l" t="t" r="r" b="b"/>
              <a:pathLst>
                <a:path w="1557654" h="1606550">
                  <a:moveTo>
                    <a:pt x="585216" y="94488"/>
                  </a:moveTo>
                  <a:lnTo>
                    <a:pt x="572427" y="79248"/>
                  </a:lnTo>
                  <a:lnTo>
                    <a:pt x="505968" y="0"/>
                  </a:lnTo>
                  <a:lnTo>
                    <a:pt x="428244" y="96012"/>
                  </a:lnTo>
                  <a:lnTo>
                    <a:pt x="490918" y="95402"/>
                  </a:lnTo>
                  <a:lnTo>
                    <a:pt x="498348" y="708660"/>
                  </a:lnTo>
                  <a:lnTo>
                    <a:pt x="530352" y="708660"/>
                  </a:lnTo>
                  <a:lnTo>
                    <a:pt x="522922" y="95084"/>
                  </a:lnTo>
                  <a:lnTo>
                    <a:pt x="585216" y="94488"/>
                  </a:lnTo>
                  <a:close/>
                </a:path>
                <a:path w="1557654" h="1606550">
                  <a:moveTo>
                    <a:pt x="1557515" y="1578864"/>
                  </a:moveTo>
                  <a:lnTo>
                    <a:pt x="604799" y="1073950"/>
                  </a:lnTo>
                  <a:lnTo>
                    <a:pt x="608533" y="1066800"/>
                  </a:lnTo>
                  <a:lnTo>
                    <a:pt x="633971" y="1018032"/>
                  </a:lnTo>
                  <a:lnTo>
                    <a:pt x="513588" y="1043927"/>
                  </a:lnTo>
                  <a:lnTo>
                    <a:pt x="391668" y="1060691"/>
                  </a:lnTo>
                  <a:lnTo>
                    <a:pt x="438797" y="1102944"/>
                  </a:lnTo>
                  <a:lnTo>
                    <a:pt x="0" y="1581899"/>
                  </a:lnTo>
                  <a:lnTo>
                    <a:pt x="24384" y="1603235"/>
                  </a:lnTo>
                  <a:lnTo>
                    <a:pt x="462102" y="1123823"/>
                  </a:lnTo>
                  <a:lnTo>
                    <a:pt x="509016" y="1165847"/>
                  </a:lnTo>
                  <a:lnTo>
                    <a:pt x="511810" y="1091171"/>
                  </a:lnTo>
                  <a:lnTo>
                    <a:pt x="513575" y="1043965"/>
                  </a:lnTo>
                  <a:lnTo>
                    <a:pt x="560819" y="1158227"/>
                  </a:lnTo>
                  <a:lnTo>
                    <a:pt x="590283" y="1101763"/>
                  </a:lnTo>
                  <a:lnTo>
                    <a:pt x="1542275" y="1606296"/>
                  </a:lnTo>
                  <a:lnTo>
                    <a:pt x="1557515" y="1578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70560" y="1946148"/>
              <a:ext cx="5783580" cy="1844039"/>
            </a:xfrm>
            <a:custGeom>
              <a:avLst/>
              <a:gdLst/>
              <a:ahLst/>
              <a:cxnLst/>
              <a:rect l="l" t="t" r="r" b="b"/>
              <a:pathLst>
                <a:path w="5783580" h="1844039">
                  <a:moveTo>
                    <a:pt x="0" y="0"/>
                  </a:moveTo>
                  <a:lnTo>
                    <a:pt x="5783579" y="184404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2604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642604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66063" y="3131832"/>
              <a:ext cx="1559560" cy="1607820"/>
            </a:xfrm>
            <a:custGeom>
              <a:avLst/>
              <a:gdLst/>
              <a:ahLst/>
              <a:cxnLst/>
              <a:rect l="l" t="t" r="r" b="b"/>
              <a:pathLst>
                <a:path w="1559559" h="1607820">
                  <a:moveTo>
                    <a:pt x="1344168" y="1043940"/>
                  </a:moveTo>
                  <a:lnTo>
                    <a:pt x="1228344" y="1007364"/>
                  </a:lnTo>
                  <a:lnTo>
                    <a:pt x="1252042" y="1065085"/>
                  </a:lnTo>
                  <a:lnTo>
                    <a:pt x="0" y="1578864"/>
                  </a:lnTo>
                  <a:lnTo>
                    <a:pt x="12192" y="1607820"/>
                  </a:lnTo>
                  <a:lnTo>
                    <a:pt x="1263980" y="1094143"/>
                  </a:lnTo>
                  <a:lnTo>
                    <a:pt x="1287780" y="1152144"/>
                  </a:lnTo>
                  <a:lnTo>
                    <a:pt x="1336230" y="1059180"/>
                  </a:lnTo>
                  <a:lnTo>
                    <a:pt x="1344168" y="1043940"/>
                  </a:lnTo>
                  <a:close/>
                </a:path>
                <a:path w="1559559" h="1607820">
                  <a:moveTo>
                    <a:pt x="1354848" y="696468"/>
                  </a:moveTo>
                  <a:lnTo>
                    <a:pt x="582637" y="50215"/>
                  </a:lnTo>
                  <a:lnTo>
                    <a:pt x="591489" y="39624"/>
                  </a:lnTo>
                  <a:lnTo>
                    <a:pt x="623316" y="1524"/>
                  </a:lnTo>
                  <a:lnTo>
                    <a:pt x="499872" y="0"/>
                  </a:lnTo>
                  <a:lnTo>
                    <a:pt x="522732" y="121920"/>
                  </a:lnTo>
                  <a:lnTo>
                    <a:pt x="563232" y="73444"/>
                  </a:lnTo>
                  <a:lnTo>
                    <a:pt x="1335036" y="720852"/>
                  </a:lnTo>
                  <a:lnTo>
                    <a:pt x="1354848" y="696468"/>
                  </a:lnTo>
                  <a:close/>
                </a:path>
                <a:path w="1559559" h="1607820">
                  <a:moveTo>
                    <a:pt x="1559052" y="1588008"/>
                  </a:moveTo>
                  <a:lnTo>
                    <a:pt x="1392288" y="1127544"/>
                  </a:lnTo>
                  <a:lnTo>
                    <a:pt x="1433957" y="1112520"/>
                  </a:lnTo>
                  <a:lnTo>
                    <a:pt x="1450848" y="1106424"/>
                  </a:lnTo>
                  <a:lnTo>
                    <a:pt x="1344168" y="1043940"/>
                  </a:lnTo>
                  <a:lnTo>
                    <a:pt x="1303020" y="1159764"/>
                  </a:lnTo>
                  <a:lnTo>
                    <a:pt x="1361960" y="1138491"/>
                  </a:lnTo>
                  <a:lnTo>
                    <a:pt x="1530096" y="1598676"/>
                  </a:lnTo>
                  <a:lnTo>
                    <a:pt x="1559052" y="1588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7075" y="2214372"/>
              <a:ext cx="5455920" cy="1710055"/>
            </a:xfrm>
            <a:custGeom>
              <a:avLst/>
              <a:gdLst/>
              <a:ahLst/>
              <a:cxnLst/>
              <a:rect l="l" t="t" r="r" b="b"/>
              <a:pathLst>
                <a:path w="5455920" h="1710054">
                  <a:moveTo>
                    <a:pt x="0" y="1709928"/>
                  </a:moveTo>
                  <a:lnTo>
                    <a:pt x="545592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930401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9304019" y="384047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6067" y="122943"/>
                  </a:lnTo>
                  <a:lnTo>
                    <a:pt x="23142" y="82860"/>
                  </a:lnTo>
                  <a:lnTo>
                    <a:pt x="49530" y="48958"/>
                  </a:lnTo>
                  <a:lnTo>
                    <a:pt x="83537" y="22803"/>
                  </a:lnTo>
                  <a:lnTo>
                    <a:pt x="123472" y="5961"/>
                  </a:lnTo>
                  <a:lnTo>
                    <a:pt x="167640" y="0"/>
                  </a:lnTo>
                  <a:lnTo>
                    <a:pt x="212336" y="5961"/>
                  </a:lnTo>
                  <a:lnTo>
                    <a:pt x="252419" y="22803"/>
                  </a:lnTo>
                  <a:lnTo>
                    <a:pt x="286321" y="48958"/>
                  </a:lnTo>
                  <a:lnTo>
                    <a:pt x="312476" y="82860"/>
                  </a:lnTo>
                  <a:lnTo>
                    <a:pt x="329318" y="122943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3472" y="329318"/>
                  </a:lnTo>
                  <a:lnTo>
                    <a:pt x="83537" y="312476"/>
                  </a:lnTo>
                  <a:lnTo>
                    <a:pt x="49530" y="286321"/>
                  </a:lnTo>
                  <a:lnTo>
                    <a:pt x="23142" y="252419"/>
                  </a:lnTo>
                  <a:lnTo>
                    <a:pt x="6067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599" y="3101352"/>
              <a:ext cx="2011680" cy="1638300"/>
            </a:xfrm>
            <a:custGeom>
              <a:avLst/>
              <a:gdLst/>
              <a:ahLst/>
              <a:cxnLst/>
              <a:rect l="l" t="t" r="r" b="b"/>
              <a:pathLst>
                <a:path w="2011679" h="1638300">
                  <a:moveTo>
                    <a:pt x="2004060" y="1074407"/>
                  </a:moveTo>
                  <a:lnTo>
                    <a:pt x="1892808" y="1024128"/>
                  </a:lnTo>
                  <a:lnTo>
                    <a:pt x="1909330" y="1084745"/>
                  </a:lnTo>
                  <a:lnTo>
                    <a:pt x="0" y="1607820"/>
                  </a:lnTo>
                  <a:lnTo>
                    <a:pt x="9144" y="1638300"/>
                  </a:lnTo>
                  <a:lnTo>
                    <a:pt x="1909152" y="1117384"/>
                  </a:lnTo>
                  <a:lnTo>
                    <a:pt x="1920951" y="1127391"/>
                  </a:lnTo>
                  <a:lnTo>
                    <a:pt x="1925434" y="1143825"/>
                  </a:lnTo>
                  <a:lnTo>
                    <a:pt x="1530096" y="1612379"/>
                  </a:lnTo>
                  <a:lnTo>
                    <a:pt x="1554480" y="1633715"/>
                  </a:lnTo>
                  <a:lnTo>
                    <a:pt x="1955634" y="1156792"/>
                  </a:lnTo>
                  <a:lnTo>
                    <a:pt x="2004060" y="1197851"/>
                  </a:lnTo>
                  <a:lnTo>
                    <a:pt x="2004060" y="1124699"/>
                  </a:lnTo>
                  <a:lnTo>
                    <a:pt x="2004060" y="1074420"/>
                  </a:lnTo>
                  <a:close/>
                </a:path>
                <a:path w="2011679" h="1638300">
                  <a:moveTo>
                    <a:pt x="2011680" y="725424"/>
                  </a:moveTo>
                  <a:lnTo>
                    <a:pt x="590257" y="56959"/>
                  </a:lnTo>
                  <a:lnTo>
                    <a:pt x="593420" y="50292"/>
                  </a:lnTo>
                  <a:lnTo>
                    <a:pt x="617207" y="0"/>
                  </a:lnTo>
                  <a:lnTo>
                    <a:pt x="498348" y="30480"/>
                  </a:lnTo>
                  <a:lnTo>
                    <a:pt x="550164" y="141732"/>
                  </a:lnTo>
                  <a:lnTo>
                    <a:pt x="576567" y="85915"/>
                  </a:lnTo>
                  <a:lnTo>
                    <a:pt x="1997964" y="752856"/>
                  </a:lnTo>
                  <a:lnTo>
                    <a:pt x="2011680" y="7254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0" y="1203960"/>
              <a:ext cx="5518404" cy="46466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04087" y="1749551"/>
              <a:ext cx="3049905" cy="4098290"/>
            </a:xfrm>
            <a:custGeom>
              <a:avLst/>
              <a:gdLst/>
              <a:ahLst/>
              <a:cxnLst/>
              <a:rect l="l" t="t" r="r" b="b"/>
              <a:pathLst>
                <a:path w="3049904" h="4098290">
                  <a:moveTo>
                    <a:pt x="0" y="0"/>
                  </a:moveTo>
                  <a:lnTo>
                    <a:pt x="3049523" y="409803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8307" y="2796540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167640" y="335279"/>
                  </a:move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2336" y="6067"/>
                  </a:lnTo>
                  <a:lnTo>
                    <a:pt x="252419" y="23142"/>
                  </a:lnTo>
                  <a:lnTo>
                    <a:pt x="286321" y="49529"/>
                  </a:lnTo>
                  <a:lnTo>
                    <a:pt x="312476" y="83537"/>
                  </a:lnTo>
                  <a:lnTo>
                    <a:pt x="329318" y="123472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798307" y="2796540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0" y="167639"/>
                  </a:moveTo>
                  <a:lnTo>
                    <a:pt x="5961" y="123472"/>
                  </a:lnTo>
                  <a:lnTo>
                    <a:pt x="22803" y="83537"/>
                  </a:lnTo>
                  <a:lnTo>
                    <a:pt x="48958" y="49529"/>
                  </a:lnTo>
                  <a:lnTo>
                    <a:pt x="82860" y="23142"/>
                  </a:lnTo>
                  <a:lnTo>
                    <a:pt x="122943" y="6067"/>
                  </a:lnTo>
                  <a:lnTo>
                    <a:pt x="167640" y="0"/>
                  </a:lnTo>
                  <a:lnTo>
                    <a:pt x="212336" y="6067"/>
                  </a:lnTo>
                  <a:lnTo>
                    <a:pt x="252419" y="23142"/>
                  </a:lnTo>
                  <a:lnTo>
                    <a:pt x="286321" y="49529"/>
                  </a:lnTo>
                  <a:lnTo>
                    <a:pt x="312476" y="83537"/>
                  </a:lnTo>
                  <a:lnTo>
                    <a:pt x="329318" y="123472"/>
                  </a:lnTo>
                  <a:lnTo>
                    <a:pt x="335280" y="167639"/>
                  </a:lnTo>
                  <a:lnTo>
                    <a:pt x="329318" y="212336"/>
                  </a:lnTo>
                  <a:lnTo>
                    <a:pt x="312476" y="252419"/>
                  </a:lnTo>
                  <a:lnTo>
                    <a:pt x="286321" y="286321"/>
                  </a:lnTo>
                  <a:lnTo>
                    <a:pt x="252419" y="312476"/>
                  </a:lnTo>
                  <a:lnTo>
                    <a:pt x="212336" y="329318"/>
                  </a:lnTo>
                  <a:lnTo>
                    <a:pt x="167640" y="335279"/>
                  </a:lnTo>
                  <a:lnTo>
                    <a:pt x="122943" y="329318"/>
                  </a:lnTo>
                  <a:lnTo>
                    <a:pt x="82860" y="312476"/>
                  </a:lnTo>
                  <a:lnTo>
                    <a:pt x="48958" y="286321"/>
                  </a:lnTo>
                  <a:lnTo>
                    <a:pt x="22803" y="252419"/>
                  </a:lnTo>
                  <a:lnTo>
                    <a:pt x="5961" y="212336"/>
                  </a:lnTo>
                  <a:lnTo>
                    <a:pt x="0" y="1676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7888223" y="2340864"/>
              <a:ext cx="157480" cy="455930"/>
            </a:xfrm>
            <a:custGeom>
              <a:avLst/>
              <a:gdLst/>
              <a:ahLst/>
              <a:cxnLst/>
              <a:rect l="l" t="t" r="r" b="b"/>
              <a:pathLst>
                <a:path w="157479" h="455930">
                  <a:moveTo>
                    <a:pt x="62484" y="94488"/>
                  </a:moveTo>
                  <a:lnTo>
                    <a:pt x="0" y="94488"/>
                  </a:lnTo>
                  <a:lnTo>
                    <a:pt x="77724" y="0"/>
                  </a:lnTo>
                  <a:lnTo>
                    <a:pt x="142911" y="77724"/>
                  </a:lnTo>
                  <a:lnTo>
                    <a:pt x="62484" y="77724"/>
                  </a:lnTo>
                  <a:lnTo>
                    <a:pt x="62484" y="94488"/>
                  </a:lnTo>
                  <a:close/>
                </a:path>
                <a:path w="157479" h="455930">
                  <a:moveTo>
                    <a:pt x="94488" y="455676"/>
                  </a:moveTo>
                  <a:lnTo>
                    <a:pt x="62484" y="455676"/>
                  </a:lnTo>
                  <a:lnTo>
                    <a:pt x="62484" y="77724"/>
                  </a:lnTo>
                  <a:lnTo>
                    <a:pt x="94488" y="77724"/>
                  </a:lnTo>
                  <a:lnTo>
                    <a:pt x="94488" y="455676"/>
                  </a:lnTo>
                  <a:close/>
                </a:path>
                <a:path w="157479" h="455930">
                  <a:moveTo>
                    <a:pt x="156972" y="94488"/>
                  </a:moveTo>
                  <a:lnTo>
                    <a:pt x="94488" y="94488"/>
                  </a:lnTo>
                  <a:lnTo>
                    <a:pt x="94488" y="77724"/>
                  </a:lnTo>
                  <a:lnTo>
                    <a:pt x="142911" y="77724"/>
                  </a:lnTo>
                  <a:lnTo>
                    <a:pt x="156972" y="94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8048" y="2862072"/>
              <a:ext cx="3291839" cy="13670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11095" y="2868167"/>
              <a:ext cx="3282950" cy="1358265"/>
            </a:xfrm>
            <a:custGeom>
              <a:avLst/>
              <a:gdLst/>
              <a:ahLst/>
              <a:cxnLst/>
              <a:rect l="l" t="t" r="r" b="b"/>
              <a:pathLst>
                <a:path w="3282950" h="1358264">
                  <a:moveTo>
                    <a:pt x="0" y="528828"/>
                  </a:moveTo>
                  <a:lnTo>
                    <a:pt x="1659636" y="0"/>
                  </a:lnTo>
                  <a:lnTo>
                    <a:pt x="3282696" y="528828"/>
                  </a:lnTo>
                  <a:lnTo>
                    <a:pt x="2665476" y="1357883"/>
                  </a:lnTo>
                  <a:lnTo>
                    <a:pt x="629412" y="1357883"/>
                  </a:lnTo>
                  <a:lnTo>
                    <a:pt x="0" y="528828"/>
                  </a:lnTo>
                  <a:close/>
                </a:path>
              </a:pathLst>
            </a:custGeom>
            <a:ln w="2743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1790699"/>
              <a:ext cx="3941445" cy="2682875"/>
            </a:xfrm>
            <a:custGeom>
              <a:avLst/>
              <a:gdLst/>
              <a:ahLst/>
              <a:cxnLst/>
              <a:rect l="l" t="t" r="r" b="b"/>
              <a:pathLst>
                <a:path w="3941445" h="2682875">
                  <a:moveTo>
                    <a:pt x="3941064" y="1927872"/>
                  </a:moveTo>
                  <a:lnTo>
                    <a:pt x="3907053" y="1908060"/>
                  </a:lnTo>
                  <a:lnTo>
                    <a:pt x="3784092" y="1836432"/>
                  </a:lnTo>
                  <a:lnTo>
                    <a:pt x="3775913" y="1834400"/>
                  </a:lnTo>
                  <a:lnTo>
                    <a:pt x="3767899" y="1835099"/>
                  </a:lnTo>
                  <a:lnTo>
                    <a:pt x="3760724" y="1838350"/>
                  </a:lnTo>
                  <a:lnTo>
                    <a:pt x="3755136" y="1844052"/>
                  </a:lnTo>
                  <a:lnTo>
                    <a:pt x="3752253" y="1852218"/>
                  </a:lnTo>
                  <a:lnTo>
                    <a:pt x="3752659" y="1860245"/>
                  </a:lnTo>
                  <a:lnTo>
                    <a:pt x="3756202" y="1867408"/>
                  </a:lnTo>
                  <a:lnTo>
                    <a:pt x="3762756" y="1873008"/>
                  </a:lnTo>
                  <a:lnTo>
                    <a:pt x="3822623" y="1908060"/>
                  </a:lnTo>
                  <a:lnTo>
                    <a:pt x="1824228" y="1908060"/>
                  </a:lnTo>
                  <a:lnTo>
                    <a:pt x="1824228" y="121031"/>
                  </a:lnTo>
                  <a:lnTo>
                    <a:pt x="1857756" y="178308"/>
                  </a:lnTo>
                  <a:lnTo>
                    <a:pt x="1863344" y="184861"/>
                  </a:lnTo>
                  <a:lnTo>
                    <a:pt x="1870519" y="188404"/>
                  </a:lnTo>
                  <a:lnTo>
                    <a:pt x="1878533" y="188810"/>
                  </a:lnTo>
                  <a:lnTo>
                    <a:pt x="1886712" y="185940"/>
                  </a:lnTo>
                  <a:lnTo>
                    <a:pt x="1893252" y="180340"/>
                  </a:lnTo>
                  <a:lnTo>
                    <a:pt x="1896808" y="173177"/>
                  </a:lnTo>
                  <a:lnTo>
                    <a:pt x="1897202" y="165150"/>
                  </a:lnTo>
                  <a:lnTo>
                    <a:pt x="1894332" y="156984"/>
                  </a:lnTo>
                  <a:lnTo>
                    <a:pt x="1827745" y="42684"/>
                  </a:lnTo>
                  <a:lnTo>
                    <a:pt x="1802892" y="0"/>
                  </a:lnTo>
                  <a:lnTo>
                    <a:pt x="1711452" y="156984"/>
                  </a:lnTo>
                  <a:lnTo>
                    <a:pt x="1708569" y="165150"/>
                  </a:lnTo>
                  <a:lnTo>
                    <a:pt x="1708975" y="173177"/>
                  </a:lnTo>
                  <a:lnTo>
                    <a:pt x="1712518" y="180340"/>
                  </a:lnTo>
                  <a:lnTo>
                    <a:pt x="1719072" y="185940"/>
                  </a:lnTo>
                  <a:lnTo>
                    <a:pt x="1726590" y="188810"/>
                  </a:lnTo>
                  <a:lnTo>
                    <a:pt x="1734693" y="188404"/>
                  </a:lnTo>
                  <a:lnTo>
                    <a:pt x="1742211" y="184861"/>
                  </a:lnTo>
                  <a:lnTo>
                    <a:pt x="1748028" y="178308"/>
                  </a:lnTo>
                  <a:lnTo>
                    <a:pt x="1781556" y="121031"/>
                  </a:lnTo>
                  <a:lnTo>
                    <a:pt x="1781556" y="1908060"/>
                  </a:lnTo>
                  <a:lnTo>
                    <a:pt x="0" y="1908060"/>
                  </a:lnTo>
                  <a:lnTo>
                    <a:pt x="0" y="1949208"/>
                  </a:lnTo>
                  <a:lnTo>
                    <a:pt x="1781556" y="1949208"/>
                  </a:lnTo>
                  <a:lnTo>
                    <a:pt x="1781556" y="2682252"/>
                  </a:lnTo>
                  <a:lnTo>
                    <a:pt x="1824228" y="2682252"/>
                  </a:lnTo>
                  <a:lnTo>
                    <a:pt x="1824228" y="1949208"/>
                  </a:lnTo>
                  <a:lnTo>
                    <a:pt x="3822623" y="1949208"/>
                  </a:lnTo>
                  <a:lnTo>
                    <a:pt x="3762756" y="1984260"/>
                  </a:lnTo>
                  <a:lnTo>
                    <a:pt x="3756202" y="1989848"/>
                  </a:lnTo>
                  <a:lnTo>
                    <a:pt x="3752659" y="1997024"/>
                  </a:lnTo>
                  <a:lnTo>
                    <a:pt x="3752253" y="2005037"/>
                  </a:lnTo>
                  <a:lnTo>
                    <a:pt x="3755136" y="2013216"/>
                  </a:lnTo>
                  <a:lnTo>
                    <a:pt x="3760724" y="2018880"/>
                  </a:lnTo>
                  <a:lnTo>
                    <a:pt x="3767899" y="2021979"/>
                  </a:lnTo>
                  <a:lnTo>
                    <a:pt x="3775913" y="2022208"/>
                  </a:lnTo>
                  <a:lnTo>
                    <a:pt x="3784092" y="2019312"/>
                  </a:lnTo>
                  <a:lnTo>
                    <a:pt x="3904437" y="1949208"/>
                  </a:lnTo>
                  <a:lnTo>
                    <a:pt x="3941064" y="1927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233100" y="3226787"/>
            <a:ext cx="238125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79949" y="2090543"/>
            <a:ext cx="11878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x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75416" y="2218323"/>
            <a:ext cx="97490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2</a:t>
            </a:r>
            <a:endParaRPr sz="114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85682" y="280730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56715" y="222499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05906" y="241999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01109" y="335191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31206" y="4186983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75808" y="327250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90348" y="262843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0162" y="154993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927855" y="265259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30053" y="400671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34280" y="411428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13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488766" y="4182928"/>
            <a:ext cx="30311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31936" y="4182928"/>
            <a:ext cx="3036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b="1" spc="-4" dirty="0">
                <a:latin typeface="Calibri"/>
                <a:cs typeface="Calibri"/>
              </a:rPr>
              <a:t>x</a:t>
            </a:r>
            <a:r>
              <a:rPr sz="2316" b="1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016785" y="1883933"/>
            <a:ext cx="440390" cy="423581"/>
            <a:chOff x="8339422" y="2135123"/>
            <a:chExt cx="499109" cy="480059"/>
          </a:xfrm>
        </p:grpSpPr>
        <p:sp>
          <p:nvSpPr>
            <p:cNvPr id="55" name="object 55"/>
            <p:cNvSpPr/>
            <p:nvPr/>
          </p:nvSpPr>
          <p:spPr>
            <a:xfrm>
              <a:off x="8339422" y="2135123"/>
              <a:ext cx="308610" cy="480059"/>
            </a:xfrm>
            <a:custGeom>
              <a:avLst/>
              <a:gdLst/>
              <a:ahLst/>
              <a:cxnLst/>
              <a:rect l="l" t="t" r="r" b="b"/>
              <a:pathLst>
                <a:path w="308609" h="480060">
                  <a:moveTo>
                    <a:pt x="301942" y="480059"/>
                  </a:moveTo>
                  <a:lnTo>
                    <a:pt x="0" y="480059"/>
                  </a:lnTo>
                  <a:lnTo>
                    <a:pt x="0" y="468534"/>
                  </a:lnTo>
                  <a:lnTo>
                    <a:pt x="172021" y="234791"/>
                  </a:lnTo>
                  <a:lnTo>
                    <a:pt x="5048" y="12382"/>
                  </a:lnTo>
                  <a:lnTo>
                    <a:pt x="5048" y="0"/>
                  </a:lnTo>
                  <a:lnTo>
                    <a:pt x="301561" y="0"/>
                  </a:lnTo>
                  <a:lnTo>
                    <a:pt x="301561" y="73151"/>
                  </a:lnTo>
                  <a:lnTo>
                    <a:pt x="285369" y="73151"/>
                  </a:lnTo>
                  <a:lnTo>
                    <a:pt x="283583" y="60882"/>
                  </a:lnTo>
                  <a:lnTo>
                    <a:pt x="281082" y="49934"/>
                  </a:lnTo>
                  <a:lnTo>
                    <a:pt x="256097" y="17765"/>
                  </a:lnTo>
                  <a:lnTo>
                    <a:pt x="247935" y="16763"/>
                  </a:lnTo>
                  <a:lnTo>
                    <a:pt x="54197" y="16763"/>
                  </a:lnTo>
                  <a:lnTo>
                    <a:pt x="200596" y="214979"/>
                  </a:lnTo>
                  <a:lnTo>
                    <a:pt x="200596" y="229838"/>
                  </a:lnTo>
                  <a:lnTo>
                    <a:pt x="42481" y="445007"/>
                  </a:lnTo>
                  <a:lnTo>
                    <a:pt x="264985" y="445007"/>
                  </a:lnTo>
                  <a:lnTo>
                    <a:pt x="287196" y="406020"/>
                  </a:lnTo>
                  <a:lnTo>
                    <a:pt x="290036" y="390144"/>
                  </a:lnTo>
                  <a:lnTo>
                    <a:pt x="308229" y="390144"/>
                  </a:lnTo>
                  <a:lnTo>
                    <a:pt x="301942" y="480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4231" y="2328672"/>
              <a:ext cx="124205" cy="17221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445279" y="2031390"/>
            <a:ext cx="7900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88" dirty="0">
                <a:latin typeface="Cambria Math"/>
                <a:cs typeface="Cambria Math"/>
              </a:rPr>
              <a:t>i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87564" y="1656262"/>
            <a:ext cx="144556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88" dirty="0">
                <a:latin typeface="Cambria Math"/>
                <a:cs typeface="Cambria Math"/>
              </a:rPr>
              <a:t>N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20711" y="2269419"/>
            <a:ext cx="429746" cy="45902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9869" algn="ctr">
              <a:lnSpc>
                <a:spcPts val="1496"/>
              </a:lnSpc>
              <a:spcBef>
                <a:spcPts val="79"/>
              </a:spcBef>
            </a:pPr>
            <a:r>
              <a:rPr sz="1279" spc="44" dirty="0">
                <a:latin typeface="Cambria Math"/>
                <a:cs typeface="Cambria Math"/>
              </a:rPr>
              <a:t>i=1</a:t>
            </a:r>
            <a:endParaRPr sz="1279">
              <a:latin typeface="Cambria Math"/>
              <a:cs typeface="Cambria Math"/>
            </a:endParaRPr>
          </a:p>
          <a:p>
            <a:pPr algn="ctr">
              <a:lnSpc>
                <a:spcPts val="2025"/>
              </a:lnSpc>
            </a:pPr>
            <a:r>
              <a:rPr sz="1721" spc="9" dirty="0">
                <a:latin typeface="Calibri"/>
                <a:cs typeface="Calibri"/>
              </a:rPr>
              <a:t>AND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592657" y="991048"/>
            <a:ext cx="2587438" cy="1629895"/>
            <a:chOff x="6725411" y="1123188"/>
            <a:chExt cx="2932430" cy="1847214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7444" y="2270760"/>
              <a:ext cx="102108" cy="1767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8363" y="2289333"/>
              <a:ext cx="151733" cy="17040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0031" y="2276855"/>
              <a:ext cx="85344" cy="16916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5411" y="2517648"/>
              <a:ext cx="998219" cy="4526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554211" y="1441704"/>
              <a:ext cx="955675" cy="393700"/>
            </a:xfrm>
            <a:custGeom>
              <a:avLst/>
              <a:gdLst/>
              <a:ahLst/>
              <a:cxnLst/>
              <a:rect l="l" t="t" r="r" b="b"/>
              <a:pathLst>
                <a:path w="955675" h="393700">
                  <a:moveTo>
                    <a:pt x="772667" y="393191"/>
                  </a:moveTo>
                  <a:lnTo>
                    <a:pt x="182880" y="393191"/>
                  </a:lnTo>
                  <a:lnTo>
                    <a:pt x="0" y="150875"/>
                  </a:lnTo>
                  <a:lnTo>
                    <a:pt x="477011" y="0"/>
                  </a:lnTo>
                  <a:lnTo>
                    <a:pt x="955548" y="150875"/>
                  </a:lnTo>
                  <a:lnTo>
                    <a:pt x="772667" y="3931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8554211" y="1441704"/>
              <a:ext cx="955675" cy="393700"/>
            </a:xfrm>
            <a:custGeom>
              <a:avLst/>
              <a:gdLst/>
              <a:ahLst/>
              <a:cxnLst/>
              <a:rect l="l" t="t" r="r" b="b"/>
              <a:pathLst>
                <a:path w="955675" h="393700">
                  <a:moveTo>
                    <a:pt x="0" y="150875"/>
                  </a:moveTo>
                  <a:lnTo>
                    <a:pt x="477011" y="0"/>
                  </a:lnTo>
                  <a:lnTo>
                    <a:pt x="955548" y="150875"/>
                  </a:lnTo>
                  <a:lnTo>
                    <a:pt x="772667" y="393191"/>
                  </a:lnTo>
                  <a:lnTo>
                    <a:pt x="182880" y="393191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8505444" y="1123200"/>
              <a:ext cx="1152525" cy="784860"/>
            </a:xfrm>
            <a:custGeom>
              <a:avLst/>
              <a:gdLst/>
              <a:ahLst/>
              <a:cxnLst/>
              <a:rect l="l" t="t" r="r" b="b"/>
              <a:pathLst>
                <a:path w="1152525" h="784860">
                  <a:moveTo>
                    <a:pt x="1152144" y="563880"/>
                  </a:moveTo>
                  <a:lnTo>
                    <a:pt x="1149502" y="562356"/>
                  </a:lnTo>
                  <a:lnTo>
                    <a:pt x="1065276" y="513588"/>
                  </a:lnTo>
                  <a:lnTo>
                    <a:pt x="1062228" y="515112"/>
                  </a:lnTo>
                  <a:lnTo>
                    <a:pt x="1063752" y="516636"/>
                  </a:lnTo>
                  <a:lnTo>
                    <a:pt x="1142314" y="562356"/>
                  </a:lnTo>
                  <a:lnTo>
                    <a:pt x="528815" y="562356"/>
                  </a:lnTo>
                  <a:lnTo>
                    <a:pt x="528815" y="12420"/>
                  </a:lnTo>
                  <a:lnTo>
                    <a:pt x="573011" y="88392"/>
                  </a:lnTo>
                  <a:lnTo>
                    <a:pt x="576059" y="89916"/>
                  </a:lnTo>
                  <a:lnTo>
                    <a:pt x="576059" y="86868"/>
                  </a:lnTo>
                  <a:lnTo>
                    <a:pt x="528815" y="5257"/>
                  </a:lnTo>
                  <a:lnTo>
                    <a:pt x="528815" y="4572"/>
                  </a:lnTo>
                  <a:lnTo>
                    <a:pt x="528421" y="4572"/>
                  </a:lnTo>
                  <a:lnTo>
                    <a:pt x="525767" y="0"/>
                  </a:lnTo>
                  <a:lnTo>
                    <a:pt x="475475" y="86868"/>
                  </a:lnTo>
                  <a:lnTo>
                    <a:pt x="476999" y="89916"/>
                  </a:lnTo>
                  <a:lnTo>
                    <a:pt x="478523" y="88392"/>
                  </a:lnTo>
                  <a:lnTo>
                    <a:pt x="524243" y="9804"/>
                  </a:lnTo>
                  <a:lnTo>
                    <a:pt x="524243" y="562356"/>
                  </a:lnTo>
                  <a:lnTo>
                    <a:pt x="0" y="562356"/>
                  </a:lnTo>
                  <a:lnTo>
                    <a:pt x="0" y="565404"/>
                  </a:lnTo>
                  <a:lnTo>
                    <a:pt x="524243" y="565404"/>
                  </a:lnTo>
                  <a:lnTo>
                    <a:pt x="524243" y="784860"/>
                  </a:lnTo>
                  <a:lnTo>
                    <a:pt x="528815" y="784860"/>
                  </a:lnTo>
                  <a:lnTo>
                    <a:pt x="528815" y="565404"/>
                  </a:lnTo>
                  <a:lnTo>
                    <a:pt x="1142314" y="565404"/>
                  </a:lnTo>
                  <a:lnTo>
                    <a:pt x="1063752" y="611124"/>
                  </a:lnTo>
                  <a:lnTo>
                    <a:pt x="1062228" y="614172"/>
                  </a:lnTo>
                  <a:lnTo>
                    <a:pt x="1065276" y="614172"/>
                  </a:lnTo>
                  <a:lnTo>
                    <a:pt x="1149502" y="565404"/>
                  </a:lnTo>
                  <a:lnTo>
                    <a:pt x="1152144" y="563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398620" y="2925627"/>
            <a:ext cx="2661397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4826">
              <a:spcBef>
                <a:spcPts val="79"/>
              </a:spcBef>
              <a:tabLst>
                <a:tab pos="593383" algn="l"/>
                <a:tab pos="1027634" algn="l"/>
                <a:tab pos="1558821" algn="l"/>
                <a:tab pos="2347758" algn="l"/>
              </a:tabLst>
            </a:pPr>
            <a:r>
              <a:rPr sz="2338" dirty="0">
                <a:latin typeface="Calibri"/>
                <a:cs typeface="Calibri"/>
              </a:rPr>
              <a:t>y</a:t>
            </a:r>
            <a:r>
              <a:rPr sz="2316" baseline="-20634" dirty="0">
                <a:latin typeface="Calibri"/>
                <a:cs typeface="Calibri"/>
              </a:rPr>
              <a:t>1	</a:t>
            </a:r>
            <a:r>
              <a:rPr sz="2338" dirty="0">
                <a:latin typeface="Calibri"/>
                <a:cs typeface="Calibri"/>
              </a:rPr>
              <a:t>y</a:t>
            </a:r>
            <a:r>
              <a:rPr sz="2316" baseline="-20634" dirty="0">
                <a:latin typeface="Calibri"/>
                <a:cs typeface="Calibri"/>
              </a:rPr>
              <a:t>2	</a:t>
            </a:r>
            <a:r>
              <a:rPr sz="2338" dirty="0">
                <a:latin typeface="Calibri"/>
                <a:cs typeface="Calibri"/>
              </a:rPr>
              <a:t>y</a:t>
            </a:r>
            <a:r>
              <a:rPr sz="2316" baseline="-20634" dirty="0">
                <a:latin typeface="Calibri"/>
                <a:cs typeface="Calibri"/>
              </a:rPr>
              <a:t>3	</a:t>
            </a:r>
            <a:r>
              <a:rPr sz="2338" dirty="0">
                <a:latin typeface="Calibri"/>
                <a:cs typeface="Calibri"/>
              </a:rPr>
              <a:t>y</a:t>
            </a:r>
            <a:r>
              <a:rPr sz="2316" baseline="-20634" dirty="0">
                <a:latin typeface="Calibri"/>
                <a:cs typeface="Calibri"/>
              </a:rPr>
              <a:t>4	</a:t>
            </a:r>
            <a:r>
              <a:rPr sz="2338" dirty="0">
                <a:latin typeface="Calibri"/>
                <a:cs typeface="Calibri"/>
              </a:rPr>
              <a:t>y</a:t>
            </a:r>
            <a:r>
              <a:rPr sz="2316" baseline="-20634" dirty="0">
                <a:latin typeface="Calibri"/>
                <a:cs typeface="Calibri"/>
              </a:rPr>
              <a:t>5</a:t>
            </a:r>
            <a:endParaRPr sz="2316" baseline="-2063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665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9816" y="-58449"/>
            <a:ext cx="7193056" cy="13655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18" dirty="0">
                <a:solidFill>
                  <a:srgbClr val="BF0000"/>
                </a:solidFill>
              </a:rPr>
              <a:t>More </a:t>
            </a:r>
            <a:r>
              <a:rPr spc="-9" dirty="0">
                <a:solidFill>
                  <a:srgbClr val="BF0000"/>
                </a:solidFill>
              </a:rPr>
              <a:t>complex</a:t>
            </a:r>
            <a:r>
              <a:rPr spc="-35" dirty="0">
                <a:solidFill>
                  <a:srgbClr val="BF0000"/>
                </a:solidFill>
              </a:rPr>
              <a:t> </a:t>
            </a:r>
            <a:r>
              <a:rPr spc="-4" dirty="0">
                <a:solidFill>
                  <a:srgbClr val="BF0000"/>
                </a:solidFill>
              </a:rPr>
              <a:t>decision</a:t>
            </a:r>
            <a:r>
              <a:rPr spc="9" dirty="0">
                <a:solidFill>
                  <a:srgbClr val="BF0000"/>
                </a:solidFill>
              </a:rPr>
              <a:t> </a:t>
            </a:r>
            <a:r>
              <a:rPr spc="-4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45" y="4975879"/>
            <a:ext cx="7441266" cy="1481315"/>
          </a:xfrm>
          <a:prstGeom prst="rect">
            <a:avLst/>
          </a:prstGeom>
        </p:spPr>
        <p:txBody>
          <a:bodyPr vert="horz" wrap="square" lIns="0" tIns="104215" rIns="0" bIns="0" rtlCol="0">
            <a:spAutoFit/>
          </a:bodyPr>
          <a:lstStyle/>
          <a:p>
            <a:pPr marL="344599" indent="-333953">
              <a:spcBef>
                <a:spcPts val="82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9" dirty="0">
                <a:latin typeface="Calibri"/>
                <a:cs typeface="Calibri"/>
              </a:rPr>
              <a:t>Network</a:t>
            </a:r>
            <a:r>
              <a:rPr sz="2912" spc="-40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to</a:t>
            </a:r>
            <a:r>
              <a:rPr sz="2912" spc="-13" dirty="0">
                <a:latin typeface="Calibri"/>
                <a:cs typeface="Calibri"/>
              </a:rPr>
              <a:t> fire </a:t>
            </a:r>
            <a:r>
              <a:rPr sz="2912" dirty="0">
                <a:latin typeface="Calibri"/>
                <a:cs typeface="Calibri"/>
              </a:rPr>
              <a:t>if</a:t>
            </a:r>
            <a:r>
              <a:rPr sz="2912" spc="-4" dirty="0">
                <a:latin typeface="Calibri"/>
                <a:cs typeface="Calibri"/>
              </a:rPr>
              <a:t> the</a:t>
            </a:r>
            <a:r>
              <a:rPr sz="2912" spc="-13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input</a:t>
            </a:r>
            <a:r>
              <a:rPr sz="2912" spc="18" dirty="0">
                <a:latin typeface="Calibri"/>
                <a:cs typeface="Calibri"/>
              </a:rPr>
              <a:t> </a:t>
            </a:r>
            <a:r>
              <a:rPr sz="2912" spc="-18" dirty="0">
                <a:latin typeface="Calibri"/>
                <a:cs typeface="Calibri"/>
              </a:rPr>
              <a:t>is</a:t>
            </a:r>
            <a:r>
              <a:rPr sz="2912" spc="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in</a:t>
            </a:r>
            <a:r>
              <a:rPr sz="2912" spc="-4" dirty="0">
                <a:latin typeface="Calibri"/>
                <a:cs typeface="Calibri"/>
              </a:rPr>
              <a:t> the</a:t>
            </a:r>
            <a:r>
              <a:rPr sz="2912" spc="-13" dirty="0">
                <a:latin typeface="Calibri"/>
                <a:cs typeface="Calibri"/>
              </a:rPr>
              <a:t> yellow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area</a:t>
            </a:r>
            <a:endParaRPr sz="2912">
              <a:latin typeface="Calibri"/>
              <a:cs typeface="Calibri"/>
            </a:endParaRPr>
          </a:p>
          <a:p>
            <a:pPr marL="731783" lvl="1" indent="-277921">
              <a:spcBef>
                <a:spcPts val="640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9" dirty="0">
                <a:latin typeface="Calibri"/>
                <a:cs typeface="Calibri"/>
              </a:rPr>
              <a:t>“OR” two</a:t>
            </a:r>
            <a:r>
              <a:rPr sz="2515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polygons</a:t>
            </a:r>
            <a:endParaRPr sz="2515">
              <a:latin typeface="Calibri"/>
              <a:cs typeface="Calibri"/>
            </a:endParaRPr>
          </a:p>
          <a:p>
            <a:pPr marL="731783" lvl="1" indent="-277921">
              <a:spcBef>
                <a:spcPts val="627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dirty="0">
                <a:latin typeface="Calibri"/>
                <a:cs typeface="Calibri"/>
              </a:rPr>
              <a:t>A</a:t>
            </a:r>
            <a:r>
              <a:rPr sz="2515" spc="-22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third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layer</a:t>
            </a:r>
            <a:r>
              <a:rPr sz="2515" spc="-22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is </a:t>
            </a:r>
            <a:r>
              <a:rPr sz="2515" spc="-9" dirty="0">
                <a:latin typeface="Calibri"/>
                <a:cs typeface="Calibri"/>
              </a:rPr>
              <a:t>required</a:t>
            </a:r>
            <a:endParaRPr sz="251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77626" y="1715845"/>
            <a:ext cx="2909047" cy="2412626"/>
            <a:chOff x="1495043" y="1944624"/>
            <a:chExt cx="3296920" cy="2734310"/>
          </a:xfrm>
        </p:grpSpPr>
        <p:sp>
          <p:nvSpPr>
            <p:cNvPr id="5" name="object 5"/>
            <p:cNvSpPr/>
            <p:nvPr/>
          </p:nvSpPr>
          <p:spPr>
            <a:xfrm>
              <a:off x="1508759" y="3323844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2645664" y="1341120"/>
                  </a:moveTo>
                  <a:lnTo>
                    <a:pt x="624840" y="1341120"/>
                  </a:lnTo>
                  <a:lnTo>
                    <a:pt x="0" y="512064"/>
                  </a:lnTo>
                  <a:lnTo>
                    <a:pt x="1635251" y="0"/>
                  </a:lnTo>
                  <a:lnTo>
                    <a:pt x="3268980" y="512064"/>
                  </a:lnTo>
                  <a:lnTo>
                    <a:pt x="2645664" y="13411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508759" y="3323844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2064"/>
                  </a:moveTo>
                  <a:lnTo>
                    <a:pt x="1635251" y="0"/>
                  </a:lnTo>
                  <a:lnTo>
                    <a:pt x="3268980" y="512064"/>
                  </a:lnTo>
                  <a:lnTo>
                    <a:pt x="2645664" y="1341120"/>
                  </a:lnTo>
                  <a:lnTo>
                    <a:pt x="624840" y="1341120"/>
                  </a:lnTo>
                  <a:lnTo>
                    <a:pt x="0" y="51206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455164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110995" y="1341119"/>
                  </a:moveTo>
                  <a:lnTo>
                    <a:pt x="262127" y="1341119"/>
                  </a:lnTo>
                  <a:lnTo>
                    <a:pt x="0" y="513587"/>
                  </a:lnTo>
                  <a:lnTo>
                    <a:pt x="687324" y="0"/>
                  </a:lnTo>
                  <a:lnTo>
                    <a:pt x="1374647" y="513587"/>
                  </a:lnTo>
                  <a:lnTo>
                    <a:pt x="1110995" y="13411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455164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374647" y="513587"/>
                  </a:moveTo>
                  <a:lnTo>
                    <a:pt x="687324" y="0"/>
                  </a:lnTo>
                  <a:lnTo>
                    <a:pt x="0" y="513587"/>
                  </a:lnTo>
                  <a:lnTo>
                    <a:pt x="262127" y="1341119"/>
                  </a:lnTo>
                  <a:lnTo>
                    <a:pt x="1110995" y="1341119"/>
                  </a:lnTo>
                  <a:lnTo>
                    <a:pt x="1374647" y="513587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/>
          <p:nvPr/>
        </p:nvSpPr>
        <p:spPr>
          <a:xfrm>
            <a:off x="2793403" y="1727947"/>
            <a:ext cx="3302934" cy="2859181"/>
          </a:xfrm>
          <a:custGeom>
            <a:avLst/>
            <a:gdLst/>
            <a:ahLst/>
            <a:cxnLst/>
            <a:rect l="l" t="t" r="r" b="b"/>
            <a:pathLst>
              <a:path w="3743325" h="3240404">
                <a:moveTo>
                  <a:pt x="3742944" y="3185172"/>
                </a:moveTo>
                <a:lnTo>
                  <a:pt x="3735095" y="3180600"/>
                </a:lnTo>
                <a:lnTo>
                  <a:pt x="3651504" y="3131832"/>
                </a:lnTo>
                <a:lnTo>
                  <a:pt x="3649980" y="3130308"/>
                </a:lnTo>
                <a:lnTo>
                  <a:pt x="3646932" y="3131832"/>
                </a:lnTo>
                <a:lnTo>
                  <a:pt x="3645408" y="3134880"/>
                </a:lnTo>
                <a:lnTo>
                  <a:pt x="3643884" y="3136404"/>
                </a:lnTo>
                <a:lnTo>
                  <a:pt x="3643884" y="3139452"/>
                </a:lnTo>
                <a:lnTo>
                  <a:pt x="3646932" y="3140976"/>
                </a:lnTo>
                <a:lnTo>
                  <a:pt x="3715029" y="3180600"/>
                </a:lnTo>
                <a:lnTo>
                  <a:pt x="60960" y="3180600"/>
                </a:lnTo>
                <a:lnTo>
                  <a:pt x="60960" y="31496"/>
                </a:lnTo>
                <a:lnTo>
                  <a:pt x="100584" y="97536"/>
                </a:lnTo>
                <a:lnTo>
                  <a:pt x="102108" y="100584"/>
                </a:lnTo>
                <a:lnTo>
                  <a:pt x="105156" y="100584"/>
                </a:lnTo>
                <a:lnTo>
                  <a:pt x="106680" y="99060"/>
                </a:lnTo>
                <a:lnTo>
                  <a:pt x="109728" y="97536"/>
                </a:lnTo>
                <a:lnTo>
                  <a:pt x="109728" y="92964"/>
                </a:lnTo>
                <a:lnTo>
                  <a:pt x="61150" y="10668"/>
                </a:lnTo>
                <a:lnTo>
                  <a:pt x="60960" y="10350"/>
                </a:lnTo>
                <a:lnTo>
                  <a:pt x="60960" y="13716"/>
                </a:lnTo>
                <a:lnTo>
                  <a:pt x="60960" y="21463"/>
                </a:lnTo>
                <a:lnTo>
                  <a:pt x="54927" y="21463"/>
                </a:lnTo>
                <a:lnTo>
                  <a:pt x="50292" y="13716"/>
                </a:lnTo>
                <a:lnTo>
                  <a:pt x="59436" y="13716"/>
                </a:lnTo>
                <a:lnTo>
                  <a:pt x="60960" y="13716"/>
                </a:lnTo>
                <a:lnTo>
                  <a:pt x="60960" y="10350"/>
                </a:lnTo>
                <a:lnTo>
                  <a:pt x="54864" y="0"/>
                </a:lnTo>
                <a:lnTo>
                  <a:pt x="1524" y="92964"/>
                </a:lnTo>
                <a:lnTo>
                  <a:pt x="0" y="94488"/>
                </a:lnTo>
                <a:lnTo>
                  <a:pt x="1524" y="97536"/>
                </a:lnTo>
                <a:lnTo>
                  <a:pt x="4572" y="99060"/>
                </a:lnTo>
                <a:lnTo>
                  <a:pt x="6096" y="100584"/>
                </a:lnTo>
                <a:lnTo>
                  <a:pt x="9144" y="100584"/>
                </a:lnTo>
                <a:lnTo>
                  <a:pt x="10668" y="97536"/>
                </a:lnTo>
                <a:lnTo>
                  <a:pt x="50292" y="29438"/>
                </a:lnTo>
                <a:lnTo>
                  <a:pt x="50292" y="3185160"/>
                </a:lnTo>
                <a:lnTo>
                  <a:pt x="54864" y="3185160"/>
                </a:lnTo>
                <a:lnTo>
                  <a:pt x="54864" y="3191268"/>
                </a:lnTo>
                <a:lnTo>
                  <a:pt x="3712946" y="3191268"/>
                </a:lnTo>
                <a:lnTo>
                  <a:pt x="3646932" y="3230892"/>
                </a:lnTo>
                <a:lnTo>
                  <a:pt x="3643884" y="3232416"/>
                </a:lnTo>
                <a:lnTo>
                  <a:pt x="3643884" y="3235464"/>
                </a:lnTo>
                <a:lnTo>
                  <a:pt x="3645408" y="3236988"/>
                </a:lnTo>
                <a:lnTo>
                  <a:pt x="3646932" y="3240036"/>
                </a:lnTo>
                <a:lnTo>
                  <a:pt x="3651504" y="3240036"/>
                </a:lnTo>
                <a:lnTo>
                  <a:pt x="3732784" y="3191268"/>
                </a:lnTo>
                <a:lnTo>
                  <a:pt x="3733800" y="3191268"/>
                </a:lnTo>
                <a:lnTo>
                  <a:pt x="3733800" y="3190659"/>
                </a:lnTo>
                <a:lnTo>
                  <a:pt x="3742944" y="318517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2544572" y="3057366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7288" y="1610957"/>
            <a:ext cx="3695252" cy="30054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520506" y="2615005"/>
            <a:ext cx="42974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A</a:t>
            </a:r>
            <a:r>
              <a:rPr sz="1721" dirty="0">
                <a:latin typeface="Calibri"/>
                <a:cs typeface="Calibri"/>
              </a:rPr>
              <a:t>N</a:t>
            </a:r>
            <a:r>
              <a:rPr sz="1721" spc="13" dirty="0">
                <a:latin typeface="Calibri"/>
                <a:cs typeface="Calibri"/>
              </a:rPr>
              <a:t>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82697" y="2615005"/>
            <a:ext cx="42974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4" dirty="0">
                <a:latin typeface="Calibri"/>
                <a:cs typeface="Calibri"/>
              </a:rPr>
              <a:t>A</a:t>
            </a:r>
            <a:r>
              <a:rPr sz="1721" spc="18" dirty="0">
                <a:latin typeface="Calibri"/>
                <a:cs typeface="Calibri"/>
              </a:rPr>
              <a:t>N</a:t>
            </a:r>
            <a:r>
              <a:rPr sz="1721" spc="13" dirty="0">
                <a:latin typeface="Calibri"/>
                <a:cs typeface="Calibri"/>
              </a:rPr>
              <a:t>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14251" y="1978956"/>
            <a:ext cx="28967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7504" y="4578291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52346" y="3641464"/>
            <a:ext cx="3445249" cy="1019735"/>
            <a:chOff x="5433059" y="4126992"/>
            <a:chExt cx="3904615" cy="1155700"/>
          </a:xfrm>
        </p:grpSpPr>
        <p:sp>
          <p:nvSpPr>
            <p:cNvPr id="17" name="object 17"/>
            <p:cNvSpPr/>
            <p:nvPr/>
          </p:nvSpPr>
          <p:spPr>
            <a:xfrm>
              <a:off x="6792455" y="4133100"/>
              <a:ext cx="2545080" cy="1100455"/>
            </a:xfrm>
            <a:custGeom>
              <a:avLst/>
              <a:gdLst/>
              <a:ahLst/>
              <a:cxnLst/>
              <a:rect l="l" t="t" r="r" b="b"/>
              <a:pathLst>
                <a:path w="2545079" h="1100454">
                  <a:moveTo>
                    <a:pt x="2545080" y="4559"/>
                  </a:moveTo>
                  <a:lnTo>
                    <a:pt x="2450592" y="0"/>
                  </a:lnTo>
                  <a:lnTo>
                    <a:pt x="2465108" y="32969"/>
                  </a:lnTo>
                  <a:lnTo>
                    <a:pt x="160985" y="1020648"/>
                  </a:lnTo>
                  <a:lnTo>
                    <a:pt x="2052637" y="47510"/>
                  </a:lnTo>
                  <a:lnTo>
                    <a:pt x="2069604" y="80759"/>
                  </a:lnTo>
                  <a:lnTo>
                    <a:pt x="2105685" y="31991"/>
                  </a:lnTo>
                  <a:lnTo>
                    <a:pt x="2125992" y="4559"/>
                  </a:lnTo>
                  <a:lnTo>
                    <a:pt x="2031504" y="6096"/>
                  </a:lnTo>
                  <a:lnTo>
                    <a:pt x="2047989" y="38404"/>
                  </a:lnTo>
                  <a:lnTo>
                    <a:pt x="9271" y="1085684"/>
                  </a:lnTo>
                  <a:lnTo>
                    <a:pt x="0" y="1089660"/>
                  </a:lnTo>
                  <a:lnTo>
                    <a:pt x="4572" y="1100328"/>
                  </a:lnTo>
                  <a:lnTo>
                    <a:pt x="5867" y="1099781"/>
                  </a:lnTo>
                  <a:lnTo>
                    <a:pt x="6108" y="1100328"/>
                  </a:lnTo>
                  <a:lnTo>
                    <a:pt x="13779" y="1096378"/>
                  </a:lnTo>
                  <a:lnTo>
                    <a:pt x="2469781" y="43586"/>
                  </a:lnTo>
                  <a:lnTo>
                    <a:pt x="2484120" y="76200"/>
                  </a:lnTo>
                  <a:lnTo>
                    <a:pt x="2525636" y="27419"/>
                  </a:lnTo>
                  <a:lnTo>
                    <a:pt x="2545080" y="4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744" y="5143500"/>
              <a:ext cx="138684" cy="1386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3047" y="4127004"/>
              <a:ext cx="3904615" cy="1104900"/>
            </a:xfrm>
            <a:custGeom>
              <a:avLst/>
              <a:gdLst/>
              <a:ahLst/>
              <a:cxnLst/>
              <a:rect l="l" t="t" r="r" b="b"/>
              <a:pathLst>
                <a:path w="3904615" h="1104900">
                  <a:moveTo>
                    <a:pt x="3904488" y="10668"/>
                  </a:moveTo>
                  <a:lnTo>
                    <a:pt x="3819144" y="53340"/>
                  </a:lnTo>
                  <a:lnTo>
                    <a:pt x="3848595" y="75425"/>
                  </a:lnTo>
                  <a:lnTo>
                    <a:pt x="3108172" y="1052893"/>
                  </a:lnTo>
                  <a:lnTo>
                    <a:pt x="3460699" y="92544"/>
                  </a:lnTo>
                  <a:lnTo>
                    <a:pt x="3494532" y="105156"/>
                  </a:lnTo>
                  <a:lnTo>
                    <a:pt x="3491585" y="74676"/>
                  </a:lnTo>
                  <a:lnTo>
                    <a:pt x="3485388" y="10668"/>
                  </a:lnTo>
                  <a:lnTo>
                    <a:pt x="3416808" y="76200"/>
                  </a:lnTo>
                  <a:lnTo>
                    <a:pt x="3451174" y="89001"/>
                  </a:lnTo>
                  <a:lnTo>
                    <a:pt x="3095244" y="1058646"/>
                  </a:lnTo>
                  <a:lnTo>
                    <a:pt x="3095244" y="94488"/>
                  </a:lnTo>
                  <a:lnTo>
                    <a:pt x="3133344" y="94488"/>
                  </a:lnTo>
                  <a:lnTo>
                    <a:pt x="3126371" y="80772"/>
                  </a:lnTo>
                  <a:lnTo>
                    <a:pt x="3090672" y="10668"/>
                  </a:lnTo>
                  <a:lnTo>
                    <a:pt x="3049524" y="94488"/>
                  </a:lnTo>
                  <a:lnTo>
                    <a:pt x="3086100" y="94488"/>
                  </a:lnTo>
                  <a:lnTo>
                    <a:pt x="3086100" y="1076147"/>
                  </a:lnTo>
                  <a:lnTo>
                    <a:pt x="3069031" y="1066342"/>
                  </a:lnTo>
                  <a:lnTo>
                    <a:pt x="2705493" y="87998"/>
                  </a:lnTo>
                  <a:lnTo>
                    <a:pt x="2740152" y="74676"/>
                  </a:lnTo>
                  <a:lnTo>
                    <a:pt x="2671572" y="10668"/>
                  </a:lnTo>
                  <a:lnTo>
                    <a:pt x="2660904" y="105156"/>
                  </a:lnTo>
                  <a:lnTo>
                    <a:pt x="2695981" y="91655"/>
                  </a:lnTo>
                  <a:lnTo>
                    <a:pt x="3053359" y="1057351"/>
                  </a:lnTo>
                  <a:lnTo>
                    <a:pt x="3045472" y="1052830"/>
                  </a:lnTo>
                  <a:lnTo>
                    <a:pt x="3045472" y="1076769"/>
                  </a:lnTo>
                  <a:lnTo>
                    <a:pt x="3043694" y="1075410"/>
                  </a:lnTo>
                  <a:lnTo>
                    <a:pt x="3044748" y="1075766"/>
                  </a:lnTo>
                  <a:lnTo>
                    <a:pt x="3045472" y="1076769"/>
                  </a:lnTo>
                  <a:lnTo>
                    <a:pt x="3045472" y="1052830"/>
                  </a:lnTo>
                  <a:lnTo>
                    <a:pt x="3037687" y="1048359"/>
                  </a:lnTo>
                  <a:lnTo>
                    <a:pt x="2317394" y="75514"/>
                  </a:lnTo>
                  <a:lnTo>
                    <a:pt x="2332748" y="64008"/>
                  </a:lnTo>
                  <a:lnTo>
                    <a:pt x="2346972" y="53340"/>
                  </a:lnTo>
                  <a:lnTo>
                    <a:pt x="2263152" y="10668"/>
                  </a:lnTo>
                  <a:lnTo>
                    <a:pt x="2279916" y="103632"/>
                  </a:lnTo>
                  <a:lnTo>
                    <a:pt x="2309584" y="81368"/>
                  </a:lnTo>
                  <a:lnTo>
                    <a:pt x="3014738" y="1035164"/>
                  </a:lnTo>
                  <a:lnTo>
                    <a:pt x="2918129" y="979665"/>
                  </a:lnTo>
                  <a:lnTo>
                    <a:pt x="1710410" y="58788"/>
                  </a:lnTo>
                  <a:lnTo>
                    <a:pt x="1716798" y="50292"/>
                  </a:lnTo>
                  <a:lnTo>
                    <a:pt x="1732800" y="28956"/>
                  </a:lnTo>
                  <a:lnTo>
                    <a:pt x="1641348" y="10668"/>
                  </a:lnTo>
                  <a:lnTo>
                    <a:pt x="1682508" y="96012"/>
                  </a:lnTo>
                  <a:lnTo>
                    <a:pt x="1704568" y="66586"/>
                  </a:lnTo>
                  <a:lnTo>
                    <a:pt x="2852851" y="942162"/>
                  </a:lnTo>
                  <a:lnTo>
                    <a:pt x="1297406" y="48425"/>
                  </a:lnTo>
                  <a:lnTo>
                    <a:pt x="1301496" y="41135"/>
                  </a:lnTo>
                  <a:lnTo>
                    <a:pt x="1315212" y="16751"/>
                  </a:lnTo>
                  <a:lnTo>
                    <a:pt x="1222248" y="10655"/>
                  </a:lnTo>
                  <a:lnTo>
                    <a:pt x="1274064" y="89903"/>
                  </a:lnTo>
                  <a:lnTo>
                    <a:pt x="1292402" y="57315"/>
                  </a:lnTo>
                  <a:lnTo>
                    <a:pt x="2919565" y="993025"/>
                  </a:lnTo>
                  <a:lnTo>
                    <a:pt x="2938907" y="1007770"/>
                  </a:lnTo>
                  <a:lnTo>
                    <a:pt x="905929" y="42672"/>
                  </a:lnTo>
                  <a:lnTo>
                    <a:pt x="908862" y="36576"/>
                  </a:lnTo>
                  <a:lnTo>
                    <a:pt x="922020" y="9144"/>
                  </a:lnTo>
                  <a:lnTo>
                    <a:pt x="827532" y="10668"/>
                  </a:lnTo>
                  <a:lnTo>
                    <a:pt x="885444" y="85344"/>
                  </a:lnTo>
                  <a:lnTo>
                    <a:pt x="901509" y="51892"/>
                  </a:lnTo>
                  <a:lnTo>
                    <a:pt x="2929445" y="1015326"/>
                  </a:lnTo>
                  <a:lnTo>
                    <a:pt x="488073" y="37033"/>
                  </a:lnTo>
                  <a:lnTo>
                    <a:pt x="490042" y="32004"/>
                  </a:lnTo>
                  <a:lnTo>
                    <a:pt x="501396" y="3048"/>
                  </a:lnTo>
                  <a:lnTo>
                    <a:pt x="408432" y="10668"/>
                  </a:lnTo>
                  <a:lnTo>
                    <a:pt x="470916" y="80772"/>
                  </a:lnTo>
                  <a:lnTo>
                    <a:pt x="483831" y="47840"/>
                  </a:lnTo>
                  <a:lnTo>
                    <a:pt x="2866758" y="1002131"/>
                  </a:lnTo>
                  <a:lnTo>
                    <a:pt x="81407" y="33413"/>
                  </a:lnTo>
                  <a:lnTo>
                    <a:pt x="82943" y="28956"/>
                  </a:lnTo>
                  <a:lnTo>
                    <a:pt x="92964" y="0"/>
                  </a:lnTo>
                  <a:lnTo>
                    <a:pt x="0" y="10668"/>
                  </a:lnTo>
                  <a:lnTo>
                    <a:pt x="65532" y="79248"/>
                  </a:lnTo>
                  <a:lnTo>
                    <a:pt x="77622" y="44348"/>
                  </a:lnTo>
                  <a:lnTo>
                    <a:pt x="3014129" y="1065136"/>
                  </a:lnTo>
                  <a:lnTo>
                    <a:pt x="3066300" y="1104900"/>
                  </a:lnTo>
                  <a:lnTo>
                    <a:pt x="3073920" y="1097280"/>
                  </a:lnTo>
                  <a:lnTo>
                    <a:pt x="3066567" y="1087374"/>
                  </a:lnTo>
                  <a:lnTo>
                    <a:pt x="3071749" y="1085151"/>
                  </a:lnTo>
                  <a:lnTo>
                    <a:pt x="3089148" y="1091184"/>
                  </a:lnTo>
                  <a:lnTo>
                    <a:pt x="3090672" y="1085850"/>
                  </a:lnTo>
                  <a:lnTo>
                    <a:pt x="3095244" y="1088136"/>
                  </a:lnTo>
                  <a:lnTo>
                    <a:pt x="3857371" y="82003"/>
                  </a:lnTo>
                  <a:lnTo>
                    <a:pt x="3886200" y="103632"/>
                  </a:lnTo>
                  <a:lnTo>
                    <a:pt x="3893997" y="64008"/>
                  </a:lnTo>
                  <a:lnTo>
                    <a:pt x="390448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520970" y="4552723"/>
            <a:ext cx="1824878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4826">
              <a:spcBef>
                <a:spcPts val="79"/>
              </a:spcBef>
              <a:tabLst>
                <a:tab pos="1552097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0659" y="4538382"/>
            <a:ext cx="122368" cy="1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472" y="555038"/>
            <a:ext cx="6225988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dirty="0" err="1" smtClean="0"/>
              <a:t>Nnets</a:t>
            </a:r>
            <a:r>
              <a:rPr sz="4236" spc="18" dirty="0" smtClean="0"/>
              <a:t> </a:t>
            </a:r>
            <a:r>
              <a:rPr sz="4236" spc="13" dirty="0"/>
              <a:t>and</a:t>
            </a:r>
            <a:r>
              <a:rPr sz="4236" spc="26" dirty="0"/>
              <a:t> </a:t>
            </a:r>
            <a:r>
              <a:rPr sz="4236" spc="9" dirty="0"/>
              <a:t>the</a:t>
            </a:r>
            <a:r>
              <a:rPr sz="4236" spc="40" dirty="0"/>
              <a:t> </a:t>
            </a:r>
            <a:r>
              <a:rPr sz="4236" spc="-18" dirty="0"/>
              <a:t>brain</a:t>
            </a:r>
            <a:endParaRPr sz="4236" dirty="0"/>
          </a:p>
        </p:txBody>
      </p:sp>
      <p:sp>
        <p:nvSpPr>
          <p:cNvPr id="3" name="object 3"/>
          <p:cNvSpPr txBox="1"/>
          <p:nvPr/>
        </p:nvSpPr>
        <p:spPr>
          <a:xfrm>
            <a:off x="2181040" y="5605653"/>
            <a:ext cx="7486650" cy="776419"/>
          </a:xfrm>
          <a:prstGeom prst="rect">
            <a:avLst/>
          </a:prstGeom>
        </p:spPr>
        <p:txBody>
          <a:bodyPr vert="horz" wrap="square" lIns="0" tIns="57710" rIns="0" bIns="0" rtlCol="0">
            <a:spAutoFit/>
          </a:bodyPr>
          <a:lstStyle/>
          <a:p>
            <a:pPr marL="344599" marR="4483" indent="-333953">
              <a:lnSpc>
                <a:spcPts val="2824"/>
              </a:lnSpc>
              <a:spcBef>
                <a:spcPts val="454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-4" dirty="0">
                <a:latin typeface="Calibri"/>
                <a:cs typeface="Calibri"/>
              </a:rPr>
              <a:t>Neural </a:t>
            </a:r>
            <a:r>
              <a:rPr sz="2603" dirty="0">
                <a:latin typeface="Calibri"/>
                <a:cs typeface="Calibri"/>
              </a:rPr>
              <a:t>nets </a:t>
            </a:r>
            <a:r>
              <a:rPr sz="2603" spc="-9" dirty="0">
                <a:latin typeface="Calibri"/>
                <a:cs typeface="Calibri"/>
              </a:rPr>
              <a:t>are </a:t>
            </a:r>
            <a:r>
              <a:rPr sz="2603" spc="4" dirty="0">
                <a:latin typeface="Calibri"/>
                <a:cs typeface="Calibri"/>
              </a:rPr>
              <a:t>composed </a:t>
            </a:r>
            <a:r>
              <a:rPr sz="2603" spc="9" dirty="0">
                <a:latin typeface="Calibri"/>
                <a:cs typeface="Calibri"/>
              </a:rPr>
              <a:t>of </a:t>
            </a:r>
            <a:r>
              <a:rPr sz="2603" dirty="0">
                <a:latin typeface="Calibri"/>
                <a:cs typeface="Calibri"/>
              </a:rPr>
              <a:t>networks </a:t>
            </a:r>
            <a:r>
              <a:rPr sz="2603" spc="9" dirty="0">
                <a:latin typeface="Calibri"/>
                <a:cs typeface="Calibri"/>
              </a:rPr>
              <a:t>of </a:t>
            </a:r>
            <a:r>
              <a:rPr sz="2603" spc="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computational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models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dirty="0">
                <a:latin typeface="Calibri"/>
                <a:cs typeface="Calibri"/>
              </a:rPr>
              <a:t> neurons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called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9" dirty="0">
                <a:latin typeface="Calibri"/>
                <a:cs typeface="Calibri"/>
              </a:rPr>
              <a:t>perceptrons</a:t>
            </a:r>
            <a:endParaRPr sz="260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6398" y="1707777"/>
            <a:ext cx="3754920" cy="20937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962" y="1847626"/>
            <a:ext cx="4444252" cy="2053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5771" y="4316505"/>
            <a:ext cx="1631127" cy="10198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3431" y="4083872"/>
            <a:ext cx="2216074" cy="11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044" y="510849"/>
            <a:ext cx="661203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>
                <a:solidFill>
                  <a:srgbClr val="BF0000"/>
                </a:solidFill>
              </a:rPr>
              <a:t>Complex</a:t>
            </a:r>
            <a:r>
              <a:rPr sz="4236" spc="13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decision</a:t>
            </a:r>
            <a:r>
              <a:rPr sz="4236" spc="-13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boundaries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8" y="4805185"/>
            <a:ext cx="7041216" cy="116068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4599" marR="4483" indent="-333953">
              <a:lnSpc>
                <a:spcPct val="120500"/>
              </a:lnSpc>
              <a:spcBef>
                <a:spcPts val="8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Can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i="1" dirty="0">
                <a:latin typeface="Calibri"/>
                <a:cs typeface="Calibri"/>
              </a:rPr>
              <a:t>arbitrarily</a:t>
            </a:r>
            <a:r>
              <a:rPr sz="3088" i="1" spc="7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complex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decision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boundaries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67360" y="1722569"/>
            <a:ext cx="1410821" cy="2509557"/>
            <a:chOff x="1370075" y="1952244"/>
            <a:chExt cx="1598930" cy="2844165"/>
          </a:xfrm>
        </p:grpSpPr>
        <p:sp>
          <p:nvSpPr>
            <p:cNvPr id="5" name="object 5"/>
            <p:cNvSpPr/>
            <p:nvPr/>
          </p:nvSpPr>
          <p:spPr>
            <a:xfrm>
              <a:off x="1383791" y="1965960"/>
              <a:ext cx="1571625" cy="1533525"/>
            </a:xfrm>
            <a:custGeom>
              <a:avLst/>
              <a:gdLst/>
              <a:ahLst/>
              <a:cxnLst/>
              <a:rect l="l" t="t" r="r" b="b"/>
              <a:pathLst>
                <a:path w="1571625" h="1533525">
                  <a:moveTo>
                    <a:pt x="653796" y="1533144"/>
                  </a:moveTo>
                  <a:lnTo>
                    <a:pt x="0" y="402336"/>
                  </a:lnTo>
                  <a:lnTo>
                    <a:pt x="603504" y="1030224"/>
                  </a:lnTo>
                  <a:lnTo>
                    <a:pt x="854964" y="201168"/>
                  </a:lnTo>
                  <a:lnTo>
                    <a:pt x="854964" y="213360"/>
                  </a:lnTo>
                  <a:lnTo>
                    <a:pt x="1420368" y="0"/>
                  </a:lnTo>
                  <a:lnTo>
                    <a:pt x="1432560" y="414528"/>
                  </a:lnTo>
                  <a:lnTo>
                    <a:pt x="1106423" y="502920"/>
                  </a:lnTo>
                  <a:lnTo>
                    <a:pt x="1571243" y="979932"/>
                  </a:lnTo>
                  <a:lnTo>
                    <a:pt x="1231391" y="967740"/>
                  </a:lnTo>
                  <a:lnTo>
                    <a:pt x="653796" y="153314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383791" y="1965960"/>
              <a:ext cx="1571625" cy="1533525"/>
            </a:xfrm>
            <a:custGeom>
              <a:avLst/>
              <a:gdLst/>
              <a:ahLst/>
              <a:cxnLst/>
              <a:rect l="l" t="t" r="r" b="b"/>
              <a:pathLst>
                <a:path w="1571625" h="1533525">
                  <a:moveTo>
                    <a:pt x="603504" y="1030224"/>
                  </a:moveTo>
                  <a:lnTo>
                    <a:pt x="854964" y="201168"/>
                  </a:lnTo>
                  <a:lnTo>
                    <a:pt x="854964" y="213360"/>
                  </a:lnTo>
                  <a:lnTo>
                    <a:pt x="1420368" y="0"/>
                  </a:lnTo>
                  <a:lnTo>
                    <a:pt x="1432560" y="414528"/>
                  </a:lnTo>
                  <a:lnTo>
                    <a:pt x="1106423" y="502920"/>
                  </a:lnTo>
                  <a:lnTo>
                    <a:pt x="1571243" y="979932"/>
                  </a:lnTo>
                  <a:lnTo>
                    <a:pt x="1231391" y="967740"/>
                  </a:lnTo>
                  <a:lnTo>
                    <a:pt x="653796" y="1533144"/>
                  </a:lnTo>
                  <a:lnTo>
                    <a:pt x="0" y="402336"/>
                  </a:lnTo>
                  <a:lnTo>
                    <a:pt x="603504" y="103022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383791" y="3436619"/>
              <a:ext cx="1030605" cy="1346200"/>
            </a:xfrm>
            <a:custGeom>
              <a:avLst/>
              <a:gdLst/>
              <a:ahLst/>
              <a:cxnLst/>
              <a:rect l="l" t="t" r="r" b="b"/>
              <a:pathLst>
                <a:path w="1030605" h="1346200">
                  <a:moveTo>
                    <a:pt x="917448" y="1345691"/>
                  </a:moveTo>
                  <a:lnTo>
                    <a:pt x="742187" y="665988"/>
                  </a:lnTo>
                  <a:lnTo>
                    <a:pt x="0" y="0"/>
                  </a:lnTo>
                  <a:lnTo>
                    <a:pt x="577595" y="339852"/>
                  </a:lnTo>
                  <a:lnTo>
                    <a:pt x="1030224" y="124968"/>
                  </a:lnTo>
                  <a:lnTo>
                    <a:pt x="917448" y="134569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383791" y="3436619"/>
              <a:ext cx="1030605" cy="1346200"/>
            </a:xfrm>
            <a:custGeom>
              <a:avLst/>
              <a:gdLst/>
              <a:ahLst/>
              <a:cxnLst/>
              <a:rect l="l" t="t" r="r" b="b"/>
              <a:pathLst>
                <a:path w="1030605" h="1346200">
                  <a:moveTo>
                    <a:pt x="577595" y="339852"/>
                  </a:moveTo>
                  <a:lnTo>
                    <a:pt x="1030224" y="124968"/>
                  </a:lnTo>
                  <a:lnTo>
                    <a:pt x="917448" y="1345691"/>
                  </a:lnTo>
                  <a:lnTo>
                    <a:pt x="742187" y="665988"/>
                  </a:lnTo>
                  <a:lnTo>
                    <a:pt x="0" y="0"/>
                  </a:lnTo>
                  <a:lnTo>
                    <a:pt x="577595" y="339852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92226" y="1523551"/>
            <a:ext cx="1545291" cy="3142690"/>
            <a:chOff x="4344923" y="1726691"/>
            <a:chExt cx="1751330" cy="3561715"/>
          </a:xfrm>
        </p:grpSpPr>
        <p:sp>
          <p:nvSpPr>
            <p:cNvPr id="10" name="object 10"/>
            <p:cNvSpPr/>
            <p:nvPr/>
          </p:nvSpPr>
          <p:spPr>
            <a:xfrm>
              <a:off x="4760976" y="1740407"/>
              <a:ext cx="528955" cy="490855"/>
            </a:xfrm>
            <a:custGeom>
              <a:avLst/>
              <a:gdLst/>
              <a:ahLst/>
              <a:cxnLst/>
              <a:rect l="l" t="t" r="r" b="b"/>
              <a:pathLst>
                <a:path w="528954" h="490855">
                  <a:moveTo>
                    <a:pt x="377952" y="490727"/>
                  </a:moveTo>
                  <a:lnTo>
                    <a:pt x="201168" y="466343"/>
                  </a:lnTo>
                  <a:lnTo>
                    <a:pt x="13716" y="377951"/>
                  </a:lnTo>
                  <a:lnTo>
                    <a:pt x="0" y="138683"/>
                  </a:lnTo>
                  <a:lnTo>
                    <a:pt x="164592" y="0"/>
                  </a:lnTo>
                  <a:lnTo>
                    <a:pt x="440436" y="0"/>
                  </a:lnTo>
                  <a:lnTo>
                    <a:pt x="528828" y="188975"/>
                  </a:lnTo>
                  <a:lnTo>
                    <a:pt x="516636" y="377951"/>
                  </a:lnTo>
                  <a:lnTo>
                    <a:pt x="377952" y="49072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0976" y="1740407"/>
              <a:ext cx="528955" cy="490855"/>
            </a:xfrm>
            <a:custGeom>
              <a:avLst/>
              <a:gdLst/>
              <a:ahLst/>
              <a:cxnLst/>
              <a:rect l="l" t="t" r="r" b="b"/>
              <a:pathLst>
                <a:path w="528954" h="490855">
                  <a:moveTo>
                    <a:pt x="201168" y="466343"/>
                  </a:moveTo>
                  <a:lnTo>
                    <a:pt x="13716" y="377951"/>
                  </a:lnTo>
                  <a:lnTo>
                    <a:pt x="0" y="138683"/>
                  </a:lnTo>
                  <a:lnTo>
                    <a:pt x="164592" y="0"/>
                  </a:lnTo>
                  <a:lnTo>
                    <a:pt x="440436" y="0"/>
                  </a:lnTo>
                  <a:lnTo>
                    <a:pt x="528828" y="188975"/>
                  </a:lnTo>
                  <a:lnTo>
                    <a:pt x="516636" y="377951"/>
                  </a:lnTo>
                  <a:lnTo>
                    <a:pt x="377952" y="490727"/>
                  </a:lnTo>
                  <a:lnTo>
                    <a:pt x="201168" y="466343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8639" y="2257044"/>
              <a:ext cx="1659889" cy="1533525"/>
            </a:xfrm>
            <a:custGeom>
              <a:avLst/>
              <a:gdLst/>
              <a:ahLst/>
              <a:cxnLst/>
              <a:rect l="l" t="t" r="r" b="b"/>
              <a:pathLst>
                <a:path w="1659889" h="1533525">
                  <a:moveTo>
                    <a:pt x="390144" y="1533144"/>
                  </a:moveTo>
                  <a:lnTo>
                    <a:pt x="402336" y="1293875"/>
                  </a:lnTo>
                  <a:lnTo>
                    <a:pt x="0" y="653795"/>
                  </a:lnTo>
                  <a:lnTo>
                    <a:pt x="277368" y="150876"/>
                  </a:lnTo>
                  <a:lnTo>
                    <a:pt x="629412" y="0"/>
                  </a:lnTo>
                  <a:lnTo>
                    <a:pt x="854964" y="12192"/>
                  </a:lnTo>
                  <a:lnTo>
                    <a:pt x="1144524" y="12192"/>
                  </a:lnTo>
                  <a:lnTo>
                    <a:pt x="1635252" y="464819"/>
                  </a:lnTo>
                  <a:lnTo>
                    <a:pt x="1522476" y="1207008"/>
                  </a:lnTo>
                  <a:lnTo>
                    <a:pt x="1659636" y="1207008"/>
                  </a:lnTo>
                  <a:lnTo>
                    <a:pt x="1522476" y="1257300"/>
                  </a:lnTo>
                  <a:lnTo>
                    <a:pt x="1546860" y="1495044"/>
                  </a:lnTo>
                  <a:lnTo>
                    <a:pt x="1458468" y="1331975"/>
                  </a:lnTo>
                  <a:lnTo>
                    <a:pt x="1321308" y="1257300"/>
                  </a:lnTo>
                  <a:lnTo>
                    <a:pt x="1395984" y="1243583"/>
                  </a:lnTo>
                  <a:lnTo>
                    <a:pt x="1484376" y="640079"/>
                  </a:lnTo>
                  <a:lnTo>
                    <a:pt x="1220724" y="414528"/>
                  </a:lnTo>
                  <a:lnTo>
                    <a:pt x="1132332" y="1243583"/>
                  </a:lnTo>
                  <a:lnTo>
                    <a:pt x="717804" y="1257300"/>
                  </a:lnTo>
                  <a:lnTo>
                    <a:pt x="402336" y="438912"/>
                  </a:lnTo>
                  <a:lnTo>
                    <a:pt x="265176" y="704087"/>
                  </a:lnTo>
                  <a:lnTo>
                    <a:pt x="528828" y="1293875"/>
                  </a:lnTo>
                  <a:lnTo>
                    <a:pt x="653796" y="1307591"/>
                  </a:lnTo>
                  <a:lnTo>
                    <a:pt x="553212" y="1394459"/>
                  </a:lnTo>
                  <a:lnTo>
                    <a:pt x="528828" y="1495044"/>
                  </a:lnTo>
                  <a:lnTo>
                    <a:pt x="452628" y="1394459"/>
                  </a:lnTo>
                  <a:lnTo>
                    <a:pt x="390144" y="15331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58639" y="2257044"/>
              <a:ext cx="1659889" cy="1533525"/>
            </a:xfrm>
            <a:custGeom>
              <a:avLst/>
              <a:gdLst/>
              <a:ahLst/>
              <a:cxnLst/>
              <a:rect l="l" t="t" r="r" b="b"/>
              <a:pathLst>
                <a:path w="1659889" h="1533525">
                  <a:moveTo>
                    <a:pt x="629412" y="0"/>
                  </a:moveTo>
                  <a:lnTo>
                    <a:pt x="277368" y="150876"/>
                  </a:lnTo>
                  <a:lnTo>
                    <a:pt x="0" y="653795"/>
                  </a:lnTo>
                  <a:lnTo>
                    <a:pt x="402336" y="1293875"/>
                  </a:lnTo>
                  <a:lnTo>
                    <a:pt x="390144" y="1533144"/>
                  </a:lnTo>
                  <a:lnTo>
                    <a:pt x="452628" y="1394459"/>
                  </a:lnTo>
                  <a:lnTo>
                    <a:pt x="528828" y="1495044"/>
                  </a:lnTo>
                  <a:lnTo>
                    <a:pt x="553212" y="1394459"/>
                  </a:lnTo>
                  <a:lnTo>
                    <a:pt x="653796" y="1307591"/>
                  </a:lnTo>
                  <a:lnTo>
                    <a:pt x="528828" y="1293875"/>
                  </a:lnTo>
                  <a:lnTo>
                    <a:pt x="265176" y="704087"/>
                  </a:lnTo>
                  <a:lnTo>
                    <a:pt x="402336" y="438912"/>
                  </a:lnTo>
                  <a:lnTo>
                    <a:pt x="717804" y="1257300"/>
                  </a:lnTo>
                  <a:lnTo>
                    <a:pt x="1132332" y="1243583"/>
                  </a:lnTo>
                  <a:lnTo>
                    <a:pt x="1220724" y="414528"/>
                  </a:lnTo>
                  <a:lnTo>
                    <a:pt x="1484376" y="640079"/>
                  </a:lnTo>
                  <a:lnTo>
                    <a:pt x="1395984" y="1243583"/>
                  </a:lnTo>
                  <a:lnTo>
                    <a:pt x="1321308" y="1257300"/>
                  </a:lnTo>
                  <a:lnTo>
                    <a:pt x="1458468" y="1331975"/>
                  </a:lnTo>
                  <a:lnTo>
                    <a:pt x="1546860" y="1495044"/>
                  </a:lnTo>
                  <a:lnTo>
                    <a:pt x="1522476" y="1257300"/>
                  </a:lnTo>
                  <a:lnTo>
                    <a:pt x="1659636" y="1207008"/>
                  </a:lnTo>
                  <a:lnTo>
                    <a:pt x="1522476" y="1207008"/>
                  </a:lnTo>
                  <a:lnTo>
                    <a:pt x="1635252" y="464819"/>
                  </a:lnTo>
                  <a:lnTo>
                    <a:pt x="1144524" y="12192"/>
                  </a:lnTo>
                  <a:lnTo>
                    <a:pt x="854964" y="12192"/>
                  </a:lnTo>
                  <a:lnTo>
                    <a:pt x="629412" y="0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8492" y="3538727"/>
              <a:ext cx="1384300" cy="1736089"/>
            </a:xfrm>
            <a:custGeom>
              <a:avLst/>
              <a:gdLst/>
              <a:ahLst/>
              <a:cxnLst/>
              <a:rect l="l" t="t" r="r" b="b"/>
              <a:pathLst>
                <a:path w="1384300" h="1736089">
                  <a:moveTo>
                    <a:pt x="377952" y="12192"/>
                  </a:moveTo>
                  <a:lnTo>
                    <a:pt x="440436" y="0"/>
                  </a:lnTo>
                  <a:lnTo>
                    <a:pt x="435972" y="10629"/>
                  </a:lnTo>
                  <a:lnTo>
                    <a:pt x="377952" y="12192"/>
                  </a:lnTo>
                  <a:close/>
                </a:path>
                <a:path w="1384300" h="1736089">
                  <a:moveTo>
                    <a:pt x="150876" y="1735836"/>
                  </a:moveTo>
                  <a:lnTo>
                    <a:pt x="0" y="1597151"/>
                  </a:lnTo>
                  <a:lnTo>
                    <a:pt x="263652" y="1446276"/>
                  </a:lnTo>
                  <a:lnTo>
                    <a:pt x="112776" y="780288"/>
                  </a:lnTo>
                  <a:lnTo>
                    <a:pt x="435972" y="10629"/>
                  </a:lnTo>
                  <a:lnTo>
                    <a:pt x="830580" y="0"/>
                  </a:lnTo>
                  <a:lnTo>
                    <a:pt x="962576" y="289560"/>
                  </a:lnTo>
                  <a:lnTo>
                    <a:pt x="629412" y="289560"/>
                  </a:lnTo>
                  <a:lnTo>
                    <a:pt x="402336" y="880871"/>
                  </a:lnTo>
                  <a:lnTo>
                    <a:pt x="464820" y="1584959"/>
                  </a:lnTo>
                  <a:lnTo>
                    <a:pt x="150876" y="1735836"/>
                  </a:lnTo>
                  <a:close/>
                </a:path>
                <a:path w="1384300" h="1736089">
                  <a:moveTo>
                    <a:pt x="1257300" y="1722120"/>
                  </a:moveTo>
                  <a:lnTo>
                    <a:pt x="880872" y="1621536"/>
                  </a:lnTo>
                  <a:lnTo>
                    <a:pt x="842772" y="830580"/>
                  </a:lnTo>
                  <a:lnTo>
                    <a:pt x="629412" y="289560"/>
                  </a:lnTo>
                  <a:lnTo>
                    <a:pt x="962576" y="289560"/>
                  </a:lnTo>
                  <a:lnTo>
                    <a:pt x="1168908" y="742188"/>
                  </a:lnTo>
                  <a:lnTo>
                    <a:pt x="1144524" y="1546859"/>
                  </a:lnTo>
                  <a:lnTo>
                    <a:pt x="1383792" y="1635251"/>
                  </a:lnTo>
                  <a:lnTo>
                    <a:pt x="1257300" y="17221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8492" y="3538727"/>
              <a:ext cx="1384300" cy="1736089"/>
            </a:xfrm>
            <a:custGeom>
              <a:avLst/>
              <a:gdLst/>
              <a:ahLst/>
              <a:cxnLst/>
              <a:rect l="l" t="t" r="r" b="b"/>
              <a:pathLst>
                <a:path w="1384300" h="1736089">
                  <a:moveTo>
                    <a:pt x="377951" y="12191"/>
                  </a:moveTo>
                  <a:lnTo>
                    <a:pt x="830579" y="0"/>
                  </a:lnTo>
                  <a:lnTo>
                    <a:pt x="1168908" y="742187"/>
                  </a:lnTo>
                  <a:lnTo>
                    <a:pt x="1144524" y="1546859"/>
                  </a:lnTo>
                  <a:lnTo>
                    <a:pt x="1383791" y="1635251"/>
                  </a:lnTo>
                  <a:lnTo>
                    <a:pt x="1257299" y="1722120"/>
                  </a:lnTo>
                  <a:lnTo>
                    <a:pt x="880871" y="1621536"/>
                  </a:lnTo>
                  <a:lnTo>
                    <a:pt x="842771" y="830579"/>
                  </a:lnTo>
                  <a:lnTo>
                    <a:pt x="629411" y="289560"/>
                  </a:lnTo>
                  <a:lnTo>
                    <a:pt x="402335" y="880871"/>
                  </a:lnTo>
                  <a:lnTo>
                    <a:pt x="464819" y="1584959"/>
                  </a:lnTo>
                  <a:lnTo>
                    <a:pt x="150875" y="1735836"/>
                  </a:lnTo>
                  <a:lnTo>
                    <a:pt x="0" y="1597151"/>
                  </a:lnTo>
                  <a:lnTo>
                    <a:pt x="263651" y="1446275"/>
                  </a:lnTo>
                  <a:lnTo>
                    <a:pt x="112775" y="780287"/>
                  </a:lnTo>
                  <a:lnTo>
                    <a:pt x="440435" y="0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4971" y="2089673"/>
            <a:ext cx="1917012" cy="14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03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044" y="288844"/>
            <a:ext cx="661203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>
                <a:solidFill>
                  <a:srgbClr val="BF0000"/>
                </a:solidFill>
              </a:rPr>
              <a:t>Complex</a:t>
            </a:r>
            <a:r>
              <a:rPr sz="4236" spc="13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decision</a:t>
            </a:r>
            <a:r>
              <a:rPr sz="4236" spc="-13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boundaries</a:t>
            </a:r>
            <a:endParaRPr sz="4236"/>
          </a:p>
        </p:txBody>
      </p:sp>
      <p:grpSp>
        <p:nvGrpSpPr>
          <p:cNvPr id="3" name="object 3"/>
          <p:cNvGrpSpPr/>
          <p:nvPr/>
        </p:nvGrpSpPr>
        <p:grpSpPr>
          <a:xfrm>
            <a:off x="2311773" y="1722343"/>
            <a:ext cx="1412501" cy="2510118"/>
            <a:chOff x="740409" y="1951989"/>
            <a:chExt cx="1600835" cy="2844800"/>
          </a:xfrm>
        </p:grpSpPr>
        <p:sp>
          <p:nvSpPr>
            <p:cNvPr id="4" name="object 4"/>
            <p:cNvSpPr/>
            <p:nvPr/>
          </p:nvSpPr>
          <p:spPr>
            <a:xfrm>
              <a:off x="754379" y="1965959"/>
              <a:ext cx="1572895" cy="1533525"/>
            </a:xfrm>
            <a:custGeom>
              <a:avLst/>
              <a:gdLst/>
              <a:ahLst/>
              <a:cxnLst/>
              <a:rect l="l" t="t" r="r" b="b"/>
              <a:pathLst>
                <a:path w="1572895" h="1533525">
                  <a:moveTo>
                    <a:pt x="653796" y="1533144"/>
                  </a:moveTo>
                  <a:lnTo>
                    <a:pt x="0" y="402336"/>
                  </a:lnTo>
                  <a:lnTo>
                    <a:pt x="603504" y="1030224"/>
                  </a:lnTo>
                  <a:lnTo>
                    <a:pt x="854964" y="201168"/>
                  </a:lnTo>
                  <a:lnTo>
                    <a:pt x="854964" y="213360"/>
                  </a:lnTo>
                  <a:lnTo>
                    <a:pt x="1421891" y="0"/>
                  </a:lnTo>
                  <a:lnTo>
                    <a:pt x="1434083" y="414528"/>
                  </a:lnTo>
                  <a:lnTo>
                    <a:pt x="1106423" y="502920"/>
                  </a:lnTo>
                  <a:lnTo>
                    <a:pt x="1572768" y="979932"/>
                  </a:lnTo>
                  <a:lnTo>
                    <a:pt x="1232916" y="967740"/>
                  </a:lnTo>
                  <a:lnTo>
                    <a:pt x="653796" y="153314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754379" y="1965959"/>
              <a:ext cx="1572895" cy="1533525"/>
            </a:xfrm>
            <a:custGeom>
              <a:avLst/>
              <a:gdLst/>
              <a:ahLst/>
              <a:cxnLst/>
              <a:rect l="l" t="t" r="r" b="b"/>
              <a:pathLst>
                <a:path w="1572895" h="1533525">
                  <a:moveTo>
                    <a:pt x="603504" y="1030224"/>
                  </a:moveTo>
                  <a:lnTo>
                    <a:pt x="854964" y="201168"/>
                  </a:lnTo>
                  <a:lnTo>
                    <a:pt x="854964" y="213360"/>
                  </a:lnTo>
                  <a:lnTo>
                    <a:pt x="1421891" y="0"/>
                  </a:lnTo>
                  <a:lnTo>
                    <a:pt x="1434083" y="414528"/>
                  </a:lnTo>
                  <a:lnTo>
                    <a:pt x="1106423" y="502920"/>
                  </a:lnTo>
                  <a:lnTo>
                    <a:pt x="1572768" y="979932"/>
                  </a:lnTo>
                  <a:lnTo>
                    <a:pt x="1232916" y="967740"/>
                  </a:lnTo>
                  <a:lnTo>
                    <a:pt x="653796" y="1533144"/>
                  </a:lnTo>
                  <a:lnTo>
                    <a:pt x="0" y="402336"/>
                  </a:lnTo>
                  <a:lnTo>
                    <a:pt x="603504" y="103022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754379" y="3436619"/>
              <a:ext cx="1031875" cy="1346200"/>
            </a:xfrm>
            <a:custGeom>
              <a:avLst/>
              <a:gdLst/>
              <a:ahLst/>
              <a:cxnLst/>
              <a:rect l="l" t="t" r="r" b="b"/>
              <a:pathLst>
                <a:path w="1031875" h="1346200">
                  <a:moveTo>
                    <a:pt x="918971" y="1345691"/>
                  </a:moveTo>
                  <a:lnTo>
                    <a:pt x="742187" y="665988"/>
                  </a:lnTo>
                  <a:lnTo>
                    <a:pt x="0" y="0"/>
                  </a:lnTo>
                  <a:lnTo>
                    <a:pt x="579120" y="339852"/>
                  </a:lnTo>
                  <a:lnTo>
                    <a:pt x="1031748" y="124968"/>
                  </a:lnTo>
                  <a:lnTo>
                    <a:pt x="918971" y="134569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54379" y="3436619"/>
              <a:ext cx="1031875" cy="1346200"/>
            </a:xfrm>
            <a:custGeom>
              <a:avLst/>
              <a:gdLst/>
              <a:ahLst/>
              <a:cxnLst/>
              <a:rect l="l" t="t" r="r" b="b"/>
              <a:pathLst>
                <a:path w="1031875" h="1346200">
                  <a:moveTo>
                    <a:pt x="579120" y="339852"/>
                  </a:moveTo>
                  <a:lnTo>
                    <a:pt x="1031748" y="124968"/>
                  </a:lnTo>
                  <a:lnTo>
                    <a:pt x="918971" y="1345691"/>
                  </a:lnTo>
                  <a:lnTo>
                    <a:pt x="742187" y="665988"/>
                  </a:lnTo>
                  <a:lnTo>
                    <a:pt x="0" y="0"/>
                  </a:lnTo>
                  <a:lnTo>
                    <a:pt x="579120" y="339852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357883" y="2167128"/>
              <a:ext cx="502920" cy="1332230"/>
            </a:xfrm>
            <a:custGeom>
              <a:avLst/>
              <a:gdLst/>
              <a:ahLst/>
              <a:cxnLst/>
              <a:rect l="l" t="t" r="r" b="b"/>
              <a:pathLst>
                <a:path w="502919" h="1332229">
                  <a:moveTo>
                    <a:pt x="251460" y="0"/>
                  </a:moveTo>
                  <a:lnTo>
                    <a:pt x="502920" y="301752"/>
                  </a:lnTo>
                </a:path>
                <a:path w="502919" h="1332229">
                  <a:moveTo>
                    <a:pt x="0" y="829055"/>
                  </a:moveTo>
                  <a:lnTo>
                    <a:pt x="50291" y="133197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463040" y="2712719"/>
              <a:ext cx="524510" cy="220979"/>
            </a:xfrm>
            <a:custGeom>
              <a:avLst/>
              <a:gdLst/>
              <a:ahLst/>
              <a:cxnLst/>
              <a:rect l="l" t="t" r="r" b="b"/>
              <a:pathLst>
                <a:path w="524510" h="220980">
                  <a:moveTo>
                    <a:pt x="524255" y="220980"/>
                  </a:moveTo>
                  <a:lnTo>
                    <a:pt x="0" y="0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3500" y="3776472"/>
              <a:ext cx="163195" cy="326390"/>
            </a:xfrm>
            <a:custGeom>
              <a:avLst/>
              <a:gdLst/>
              <a:ahLst/>
              <a:cxnLst/>
              <a:rect l="l" t="t" r="r" b="b"/>
              <a:pathLst>
                <a:path w="163194" h="326389">
                  <a:moveTo>
                    <a:pt x="0" y="0"/>
                  </a:moveTo>
                  <a:lnTo>
                    <a:pt x="163067" y="32613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6567" y="3561588"/>
              <a:ext cx="289560" cy="541020"/>
            </a:xfrm>
            <a:custGeom>
              <a:avLst/>
              <a:gdLst/>
              <a:ahLst/>
              <a:cxnLst/>
              <a:rect l="l" t="t" r="r" b="b"/>
              <a:pathLst>
                <a:path w="289560" h="541020">
                  <a:moveTo>
                    <a:pt x="0" y="541019"/>
                  </a:moveTo>
                  <a:lnTo>
                    <a:pt x="28956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43475" y="2757577"/>
            <a:ext cx="42974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A</a:t>
            </a:r>
            <a:r>
              <a:rPr sz="1721" dirty="0">
                <a:latin typeface="Calibri"/>
                <a:cs typeface="Calibri"/>
              </a:rPr>
              <a:t>N</a:t>
            </a:r>
            <a:r>
              <a:rPr sz="1721" spc="13" dirty="0">
                <a:latin typeface="Calibri"/>
                <a:cs typeface="Calibri"/>
              </a:rPr>
              <a:t>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7280" y="1773223"/>
            <a:ext cx="28967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7366" y="4429242"/>
            <a:ext cx="7086040" cy="1573912"/>
          </a:xfrm>
          <a:prstGeom prst="rect">
            <a:avLst/>
          </a:prstGeom>
        </p:spPr>
        <p:txBody>
          <a:bodyPr vert="horz" wrap="square" lIns="0" tIns="59391" rIns="0" bIns="0" rtlCol="0">
            <a:spAutoFit/>
          </a:bodyPr>
          <a:lstStyle/>
          <a:p>
            <a:pPr marR="1025953" algn="r">
              <a:spcBef>
                <a:spcPts val="468"/>
              </a:spcBef>
              <a:tabLst>
                <a:tab pos="939663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  <a:p>
            <a:pPr marL="367012" marR="26896" indent="-333953">
              <a:lnSpc>
                <a:spcPts val="4465"/>
              </a:lnSpc>
              <a:buFont typeface="Arial MT"/>
              <a:buChar char="•"/>
              <a:tabLst>
                <a:tab pos="366452" algn="l"/>
                <a:tab pos="367572" algn="l"/>
              </a:tabLst>
            </a:pPr>
            <a:r>
              <a:rPr sz="3088" dirty="0">
                <a:latin typeface="Calibri"/>
                <a:cs typeface="Calibri"/>
              </a:rPr>
              <a:t>Can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i="1" dirty="0">
                <a:latin typeface="Calibri"/>
                <a:cs typeface="Calibri"/>
              </a:rPr>
              <a:t>arbitrarily</a:t>
            </a:r>
            <a:r>
              <a:rPr sz="3088" i="1" spc="75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complex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decision </a:t>
            </a:r>
            <a:r>
              <a:rPr sz="3088" spc="-68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boundaries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93795" y="1282849"/>
            <a:ext cx="2085975" cy="3329827"/>
          </a:xfrm>
          <a:custGeom>
            <a:avLst/>
            <a:gdLst/>
            <a:ahLst/>
            <a:cxnLst/>
            <a:rect l="l" t="t" r="r" b="b"/>
            <a:pathLst>
              <a:path w="2364105" h="3773804">
                <a:moveTo>
                  <a:pt x="0" y="393191"/>
                </a:moveTo>
                <a:lnTo>
                  <a:pt x="3076" y="344017"/>
                </a:lnTo>
                <a:lnTo>
                  <a:pt x="12058" y="296624"/>
                </a:lnTo>
                <a:lnTo>
                  <a:pt x="26576" y="251387"/>
                </a:lnTo>
                <a:lnTo>
                  <a:pt x="46259" y="208680"/>
                </a:lnTo>
                <a:lnTo>
                  <a:pt x="70737" y="168878"/>
                </a:lnTo>
                <a:lnTo>
                  <a:pt x="99639" y="132357"/>
                </a:lnTo>
                <a:lnTo>
                  <a:pt x="132594" y="99489"/>
                </a:lnTo>
                <a:lnTo>
                  <a:pt x="169234" y="70650"/>
                </a:lnTo>
                <a:lnTo>
                  <a:pt x="209186" y="46215"/>
                </a:lnTo>
                <a:lnTo>
                  <a:pt x="252080" y="26557"/>
                </a:lnTo>
                <a:lnTo>
                  <a:pt x="297547" y="12053"/>
                </a:lnTo>
                <a:lnTo>
                  <a:pt x="345216" y="3075"/>
                </a:lnTo>
                <a:lnTo>
                  <a:pt x="394715" y="0"/>
                </a:lnTo>
                <a:lnTo>
                  <a:pt x="1970532" y="0"/>
                </a:lnTo>
                <a:lnTo>
                  <a:pt x="2020006" y="3075"/>
                </a:lnTo>
                <a:lnTo>
                  <a:pt x="2067603" y="12053"/>
                </a:lnTo>
                <a:lnTo>
                  <a:pt x="2112961" y="26557"/>
                </a:lnTo>
                <a:lnTo>
                  <a:pt x="2155717" y="46215"/>
                </a:lnTo>
                <a:lnTo>
                  <a:pt x="2195511" y="70650"/>
                </a:lnTo>
                <a:lnTo>
                  <a:pt x="2231978" y="99489"/>
                </a:lnTo>
                <a:lnTo>
                  <a:pt x="2264759" y="132357"/>
                </a:lnTo>
                <a:lnTo>
                  <a:pt x="2293489" y="168878"/>
                </a:lnTo>
                <a:lnTo>
                  <a:pt x="2317808" y="208680"/>
                </a:lnTo>
                <a:lnTo>
                  <a:pt x="2337353" y="251387"/>
                </a:lnTo>
                <a:lnTo>
                  <a:pt x="2351762" y="296624"/>
                </a:lnTo>
                <a:lnTo>
                  <a:pt x="2360673" y="344017"/>
                </a:lnTo>
                <a:lnTo>
                  <a:pt x="2363724" y="393191"/>
                </a:lnTo>
                <a:lnTo>
                  <a:pt x="2363724" y="3380232"/>
                </a:lnTo>
                <a:lnTo>
                  <a:pt x="2360673" y="3429706"/>
                </a:lnTo>
                <a:lnTo>
                  <a:pt x="2351762" y="3477303"/>
                </a:lnTo>
                <a:lnTo>
                  <a:pt x="2337353" y="3522661"/>
                </a:lnTo>
                <a:lnTo>
                  <a:pt x="2317808" y="3565417"/>
                </a:lnTo>
                <a:lnTo>
                  <a:pt x="2293489" y="3605211"/>
                </a:lnTo>
                <a:lnTo>
                  <a:pt x="2264759" y="3641678"/>
                </a:lnTo>
                <a:lnTo>
                  <a:pt x="2231978" y="3674459"/>
                </a:lnTo>
                <a:lnTo>
                  <a:pt x="2195511" y="3703189"/>
                </a:lnTo>
                <a:lnTo>
                  <a:pt x="2155717" y="3727508"/>
                </a:lnTo>
                <a:lnTo>
                  <a:pt x="2112961" y="3747053"/>
                </a:lnTo>
                <a:lnTo>
                  <a:pt x="2067603" y="3761462"/>
                </a:lnTo>
                <a:lnTo>
                  <a:pt x="2020006" y="3770373"/>
                </a:lnTo>
                <a:lnTo>
                  <a:pt x="1970532" y="3773424"/>
                </a:lnTo>
                <a:lnTo>
                  <a:pt x="394715" y="3773424"/>
                </a:lnTo>
                <a:lnTo>
                  <a:pt x="345216" y="3770373"/>
                </a:lnTo>
                <a:lnTo>
                  <a:pt x="297547" y="3761462"/>
                </a:lnTo>
                <a:lnTo>
                  <a:pt x="252080" y="3747053"/>
                </a:lnTo>
                <a:lnTo>
                  <a:pt x="209186" y="3727508"/>
                </a:lnTo>
                <a:lnTo>
                  <a:pt x="169234" y="3703189"/>
                </a:lnTo>
                <a:lnTo>
                  <a:pt x="132594" y="3674459"/>
                </a:lnTo>
                <a:lnTo>
                  <a:pt x="99639" y="3641678"/>
                </a:lnTo>
                <a:lnTo>
                  <a:pt x="70737" y="3605211"/>
                </a:lnTo>
                <a:lnTo>
                  <a:pt x="46259" y="3565417"/>
                </a:lnTo>
                <a:lnTo>
                  <a:pt x="26576" y="3522661"/>
                </a:lnTo>
                <a:lnTo>
                  <a:pt x="12058" y="3477303"/>
                </a:lnTo>
                <a:lnTo>
                  <a:pt x="3076" y="3429706"/>
                </a:lnTo>
                <a:lnTo>
                  <a:pt x="0" y="3380232"/>
                </a:lnTo>
                <a:lnTo>
                  <a:pt x="0" y="393191"/>
                </a:lnTo>
                <a:close/>
              </a:path>
            </a:pathLst>
          </a:custGeom>
          <a:ln w="27432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6" name="object 16"/>
          <p:cNvGrpSpPr/>
          <p:nvPr/>
        </p:nvGrpSpPr>
        <p:grpSpPr>
          <a:xfrm>
            <a:off x="4393603" y="1499347"/>
            <a:ext cx="5993466" cy="2977403"/>
            <a:chOff x="3099816" y="1699260"/>
            <a:chExt cx="6792595" cy="337439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0" y="2127504"/>
              <a:ext cx="2767583" cy="29458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275" y="3692651"/>
              <a:ext cx="176784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356" y="3692651"/>
              <a:ext cx="175260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3692651"/>
              <a:ext cx="176783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8643" y="3281172"/>
              <a:ext cx="176784" cy="1767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86684" y="3451872"/>
              <a:ext cx="530860" cy="247015"/>
            </a:xfrm>
            <a:custGeom>
              <a:avLst/>
              <a:gdLst/>
              <a:ahLst/>
              <a:cxnLst/>
              <a:rect l="l" t="t" r="r" b="b"/>
              <a:pathLst>
                <a:path w="530860" h="247014">
                  <a:moveTo>
                    <a:pt x="530352" y="4572"/>
                  </a:moveTo>
                  <a:lnTo>
                    <a:pt x="437388" y="0"/>
                  </a:lnTo>
                  <a:lnTo>
                    <a:pt x="448995" y="25260"/>
                  </a:lnTo>
                  <a:lnTo>
                    <a:pt x="440436" y="27432"/>
                  </a:lnTo>
                  <a:lnTo>
                    <a:pt x="447357" y="35318"/>
                  </a:lnTo>
                  <a:lnTo>
                    <a:pt x="0" y="237744"/>
                  </a:lnTo>
                  <a:lnTo>
                    <a:pt x="4572" y="246888"/>
                  </a:lnTo>
                  <a:lnTo>
                    <a:pt x="455333" y="44411"/>
                  </a:lnTo>
                  <a:lnTo>
                    <a:pt x="460527" y="50317"/>
                  </a:lnTo>
                  <a:lnTo>
                    <a:pt x="462800" y="55270"/>
                  </a:lnTo>
                  <a:lnTo>
                    <a:pt x="249936" y="237744"/>
                  </a:lnTo>
                  <a:lnTo>
                    <a:pt x="256032" y="246888"/>
                  </a:lnTo>
                  <a:lnTo>
                    <a:pt x="467474" y="65430"/>
                  </a:lnTo>
                  <a:lnTo>
                    <a:pt x="472440" y="76200"/>
                  </a:lnTo>
                  <a:lnTo>
                    <a:pt x="477608" y="69799"/>
                  </a:lnTo>
                  <a:lnTo>
                    <a:pt x="495300" y="89916"/>
                  </a:lnTo>
                  <a:lnTo>
                    <a:pt x="513448" y="45720"/>
                  </a:lnTo>
                  <a:lnTo>
                    <a:pt x="53035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2672" y="3692651"/>
              <a:ext cx="176784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8267" y="3456432"/>
              <a:ext cx="275844" cy="2407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7887" y="3692651"/>
              <a:ext cx="176784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443" y="3692651"/>
              <a:ext cx="176784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6427" y="3692651"/>
              <a:ext cx="176784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5256" y="3281172"/>
              <a:ext cx="176784" cy="1767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73283" y="3451872"/>
              <a:ext cx="530860" cy="247015"/>
            </a:xfrm>
            <a:custGeom>
              <a:avLst/>
              <a:gdLst/>
              <a:ahLst/>
              <a:cxnLst/>
              <a:rect l="l" t="t" r="r" b="b"/>
              <a:pathLst>
                <a:path w="530860" h="247014">
                  <a:moveTo>
                    <a:pt x="530352" y="4572"/>
                  </a:moveTo>
                  <a:lnTo>
                    <a:pt x="437388" y="0"/>
                  </a:lnTo>
                  <a:lnTo>
                    <a:pt x="448411" y="25057"/>
                  </a:lnTo>
                  <a:lnTo>
                    <a:pt x="438912" y="27432"/>
                  </a:lnTo>
                  <a:lnTo>
                    <a:pt x="446278" y="35826"/>
                  </a:lnTo>
                  <a:lnTo>
                    <a:pt x="0" y="237744"/>
                  </a:lnTo>
                  <a:lnTo>
                    <a:pt x="3048" y="246888"/>
                  </a:lnTo>
                  <a:lnTo>
                    <a:pt x="454228" y="44881"/>
                  </a:lnTo>
                  <a:lnTo>
                    <a:pt x="460057" y="51511"/>
                  </a:lnTo>
                  <a:lnTo>
                    <a:pt x="462013" y="55968"/>
                  </a:lnTo>
                  <a:lnTo>
                    <a:pt x="249936" y="237744"/>
                  </a:lnTo>
                  <a:lnTo>
                    <a:pt x="256032" y="246888"/>
                  </a:lnTo>
                  <a:lnTo>
                    <a:pt x="466534" y="66255"/>
                  </a:lnTo>
                  <a:lnTo>
                    <a:pt x="470916" y="76200"/>
                  </a:lnTo>
                  <a:lnTo>
                    <a:pt x="476173" y="69862"/>
                  </a:lnTo>
                  <a:lnTo>
                    <a:pt x="493776" y="89916"/>
                  </a:lnTo>
                  <a:lnTo>
                    <a:pt x="512724" y="45720"/>
                  </a:lnTo>
                  <a:lnTo>
                    <a:pt x="53035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60" y="3692651"/>
              <a:ext cx="176784" cy="1767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879" y="3456432"/>
              <a:ext cx="275843" cy="2407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7983" y="2535935"/>
              <a:ext cx="3616960" cy="777240"/>
            </a:xfrm>
            <a:custGeom>
              <a:avLst/>
              <a:gdLst/>
              <a:ahLst/>
              <a:cxnLst/>
              <a:rect l="l" t="t" r="r" b="b"/>
              <a:pathLst>
                <a:path w="3616959" h="777239">
                  <a:moveTo>
                    <a:pt x="2709684" y="18288"/>
                  </a:moveTo>
                  <a:lnTo>
                    <a:pt x="2616708" y="0"/>
                  </a:lnTo>
                  <a:lnTo>
                    <a:pt x="2621064" y="15430"/>
                  </a:lnTo>
                  <a:lnTo>
                    <a:pt x="2615196" y="15240"/>
                  </a:lnTo>
                  <a:lnTo>
                    <a:pt x="2624340" y="35153"/>
                  </a:lnTo>
                  <a:lnTo>
                    <a:pt x="0" y="766572"/>
                  </a:lnTo>
                  <a:lnTo>
                    <a:pt x="3048" y="777240"/>
                  </a:lnTo>
                  <a:lnTo>
                    <a:pt x="2628874" y="44996"/>
                  </a:lnTo>
                  <a:lnTo>
                    <a:pt x="2630360" y="48221"/>
                  </a:lnTo>
                  <a:lnTo>
                    <a:pt x="2630576" y="48996"/>
                  </a:lnTo>
                  <a:lnTo>
                    <a:pt x="1085100" y="766572"/>
                  </a:lnTo>
                  <a:lnTo>
                    <a:pt x="1089672" y="775716"/>
                  </a:lnTo>
                  <a:lnTo>
                    <a:pt x="2633218" y="58318"/>
                  </a:lnTo>
                  <a:lnTo>
                    <a:pt x="2639568" y="80772"/>
                  </a:lnTo>
                  <a:lnTo>
                    <a:pt x="2643657" y="77127"/>
                  </a:lnTo>
                  <a:lnTo>
                    <a:pt x="2650248" y="91440"/>
                  </a:lnTo>
                  <a:lnTo>
                    <a:pt x="2689872" y="42672"/>
                  </a:lnTo>
                  <a:lnTo>
                    <a:pt x="2709684" y="18288"/>
                  </a:lnTo>
                  <a:close/>
                </a:path>
                <a:path w="3616959" h="777239">
                  <a:moveTo>
                    <a:pt x="3616464" y="768096"/>
                  </a:moveTo>
                  <a:lnTo>
                    <a:pt x="2896438" y="72123"/>
                  </a:lnTo>
                  <a:lnTo>
                    <a:pt x="2905595" y="62484"/>
                  </a:lnTo>
                  <a:lnTo>
                    <a:pt x="2921520" y="45720"/>
                  </a:lnTo>
                  <a:lnTo>
                    <a:pt x="2831604" y="18288"/>
                  </a:lnTo>
                  <a:lnTo>
                    <a:pt x="2863608" y="106680"/>
                  </a:lnTo>
                  <a:lnTo>
                    <a:pt x="2889008" y="79933"/>
                  </a:lnTo>
                  <a:lnTo>
                    <a:pt x="3608844" y="775716"/>
                  </a:lnTo>
                  <a:lnTo>
                    <a:pt x="3616464" y="768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8848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308848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08848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8848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8354568" y="3456432"/>
              <a:ext cx="83820" cy="238125"/>
            </a:xfrm>
            <a:custGeom>
              <a:avLst/>
              <a:gdLst/>
              <a:ahLst/>
              <a:cxnLst/>
              <a:rect l="l" t="t" r="r" b="b"/>
              <a:pathLst>
                <a:path w="83820" h="238125">
                  <a:moveTo>
                    <a:pt x="36576" y="83819"/>
                  </a:moveTo>
                  <a:lnTo>
                    <a:pt x="0" y="83819"/>
                  </a:lnTo>
                  <a:lnTo>
                    <a:pt x="41148" y="0"/>
                  </a:lnTo>
                  <a:lnTo>
                    <a:pt x="76061" y="68579"/>
                  </a:lnTo>
                  <a:lnTo>
                    <a:pt x="36576" y="68579"/>
                  </a:lnTo>
                  <a:lnTo>
                    <a:pt x="36576" y="83819"/>
                  </a:lnTo>
                  <a:close/>
                </a:path>
                <a:path w="83820" h="238125">
                  <a:moveTo>
                    <a:pt x="47244" y="237743"/>
                  </a:moveTo>
                  <a:lnTo>
                    <a:pt x="36576" y="237743"/>
                  </a:lnTo>
                  <a:lnTo>
                    <a:pt x="36576" y="68579"/>
                  </a:lnTo>
                  <a:lnTo>
                    <a:pt x="47244" y="68579"/>
                  </a:lnTo>
                  <a:lnTo>
                    <a:pt x="47244" y="237743"/>
                  </a:lnTo>
                  <a:close/>
                </a:path>
                <a:path w="83820" h="238125">
                  <a:moveTo>
                    <a:pt x="83820" y="83819"/>
                  </a:moveTo>
                  <a:lnTo>
                    <a:pt x="47244" y="83819"/>
                  </a:lnTo>
                  <a:lnTo>
                    <a:pt x="47244" y="68579"/>
                  </a:lnTo>
                  <a:lnTo>
                    <a:pt x="76061" y="68579"/>
                  </a:lnTo>
                  <a:lnTo>
                    <a:pt x="83820" y="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51163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8551163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8395716" y="3456432"/>
              <a:ext cx="247015" cy="241300"/>
            </a:xfrm>
            <a:custGeom>
              <a:avLst/>
              <a:gdLst/>
              <a:ahLst/>
              <a:cxnLst/>
              <a:rect l="l" t="t" r="r" b="b"/>
              <a:pathLst>
                <a:path w="247015" h="241300">
                  <a:moveTo>
                    <a:pt x="30480" y="88392"/>
                  </a:moveTo>
                  <a:lnTo>
                    <a:pt x="0" y="0"/>
                  </a:lnTo>
                  <a:lnTo>
                    <a:pt x="89916" y="27432"/>
                  </a:lnTo>
                  <a:lnTo>
                    <a:pt x="73571" y="44196"/>
                  </a:lnTo>
                  <a:lnTo>
                    <a:pt x="53340" y="44196"/>
                  </a:lnTo>
                  <a:lnTo>
                    <a:pt x="45720" y="51816"/>
                  </a:lnTo>
                  <a:lnTo>
                    <a:pt x="56182" y="62030"/>
                  </a:lnTo>
                  <a:lnTo>
                    <a:pt x="30480" y="88392"/>
                  </a:lnTo>
                  <a:close/>
                </a:path>
                <a:path w="247015" h="241300">
                  <a:moveTo>
                    <a:pt x="56182" y="62030"/>
                  </a:moveTo>
                  <a:lnTo>
                    <a:pt x="45720" y="51816"/>
                  </a:lnTo>
                  <a:lnTo>
                    <a:pt x="53340" y="44196"/>
                  </a:lnTo>
                  <a:lnTo>
                    <a:pt x="63704" y="54315"/>
                  </a:lnTo>
                  <a:lnTo>
                    <a:pt x="56182" y="62030"/>
                  </a:lnTo>
                  <a:close/>
                </a:path>
                <a:path w="247015" h="241300">
                  <a:moveTo>
                    <a:pt x="63704" y="54315"/>
                  </a:moveTo>
                  <a:lnTo>
                    <a:pt x="53340" y="44196"/>
                  </a:lnTo>
                  <a:lnTo>
                    <a:pt x="73571" y="44196"/>
                  </a:lnTo>
                  <a:lnTo>
                    <a:pt x="63704" y="54315"/>
                  </a:lnTo>
                  <a:close/>
                </a:path>
                <a:path w="247015" h="241300">
                  <a:moveTo>
                    <a:pt x="239268" y="240792"/>
                  </a:moveTo>
                  <a:lnTo>
                    <a:pt x="56182" y="62030"/>
                  </a:lnTo>
                  <a:lnTo>
                    <a:pt x="63704" y="54315"/>
                  </a:lnTo>
                  <a:lnTo>
                    <a:pt x="246888" y="233172"/>
                  </a:lnTo>
                  <a:lnTo>
                    <a:pt x="239268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8720" y="3692651"/>
              <a:ext cx="175259" cy="1767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09575" y="2548127"/>
              <a:ext cx="2289175" cy="1151255"/>
            </a:xfrm>
            <a:custGeom>
              <a:avLst/>
              <a:gdLst/>
              <a:ahLst/>
              <a:cxnLst/>
              <a:rect l="l" t="t" r="r" b="b"/>
              <a:pathLst>
                <a:path w="2289175" h="1151254">
                  <a:moveTo>
                    <a:pt x="1726692" y="754380"/>
                  </a:moveTo>
                  <a:lnTo>
                    <a:pt x="79629" y="34455"/>
                  </a:lnTo>
                  <a:lnTo>
                    <a:pt x="82003" y="28956"/>
                  </a:lnTo>
                  <a:lnTo>
                    <a:pt x="94488" y="0"/>
                  </a:lnTo>
                  <a:lnTo>
                    <a:pt x="0" y="6096"/>
                  </a:lnTo>
                  <a:lnTo>
                    <a:pt x="60960" y="77724"/>
                  </a:lnTo>
                  <a:lnTo>
                    <a:pt x="75590" y="43827"/>
                  </a:lnTo>
                  <a:lnTo>
                    <a:pt x="1722120" y="763524"/>
                  </a:lnTo>
                  <a:lnTo>
                    <a:pt x="1726692" y="754380"/>
                  </a:lnTo>
                  <a:close/>
                </a:path>
                <a:path w="2289175" h="1151254">
                  <a:moveTo>
                    <a:pt x="2289060" y="1141488"/>
                  </a:moveTo>
                  <a:lnTo>
                    <a:pt x="1864512" y="938822"/>
                  </a:lnTo>
                  <a:lnTo>
                    <a:pt x="1867458" y="932700"/>
                  </a:lnTo>
                  <a:lnTo>
                    <a:pt x="1880628" y="905268"/>
                  </a:lnTo>
                  <a:lnTo>
                    <a:pt x="1786140" y="908316"/>
                  </a:lnTo>
                  <a:lnTo>
                    <a:pt x="1844052" y="981468"/>
                  </a:lnTo>
                  <a:lnTo>
                    <a:pt x="1860092" y="948042"/>
                  </a:lnTo>
                  <a:lnTo>
                    <a:pt x="2284488" y="1150632"/>
                  </a:lnTo>
                  <a:lnTo>
                    <a:pt x="2289060" y="114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9217151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9217151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9217151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9217151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9262872" y="3456432"/>
              <a:ext cx="83820" cy="238125"/>
            </a:xfrm>
            <a:custGeom>
              <a:avLst/>
              <a:gdLst/>
              <a:ahLst/>
              <a:cxnLst/>
              <a:rect l="l" t="t" r="r" b="b"/>
              <a:pathLst>
                <a:path w="83820" h="238125">
                  <a:moveTo>
                    <a:pt x="36576" y="83819"/>
                  </a:moveTo>
                  <a:lnTo>
                    <a:pt x="0" y="83819"/>
                  </a:lnTo>
                  <a:lnTo>
                    <a:pt x="41148" y="0"/>
                  </a:lnTo>
                  <a:lnTo>
                    <a:pt x="76061" y="68579"/>
                  </a:lnTo>
                  <a:lnTo>
                    <a:pt x="36576" y="68579"/>
                  </a:lnTo>
                  <a:lnTo>
                    <a:pt x="36576" y="83819"/>
                  </a:lnTo>
                  <a:close/>
                </a:path>
                <a:path w="83820" h="238125">
                  <a:moveTo>
                    <a:pt x="47244" y="237743"/>
                  </a:moveTo>
                  <a:lnTo>
                    <a:pt x="36576" y="237743"/>
                  </a:lnTo>
                  <a:lnTo>
                    <a:pt x="36576" y="68579"/>
                  </a:lnTo>
                  <a:lnTo>
                    <a:pt x="47244" y="68579"/>
                  </a:lnTo>
                  <a:lnTo>
                    <a:pt x="47244" y="237743"/>
                  </a:lnTo>
                  <a:close/>
                </a:path>
                <a:path w="83820" h="238125">
                  <a:moveTo>
                    <a:pt x="83820" y="83819"/>
                  </a:moveTo>
                  <a:lnTo>
                    <a:pt x="47244" y="83819"/>
                  </a:lnTo>
                  <a:lnTo>
                    <a:pt x="47244" y="68579"/>
                  </a:lnTo>
                  <a:lnTo>
                    <a:pt x="76061" y="68579"/>
                  </a:lnTo>
                  <a:lnTo>
                    <a:pt x="83820" y="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9459467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9459467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9304019" y="3456432"/>
              <a:ext cx="247015" cy="241300"/>
            </a:xfrm>
            <a:custGeom>
              <a:avLst/>
              <a:gdLst/>
              <a:ahLst/>
              <a:cxnLst/>
              <a:rect l="l" t="t" r="r" b="b"/>
              <a:pathLst>
                <a:path w="247015" h="241300">
                  <a:moveTo>
                    <a:pt x="30480" y="88392"/>
                  </a:moveTo>
                  <a:lnTo>
                    <a:pt x="0" y="0"/>
                  </a:lnTo>
                  <a:lnTo>
                    <a:pt x="89916" y="27432"/>
                  </a:lnTo>
                  <a:lnTo>
                    <a:pt x="73571" y="44196"/>
                  </a:lnTo>
                  <a:lnTo>
                    <a:pt x="53340" y="44196"/>
                  </a:lnTo>
                  <a:lnTo>
                    <a:pt x="45720" y="51816"/>
                  </a:lnTo>
                  <a:lnTo>
                    <a:pt x="56182" y="62030"/>
                  </a:lnTo>
                  <a:lnTo>
                    <a:pt x="30480" y="88392"/>
                  </a:lnTo>
                  <a:close/>
                </a:path>
                <a:path w="247015" h="241300">
                  <a:moveTo>
                    <a:pt x="56182" y="62030"/>
                  </a:moveTo>
                  <a:lnTo>
                    <a:pt x="45720" y="51816"/>
                  </a:lnTo>
                  <a:lnTo>
                    <a:pt x="53340" y="44196"/>
                  </a:lnTo>
                  <a:lnTo>
                    <a:pt x="63704" y="54315"/>
                  </a:lnTo>
                  <a:lnTo>
                    <a:pt x="56182" y="62030"/>
                  </a:lnTo>
                  <a:close/>
                </a:path>
                <a:path w="247015" h="241300">
                  <a:moveTo>
                    <a:pt x="63704" y="54315"/>
                  </a:moveTo>
                  <a:lnTo>
                    <a:pt x="53340" y="44196"/>
                  </a:lnTo>
                  <a:lnTo>
                    <a:pt x="73571" y="44196"/>
                  </a:lnTo>
                  <a:lnTo>
                    <a:pt x="63704" y="54315"/>
                  </a:lnTo>
                  <a:close/>
                </a:path>
                <a:path w="247015" h="241300">
                  <a:moveTo>
                    <a:pt x="239268" y="240792"/>
                  </a:moveTo>
                  <a:lnTo>
                    <a:pt x="56182" y="62030"/>
                  </a:lnTo>
                  <a:lnTo>
                    <a:pt x="63704" y="54315"/>
                  </a:lnTo>
                  <a:lnTo>
                    <a:pt x="246888" y="233172"/>
                  </a:lnTo>
                  <a:lnTo>
                    <a:pt x="239268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7023" y="3692651"/>
              <a:ext cx="175259" cy="1767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609588" y="2534411"/>
              <a:ext cx="3197860" cy="1164590"/>
            </a:xfrm>
            <a:custGeom>
              <a:avLst/>
              <a:gdLst/>
              <a:ahLst/>
              <a:cxnLst/>
              <a:rect l="l" t="t" r="r" b="b"/>
              <a:pathLst>
                <a:path w="3197859" h="1164589">
                  <a:moveTo>
                    <a:pt x="2695956" y="742188"/>
                  </a:moveTo>
                  <a:lnTo>
                    <a:pt x="82016" y="35648"/>
                  </a:lnTo>
                  <a:lnTo>
                    <a:pt x="82981" y="32004"/>
                  </a:lnTo>
                  <a:lnTo>
                    <a:pt x="91440" y="0"/>
                  </a:lnTo>
                  <a:lnTo>
                    <a:pt x="0" y="19812"/>
                  </a:lnTo>
                  <a:lnTo>
                    <a:pt x="70104" y="80772"/>
                  </a:lnTo>
                  <a:lnTo>
                    <a:pt x="79286" y="45986"/>
                  </a:lnTo>
                  <a:lnTo>
                    <a:pt x="2692908" y="752856"/>
                  </a:lnTo>
                  <a:lnTo>
                    <a:pt x="2695956" y="742188"/>
                  </a:lnTo>
                  <a:close/>
                </a:path>
                <a:path w="3197859" h="1164589">
                  <a:moveTo>
                    <a:pt x="3197339" y="1155204"/>
                  </a:moveTo>
                  <a:lnTo>
                    <a:pt x="2772803" y="952538"/>
                  </a:lnTo>
                  <a:lnTo>
                    <a:pt x="2775750" y="946416"/>
                  </a:lnTo>
                  <a:lnTo>
                    <a:pt x="2788907" y="918984"/>
                  </a:lnTo>
                  <a:lnTo>
                    <a:pt x="2694419" y="922032"/>
                  </a:lnTo>
                  <a:lnTo>
                    <a:pt x="2752331" y="995184"/>
                  </a:lnTo>
                  <a:lnTo>
                    <a:pt x="2768384" y="961758"/>
                  </a:lnTo>
                  <a:lnTo>
                    <a:pt x="3192767" y="1164348"/>
                  </a:lnTo>
                  <a:lnTo>
                    <a:pt x="3197339" y="1155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6729983" y="1700784"/>
              <a:ext cx="439420" cy="426720"/>
            </a:xfrm>
            <a:custGeom>
              <a:avLst/>
              <a:gdLst/>
              <a:ahLst/>
              <a:cxnLst/>
              <a:rect l="l" t="t" r="r" b="b"/>
              <a:pathLst>
                <a:path w="439420" h="426719">
                  <a:moveTo>
                    <a:pt x="182880" y="426720"/>
                  </a:moveTo>
                  <a:lnTo>
                    <a:pt x="0" y="111252"/>
                  </a:lnTo>
                  <a:lnTo>
                    <a:pt x="169164" y="286512"/>
                  </a:lnTo>
                  <a:lnTo>
                    <a:pt x="239268" y="54864"/>
                  </a:lnTo>
                  <a:lnTo>
                    <a:pt x="239268" y="59436"/>
                  </a:lnTo>
                  <a:lnTo>
                    <a:pt x="396240" y="0"/>
                  </a:lnTo>
                  <a:lnTo>
                    <a:pt x="399288" y="114300"/>
                  </a:lnTo>
                  <a:lnTo>
                    <a:pt x="309372" y="140208"/>
                  </a:lnTo>
                  <a:lnTo>
                    <a:pt x="438912" y="272796"/>
                  </a:lnTo>
                  <a:lnTo>
                    <a:pt x="344424" y="269748"/>
                  </a:lnTo>
                  <a:lnTo>
                    <a:pt x="182880" y="4267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729983" y="1700784"/>
              <a:ext cx="439420" cy="426720"/>
            </a:xfrm>
            <a:custGeom>
              <a:avLst/>
              <a:gdLst/>
              <a:ahLst/>
              <a:cxnLst/>
              <a:rect l="l" t="t" r="r" b="b"/>
              <a:pathLst>
                <a:path w="439420" h="426719">
                  <a:moveTo>
                    <a:pt x="169164" y="286512"/>
                  </a:moveTo>
                  <a:lnTo>
                    <a:pt x="239268" y="54864"/>
                  </a:lnTo>
                  <a:lnTo>
                    <a:pt x="239268" y="59436"/>
                  </a:lnTo>
                  <a:lnTo>
                    <a:pt x="396240" y="0"/>
                  </a:lnTo>
                  <a:lnTo>
                    <a:pt x="399288" y="114300"/>
                  </a:lnTo>
                  <a:lnTo>
                    <a:pt x="309372" y="140208"/>
                  </a:lnTo>
                  <a:lnTo>
                    <a:pt x="438912" y="272796"/>
                  </a:lnTo>
                  <a:lnTo>
                    <a:pt x="344424" y="269748"/>
                  </a:lnTo>
                  <a:lnTo>
                    <a:pt x="182880" y="426720"/>
                  </a:lnTo>
                  <a:lnTo>
                    <a:pt x="0" y="111252"/>
                  </a:lnTo>
                  <a:lnTo>
                    <a:pt x="169164" y="286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6729983" y="2110740"/>
              <a:ext cx="288290" cy="375285"/>
            </a:xfrm>
            <a:custGeom>
              <a:avLst/>
              <a:gdLst/>
              <a:ahLst/>
              <a:cxnLst/>
              <a:rect l="l" t="t" r="r" b="b"/>
              <a:pathLst>
                <a:path w="288290" h="375285">
                  <a:moveTo>
                    <a:pt x="256032" y="374903"/>
                  </a:moveTo>
                  <a:lnTo>
                    <a:pt x="207264" y="185927"/>
                  </a:lnTo>
                  <a:lnTo>
                    <a:pt x="0" y="0"/>
                  </a:lnTo>
                  <a:lnTo>
                    <a:pt x="161544" y="94487"/>
                  </a:lnTo>
                  <a:lnTo>
                    <a:pt x="288035" y="35051"/>
                  </a:lnTo>
                  <a:lnTo>
                    <a:pt x="256032" y="37490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6729983" y="2110740"/>
              <a:ext cx="288290" cy="375285"/>
            </a:xfrm>
            <a:custGeom>
              <a:avLst/>
              <a:gdLst/>
              <a:ahLst/>
              <a:cxnLst/>
              <a:rect l="l" t="t" r="r" b="b"/>
              <a:pathLst>
                <a:path w="288290" h="375285">
                  <a:moveTo>
                    <a:pt x="161544" y="94487"/>
                  </a:moveTo>
                  <a:lnTo>
                    <a:pt x="288035" y="35051"/>
                  </a:lnTo>
                  <a:lnTo>
                    <a:pt x="256032" y="374903"/>
                  </a:lnTo>
                  <a:lnTo>
                    <a:pt x="207264" y="185927"/>
                  </a:lnTo>
                  <a:lnTo>
                    <a:pt x="0" y="0"/>
                  </a:lnTo>
                  <a:lnTo>
                    <a:pt x="161544" y="944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9290303" y="2833116"/>
              <a:ext cx="100965" cy="398145"/>
            </a:xfrm>
            <a:custGeom>
              <a:avLst/>
              <a:gdLst/>
              <a:ahLst/>
              <a:cxnLst/>
              <a:rect l="l" t="t" r="r" b="b"/>
              <a:pathLst>
                <a:path w="100965" h="398144">
                  <a:moveTo>
                    <a:pt x="62483" y="397764"/>
                  </a:moveTo>
                  <a:lnTo>
                    <a:pt x="0" y="179832"/>
                  </a:lnTo>
                  <a:lnTo>
                    <a:pt x="100583" y="0"/>
                  </a:lnTo>
                  <a:lnTo>
                    <a:pt x="62483" y="39776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9290303" y="2833116"/>
              <a:ext cx="100965" cy="398145"/>
            </a:xfrm>
            <a:custGeom>
              <a:avLst/>
              <a:gdLst/>
              <a:ahLst/>
              <a:cxnLst/>
              <a:rect l="l" t="t" r="r" b="b"/>
              <a:pathLst>
                <a:path w="100965" h="398144">
                  <a:moveTo>
                    <a:pt x="0" y="179832"/>
                  </a:moveTo>
                  <a:lnTo>
                    <a:pt x="100583" y="0"/>
                  </a:lnTo>
                  <a:lnTo>
                    <a:pt x="62483" y="397764"/>
                  </a:lnTo>
                  <a:lnTo>
                    <a:pt x="0" y="17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8011" y="3159252"/>
              <a:ext cx="147828" cy="17678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271003" y="3048000"/>
              <a:ext cx="402590" cy="364490"/>
            </a:xfrm>
            <a:custGeom>
              <a:avLst/>
              <a:gdLst/>
              <a:ahLst/>
              <a:cxnLst/>
              <a:rect l="l" t="t" r="r" b="b"/>
              <a:pathLst>
                <a:path w="402590" h="364489">
                  <a:moveTo>
                    <a:pt x="402335" y="364235"/>
                  </a:moveTo>
                  <a:lnTo>
                    <a:pt x="0" y="0"/>
                  </a:lnTo>
                  <a:lnTo>
                    <a:pt x="318516" y="192024"/>
                  </a:lnTo>
                  <a:lnTo>
                    <a:pt x="402335" y="3642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271003" y="3048000"/>
              <a:ext cx="402590" cy="364490"/>
            </a:xfrm>
            <a:custGeom>
              <a:avLst/>
              <a:gdLst/>
              <a:ahLst/>
              <a:cxnLst/>
              <a:rect l="l" t="t" r="r" b="b"/>
              <a:pathLst>
                <a:path w="402590" h="364489">
                  <a:moveTo>
                    <a:pt x="0" y="0"/>
                  </a:moveTo>
                  <a:lnTo>
                    <a:pt x="318516" y="192024"/>
                  </a:lnTo>
                  <a:lnTo>
                    <a:pt x="402335" y="3642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12635" y="3023616"/>
              <a:ext cx="327660" cy="568960"/>
            </a:xfrm>
            <a:custGeom>
              <a:avLst/>
              <a:gdLst/>
              <a:ahLst/>
              <a:cxnLst/>
              <a:rect l="l" t="t" r="r" b="b"/>
              <a:pathLst>
                <a:path w="327659" h="568960">
                  <a:moveTo>
                    <a:pt x="327660" y="568451"/>
                  </a:moveTo>
                  <a:lnTo>
                    <a:pt x="0" y="0"/>
                  </a:lnTo>
                  <a:lnTo>
                    <a:pt x="301751" y="313943"/>
                  </a:lnTo>
                  <a:lnTo>
                    <a:pt x="327660" y="5684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6612635" y="3023616"/>
              <a:ext cx="327660" cy="568960"/>
            </a:xfrm>
            <a:custGeom>
              <a:avLst/>
              <a:gdLst/>
              <a:ahLst/>
              <a:cxnLst/>
              <a:rect l="l" t="t" r="r" b="b"/>
              <a:pathLst>
                <a:path w="327659" h="568960">
                  <a:moveTo>
                    <a:pt x="0" y="0"/>
                  </a:moveTo>
                  <a:lnTo>
                    <a:pt x="301751" y="313943"/>
                  </a:lnTo>
                  <a:lnTo>
                    <a:pt x="327660" y="56845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25896" y="3127248"/>
              <a:ext cx="349250" cy="440690"/>
            </a:xfrm>
            <a:custGeom>
              <a:avLst/>
              <a:gdLst/>
              <a:ahLst/>
              <a:cxnLst/>
              <a:rect l="l" t="t" r="r" b="b"/>
              <a:pathLst>
                <a:path w="349250" h="440689">
                  <a:moveTo>
                    <a:pt x="28955" y="440435"/>
                  </a:moveTo>
                  <a:lnTo>
                    <a:pt x="0" y="144779"/>
                  </a:lnTo>
                  <a:lnTo>
                    <a:pt x="53339" y="0"/>
                  </a:lnTo>
                  <a:lnTo>
                    <a:pt x="348996" y="115824"/>
                  </a:lnTo>
                  <a:lnTo>
                    <a:pt x="28955" y="4404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25896" y="3127248"/>
              <a:ext cx="349250" cy="440690"/>
            </a:xfrm>
            <a:custGeom>
              <a:avLst/>
              <a:gdLst/>
              <a:ahLst/>
              <a:cxnLst/>
              <a:rect l="l" t="t" r="r" b="b"/>
              <a:pathLst>
                <a:path w="349250" h="440689">
                  <a:moveTo>
                    <a:pt x="0" y="144779"/>
                  </a:moveTo>
                  <a:lnTo>
                    <a:pt x="28955" y="440435"/>
                  </a:lnTo>
                  <a:lnTo>
                    <a:pt x="348996" y="115824"/>
                  </a:lnTo>
                  <a:lnTo>
                    <a:pt x="53339" y="0"/>
                  </a:lnTo>
                  <a:lnTo>
                    <a:pt x="0" y="144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4914900" y="3211067"/>
              <a:ext cx="472440" cy="402590"/>
            </a:xfrm>
            <a:custGeom>
              <a:avLst/>
              <a:gdLst/>
              <a:ahLst/>
              <a:cxnLst/>
              <a:rect l="l" t="t" r="r" b="b"/>
              <a:pathLst>
                <a:path w="472439" h="402589">
                  <a:moveTo>
                    <a:pt x="472439" y="402335"/>
                  </a:moveTo>
                  <a:lnTo>
                    <a:pt x="291083" y="393191"/>
                  </a:lnTo>
                  <a:lnTo>
                    <a:pt x="0" y="268224"/>
                  </a:lnTo>
                  <a:lnTo>
                    <a:pt x="92964" y="0"/>
                  </a:lnTo>
                  <a:lnTo>
                    <a:pt x="472439" y="4023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4900" y="3211067"/>
              <a:ext cx="472440" cy="402590"/>
            </a:xfrm>
            <a:custGeom>
              <a:avLst/>
              <a:gdLst/>
              <a:ahLst/>
              <a:cxnLst/>
              <a:rect l="l" t="t" r="r" b="b"/>
              <a:pathLst>
                <a:path w="472439" h="402589">
                  <a:moveTo>
                    <a:pt x="0" y="268224"/>
                  </a:moveTo>
                  <a:lnTo>
                    <a:pt x="291083" y="393191"/>
                  </a:lnTo>
                  <a:lnTo>
                    <a:pt x="472439" y="402335"/>
                  </a:lnTo>
                  <a:lnTo>
                    <a:pt x="92964" y="0"/>
                  </a:lnTo>
                  <a:lnTo>
                    <a:pt x="0" y="2682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3547872" y="3023616"/>
              <a:ext cx="256540" cy="222885"/>
            </a:xfrm>
            <a:custGeom>
              <a:avLst/>
              <a:gdLst/>
              <a:ahLst/>
              <a:cxnLst/>
              <a:rect l="l" t="t" r="r" b="b"/>
              <a:pathLst>
                <a:path w="256539" h="222885">
                  <a:moveTo>
                    <a:pt x="121919" y="222503"/>
                  </a:moveTo>
                  <a:lnTo>
                    <a:pt x="0" y="83819"/>
                  </a:lnTo>
                  <a:lnTo>
                    <a:pt x="252983" y="0"/>
                  </a:lnTo>
                  <a:lnTo>
                    <a:pt x="256031" y="187451"/>
                  </a:lnTo>
                  <a:lnTo>
                    <a:pt x="121919" y="22250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3547872" y="3023616"/>
              <a:ext cx="256540" cy="222885"/>
            </a:xfrm>
            <a:custGeom>
              <a:avLst/>
              <a:gdLst/>
              <a:ahLst/>
              <a:cxnLst/>
              <a:rect l="l" t="t" r="r" b="b"/>
              <a:pathLst>
                <a:path w="256539" h="222885">
                  <a:moveTo>
                    <a:pt x="0" y="83819"/>
                  </a:moveTo>
                  <a:lnTo>
                    <a:pt x="121919" y="222503"/>
                  </a:lnTo>
                  <a:lnTo>
                    <a:pt x="256031" y="187451"/>
                  </a:lnTo>
                  <a:lnTo>
                    <a:pt x="252983" y="0"/>
                  </a:lnTo>
                  <a:lnTo>
                    <a:pt x="0" y="838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3188195" y="3834383"/>
              <a:ext cx="6616065" cy="1221105"/>
            </a:xfrm>
            <a:custGeom>
              <a:avLst/>
              <a:gdLst/>
              <a:ahLst/>
              <a:cxnLst/>
              <a:rect l="l" t="t" r="r" b="b"/>
              <a:pathLst>
                <a:path w="6616065" h="1221104">
                  <a:moveTo>
                    <a:pt x="6615697" y="33528"/>
                  </a:moveTo>
                  <a:lnTo>
                    <a:pt x="6524244" y="19812"/>
                  </a:lnTo>
                  <a:lnTo>
                    <a:pt x="6527305" y="29184"/>
                  </a:lnTo>
                  <a:lnTo>
                    <a:pt x="6522733" y="28956"/>
                  </a:lnTo>
                  <a:lnTo>
                    <a:pt x="6534429" y="54927"/>
                  </a:lnTo>
                  <a:lnTo>
                    <a:pt x="6533959" y="55092"/>
                  </a:lnTo>
                  <a:lnTo>
                    <a:pt x="6533959" y="65214"/>
                  </a:lnTo>
                  <a:lnTo>
                    <a:pt x="4321695" y="1062037"/>
                  </a:lnTo>
                  <a:lnTo>
                    <a:pt x="5891034" y="274662"/>
                  </a:lnTo>
                  <a:lnTo>
                    <a:pt x="6533959" y="65214"/>
                  </a:lnTo>
                  <a:lnTo>
                    <a:pt x="6533959" y="55092"/>
                  </a:lnTo>
                  <a:lnTo>
                    <a:pt x="5949099" y="245529"/>
                  </a:lnTo>
                  <a:lnTo>
                    <a:pt x="6285420" y="76784"/>
                  </a:lnTo>
                  <a:lnTo>
                    <a:pt x="6294120" y="100584"/>
                  </a:lnTo>
                  <a:lnTo>
                    <a:pt x="6296685" y="97891"/>
                  </a:lnTo>
                  <a:lnTo>
                    <a:pt x="6301752" y="108204"/>
                  </a:lnTo>
                  <a:lnTo>
                    <a:pt x="6338570" y="59436"/>
                  </a:lnTo>
                  <a:lnTo>
                    <a:pt x="6358141" y="33528"/>
                  </a:lnTo>
                  <a:lnTo>
                    <a:pt x="6265164" y="21336"/>
                  </a:lnTo>
                  <a:lnTo>
                    <a:pt x="6269609" y="33528"/>
                  </a:lnTo>
                  <a:lnTo>
                    <a:pt x="6265176" y="33528"/>
                  </a:lnTo>
                  <a:lnTo>
                    <a:pt x="6276645" y="56984"/>
                  </a:lnTo>
                  <a:lnTo>
                    <a:pt x="6273139" y="58242"/>
                  </a:lnTo>
                  <a:lnTo>
                    <a:pt x="6273139" y="69989"/>
                  </a:lnTo>
                  <a:lnTo>
                    <a:pt x="5877128" y="268960"/>
                  </a:lnTo>
                  <a:lnTo>
                    <a:pt x="5819241" y="287820"/>
                  </a:lnTo>
                  <a:lnTo>
                    <a:pt x="5819241" y="298043"/>
                  </a:lnTo>
                  <a:lnTo>
                    <a:pt x="4304957" y="1058862"/>
                  </a:lnTo>
                  <a:lnTo>
                    <a:pt x="5431752" y="424268"/>
                  </a:lnTo>
                  <a:lnTo>
                    <a:pt x="5819241" y="298043"/>
                  </a:lnTo>
                  <a:lnTo>
                    <a:pt x="5819241" y="287820"/>
                  </a:lnTo>
                  <a:lnTo>
                    <a:pt x="5475071" y="399872"/>
                  </a:lnTo>
                  <a:lnTo>
                    <a:pt x="5692800" y="277253"/>
                  </a:lnTo>
                  <a:lnTo>
                    <a:pt x="6273139" y="69989"/>
                  </a:lnTo>
                  <a:lnTo>
                    <a:pt x="6273139" y="58242"/>
                  </a:lnTo>
                  <a:lnTo>
                    <a:pt x="5748655" y="245795"/>
                  </a:lnTo>
                  <a:lnTo>
                    <a:pt x="6045606" y="78562"/>
                  </a:lnTo>
                  <a:lnTo>
                    <a:pt x="6063996" y="111252"/>
                  </a:lnTo>
                  <a:lnTo>
                    <a:pt x="6096508" y="62484"/>
                  </a:lnTo>
                  <a:lnTo>
                    <a:pt x="6115812" y="33528"/>
                  </a:lnTo>
                  <a:lnTo>
                    <a:pt x="6040234" y="37261"/>
                  </a:lnTo>
                  <a:lnTo>
                    <a:pt x="6040234" y="69011"/>
                  </a:lnTo>
                  <a:lnTo>
                    <a:pt x="5687492" y="267665"/>
                  </a:lnTo>
                  <a:lnTo>
                    <a:pt x="5631789" y="287591"/>
                  </a:lnTo>
                  <a:lnTo>
                    <a:pt x="5631789" y="299046"/>
                  </a:lnTo>
                  <a:lnTo>
                    <a:pt x="5422150" y="417106"/>
                  </a:lnTo>
                  <a:lnTo>
                    <a:pt x="5378793" y="431228"/>
                  </a:lnTo>
                  <a:lnTo>
                    <a:pt x="5378793" y="441528"/>
                  </a:lnTo>
                  <a:lnTo>
                    <a:pt x="4192143" y="1109827"/>
                  </a:lnTo>
                  <a:lnTo>
                    <a:pt x="4933086" y="586714"/>
                  </a:lnTo>
                  <a:lnTo>
                    <a:pt x="5378793" y="441528"/>
                  </a:lnTo>
                  <a:lnTo>
                    <a:pt x="5378793" y="431228"/>
                  </a:lnTo>
                  <a:lnTo>
                    <a:pt x="4960340" y="567486"/>
                  </a:lnTo>
                  <a:lnTo>
                    <a:pt x="5042446" y="509524"/>
                  </a:lnTo>
                  <a:lnTo>
                    <a:pt x="5631789" y="299046"/>
                  </a:lnTo>
                  <a:lnTo>
                    <a:pt x="5631789" y="287591"/>
                  </a:lnTo>
                  <a:lnTo>
                    <a:pt x="5074513" y="486879"/>
                  </a:lnTo>
                  <a:lnTo>
                    <a:pt x="5336832" y="301675"/>
                  </a:lnTo>
                  <a:lnTo>
                    <a:pt x="5978957" y="43497"/>
                  </a:lnTo>
                  <a:lnTo>
                    <a:pt x="5992368" y="77724"/>
                  </a:lnTo>
                  <a:lnTo>
                    <a:pt x="6024715" y="41440"/>
                  </a:lnTo>
                  <a:lnTo>
                    <a:pt x="6040234" y="69011"/>
                  </a:lnTo>
                  <a:lnTo>
                    <a:pt x="6040234" y="37261"/>
                  </a:lnTo>
                  <a:lnTo>
                    <a:pt x="6027902" y="37858"/>
                  </a:lnTo>
                  <a:lnTo>
                    <a:pt x="6035840" y="28956"/>
                  </a:lnTo>
                  <a:lnTo>
                    <a:pt x="6054852" y="7620"/>
                  </a:lnTo>
                  <a:lnTo>
                    <a:pt x="5961888" y="0"/>
                  </a:lnTo>
                  <a:lnTo>
                    <a:pt x="5975235" y="34023"/>
                  </a:lnTo>
                  <a:lnTo>
                    <a:pt x="5372519" y="276479"/>
                  </a:lnTo>
                  <a:lnTo>
                    <a:pt x="5640184" y="87515"/>
                  </a:lnTo>
                  <a:lnTo>
                    <a:pt x="5647956" y="105156"/>
                  </a:lnTo>
                  <a:lnTo>
                    <a:pt x="5652300" y="100050"/>
                  </a:lnTo>
                  <a:lnTo>
                    <a:pt x="5663184" y="115824"/>
                  </a:lnTo>
                  <a:lnTo>
                    <a:pt x="5689435" y="68580"/>
                  </a:lnTo>
                  <a:lnTo>
                    <a:pt x="5708904" y="33528"/>
                  </a:lnTo>
                  <a:lnTo>
                    <a:pt x="5635663" y="29984"/>
                  </a:lnTo>
                  <a:lnTo>
                    <a:pt x="5635663" y="77266"/>
                  </a:lnTo>
                  <a:lnTo>
                    <a:pt x="5328285" y="294284"/>
                  </a:lnTo>
                  <a:lnTo>
                    <a:pt x="5292623" y="308635"/>
                  </a:lnTo>
                  <a:lnTo>
                    <a:pt x="5292623" y="319455"/>
                  </a:lnTo>
                  <a:lnTo>
                    <a:pt x="5035943" y="500672"/>
                  </a:lnTo>
                  <a:lnTo>
                    <a:pt x="5003927" y="512127"/>
                  </a:lnTo>
                  <a:lnTo>
                    <a:pt x="5003927" y="523278"/>
                  </a:lnTo>
                  <a:lnTo>
                    <a:pt x="4925009" y="578993"/>
                  </a:lnTo>
                  <a:lnTo>
                    <a:pt x="4897755" y="587870"/>
                  </a:lnTo>
                  <a:lnTo>
                    <a:pt x="4897755" y="598233"/>
                  </a:lnTo>
                  <a:lnTo>
                    <a:pt x="4203547" y="1088339"/>
                  </a:lnTo>
                  <a:lnTo>
                    <a:pt x="4715688" y="657542"/>
                  </a:lnTo>
                  <a:lnTo>
                    <a:pt x="4897755" y="598233"/>
                  </a:lnTo>
                  <a:lnTo>
                    <a:pt x="4897755" y="587870"/>
                  </a:lnTo>
                  <a:lnTo>
                    <a:pt x="4735842" y="640588"/>
                  </a:lnTo>
                  <a:lnTo>
                    <a:pt x="4780394" y="603110"/>
                  </a:lnTo>
                  <a:lnTo>
                    <a:pt x="5003927" y="523278"/>
                  </a:lnTo>
                  <a:lnTo>
                    <a:pt x="5003927" y="512127"/>
                  </a:lnTo>
                  <a:lnTo>
                    <a:pt x="4803254" y="583882"/>
                  </a:lnTo>
                  <a:lnTo>
                    <a:pt x="4957356" y="454253"/>
                  </a:lnTo>
                  <a:lnTo>
                    <a:pt x="5292623" y="319455"/>
                  </a:lnTo>
                  <a:lnTo>
                    <a:pt x="5292623" y="308635"/>
                  </a:lnTo>
                  <a:lnTo>
                    <a:pt x="4981880" y="433628"/>
                  </a:lnTo>
                  <a:lnTo>
                    <a:pt x="5161280" y="282714"/>
                  </a:lnTo>
                  <a:lnTo>
                    <a:pt x="5633542" y="72796"/>
                  </a:lnTo>
                  <a:lnTo>
                    <a:pt x="5633999" y="73456"/>
                  </a:lnTo>
                  <a:lnTo>
                    <a:pt x="5635663" y="77266"/>
                  </a:lnTo>
                  <a:lnTo>
                    <a:pt x="5635663" y="29984"/>
                  </a:lnTo>
                  <a:lnTo>
                    <a:pt x="5614416" y="28956"/>
                  </a:lnTo>
                  <a:lnTo>
                    <a:pt x="5622061" y="46342"/>
                  </a:lnTo>
                  <a:lnTo>
                    <a:pt x="5615940" y="47244"/>
                  </a:lnTo>
                  <a:lnTo>
                    <a:pt x="5626836" y="63080"/>
                  </a:lnTo>
                  <a:lnTo>
                    <a:pt x="5192636" y="256349"/>
                  </a:lnTo>
                  <a:lnTo>
                    <a:pt x="5386336" y="93408"/>
                  </a:lnTo>
                  <a:lnTo>
                    <a:pt x="5393436" y="108204"/>
                  </a:lnTo>
                  <a:lnTo>
                    <a:pt x="5398427" y="101587"/>
                  </a:lnTo>
                  <a:lnTo>
                    <a:pt x="5413248" y="118872"/>
                  </a:lnTo>
                  <a:lnTo>
                    <a:pt x="5432196" y="74676"/>
                  </a:lnTo>
                  <a:lnTo>
                    <a:pt x="5449824" y="33528"/>
                  </a:lnTo>
                  <a:lnTo>
                    <a:pt x="5381968" y="32423"/>
                  </a:lnTo>
                  <a:lnTo>
                    <a:pt x="5381968" y="84315"/>
                  </a:lnTo>
                  <a:lnTo>
                    <a:pt x="5159730" y="270992"/>
                  </a:lnTo>
                  <a:lnTo>
                    <a:pt x="5128336" y="284975"/>
                  </a:lnTo>
                  <a:lnTo>
                    <a:pt x="5128336" y="297370"/>
                  </a:lnTo>
                  <a:lnTo>
                    <a:pt x="4951628" y="445795"/>
                  </a:lnTo>
                  <a:lnTo>
                    <a:pt x="4927066" y="455688"/>
                  </a:lnTo>
                  <a:lnTo>
                    <a:pt x="4927066" y="466432"/>
                  </a:lnTo>
                  <a:lnTo>
                    <a:pt x="4775378" y="593852"/>
                  </a:lnTo>
                  <a:lnTo>
                    <a:pt x="4752505" y="602043"/>
                  </a:lnTo>
                  <a:lnTo>
                    <a:pt x="4752505" y="613067"/>
                  </a:lnTo>
                  <a:lnTo>
                    <a:pt x="4709553" y="649147"/>
                  </a:lnTo>
                  <a:lnTo>
                    <a:pt x="4689348" y="655739"/>
                  </a:lnTo>
                  <a:lnTo>
                    <a:pt x="4689348" y="666127"/>
                  </a:lnTo>
                  <a:lnTo>
                    <a:pt x="4173753" y="1099223"/>
                  </a:lnTo>
                  <a:lnTo>
                    <a:pt x="4554004" y="710209"/>
                  </a:lnTo>
                  <a:lnTo>
                    <a:pt x="4689348" y="666127"/>
                  </a:lnTo>
                  <a:lnTo>
                    <a:pt x="4689348" y="655739"/>
                  </a:lnTo>
                  <a:lnTo>
                    <a:pt x="4568952" y="694931"/>
                  </a:lnTo>
                  <a:lnTo>
                    <a:pt x="4593437" y="669874"/>
                  </a:lnTo>
                  <a:lnTo>
                    <a:pt x="4752505" y="613067"/>
                  </a:lnTo>
                  <a:lnTo>
                    <a:pt x="4752505" y="602043"/>
                  </a:lnTo>
                  <a:lnTo>
                    <a:pt x="4609909" y="653021"/>
                  </a:lnTo>
                  <a:lnTo>
                    <a:pt x="4705032" y="555713"/>
                  </a:lnTo>
                  <a:lnTo>
                    <a:pt x="4927066" y="466432"/>
                  </a:lnTo>
                  <a:lnTo>
                    <a:pt x="4927066" y="455688"/>
                  </a:lnTo>
                  <a:lnTo>
                    <a:pt x="4722279" y="538060"/>
                  </a:lnTo>
                  <a:lnTo>
                    <a:pt x="4826343" y="431596"/>
                  </a:lnTo>
                  <a:lnTo>
                    <a:pt x="5128336" y="297370"/>
                  </a:lnTo>
                  <a:lnTo>
                    <a:pt x="5128336" y="284975"/>
                  </a:lnTo>
                  <a:lnTo>
                    <a:pt x="4847488" y="409968"/>
                  </a:lnTo>
                  <a:lnTo>
                    <a:pt x="4994249" y="259829"/>
                  </a:lnTo>
                  <a:lnTo>
                    <a:pt x="5375643" y="75006"/>
                  </a:lnTo>
                  <a:lnTo>
                    <a:pt x="5379859" y="79933"/>
                  </a:lnTo>
                  <a:lnTo>
                    <a:pt x="5381968" y="84315"/>
                  </a:lnTo>
                  <a:lnTo>
                    <a:pt x="5381968" y="32423"/>
                  </a:lnTo>
                  <a:lnTo>
                    <a:pt x="5356860" y="32004"/>
                  </a:lnTo>
                  <a:lnTo>
                    <a:pt x="5366880" y="52882"/>
                  </a:lnTo>
                  <a:lnTo>
                    <a:pt x="5358384" y="54864"/>
                  </a:lnTo>
                  <a:lnTo>
                    <a:pt x="5368760" y="66979"/>
                  </a:lnTo>
                  <a:lnTo>
                    <a:pt x="5015357" y="238226"/>
                  </a:lnTo>
                  <a:lnTo>
                    <a:pt x="5149456" y="101053"/>
                  </a:lnTo>
                  <a:lnTo>
                    <a:pt x="5154168" y="109728"/>
                  </a:lnTo>
                  <a:lnTo>
                    <a:pt x="5158981" y="102857"/>
                  </a:lnTo>
                  <a:lnTo>
                    <a:pt x="5178552" y="121920"/>
                  </a:lnTo>
                  <a:lnTo>
                    <a:pt x="5192534" y="79260"/>
                  </a:lnTo>
                  <a:lnTo>
                    <a:pt x="5207508" y="33528"/>
                  </a:lnTo>
                  <a:lnTo>
                    <a:pt x="5144097" y="35610"/>
                  </a:lnTo>
                  <a:lnTo>
                    <a:pt x="5144097" y="91147"/>
                  </a:lnTo>
                  <a:lnTo>
                    <a:pt x="4987201" y="251879"/>
                  </a:lnTo>
                  <a:lnTo>
                    <a:pt x="4966144" y="262089"/>
                  </a:lnTo>
                  <a:lnTo>
                    <a:pt x="4966144" y="273443"/>
                  </a:lnTo>
                  <a:lnTo>
                    <a:pt x="4821669" y="421462"/>
                  </a:lnTo>
                  <a:lnTo>
                    <a:pt x="4800600" y="430847"/>
                  </a:lnTo>
                  <a:lnTo>
                    <a:pt x="4800600" y="443039"/>
                  </a:lnTo>
                  <a:lnTo>
                    <a:pt x="4698530" y="547611"/>
                  </a:lnTo>
                  <a:lnTo>
                    <a:pt x="4681321" y="554545"/>
                  </a:lnTo>
                  <a:lnTo>
                    <a:pt x="4681321" y="565238"/>
                  </a:lnTo>
                  <a:lnTo>
                    <a:pt x="4587964" y="660882"/>
                  </a:lnTo>
                  <a:lnTo>
                    <a:pt x="4571543" y="666762"/>
                  </a:lnTo>
                  <a:lnTo>
                    <a:pt x="4571543" y="677697"/>
                  </a:lnTo>
                  <a:lnTo>
                    <a:pt x="4548098" y="701713"/>
                  </a:lnTo>
                  <a:lnTo>
                    <a:pt x="4533189" y="706577"/>
                  </a:lnTo>
                  <a:lnTo>
                    <a:pt x="4533189" y="716991"/>
                  </a:lnTo>
                  <a:lnTo>
                    <a:pt x="4128198" y="1131887"/>
                  </a:lnTo>
                  <a:lnTo>
                    <a:pt x="4332440" y="782396"/>
                  </a:lnTo>
                  <a:lnTo>
                    <a:pt x="4533189" y="716991"/>
                  </a:lnTo>
                  <a:lnTo>
                    <a:pt x="4533189" y="706577"/>
                  </a:lnTo>
                  <a:lnTo>
                    <a:pt x="4339983" y="769480"/>
                  </a:lnTo>
                  <a:lnTo>
                    <a:pt x="4346689" y="757999"/>
                  </a:lnTo>
                  <a:lnTo>
                    <a:pt x="4571543" y="677697"/>
                  </a:lnTo>
                  <a:lnTo>
                    <a:pt x="4571543" y="666762"/>
                  </a:lnTo>
                  <a:lnTo>
                    <a:pt x="4354703" y="744296"/>
                  </a:lnTo>
                  <a:lnTo>
                    <a:pt x="4391164" y="681913"/>
                  </a:lnTo>
                  <a:lnTo>
                    <a:pt x="4681321" y="565238"/>
                  </a:lnTo>
                  <a:lnTo>
                    <a:pt x="4681321" y="554545"/>
                  </a:lnTo>
                  <a:lnTo>
                    <a:pt x="4399292" y="667994"/>
                  </a:lnTo>
                  <a:lnTo>
                    <a:pt x="4436046" y="605091"/>
                  </a:lnTo>
                  <a:lnTo>
                    <a:pt x="4800600" y="443039"/>
                  </a:lnTo>
                  <a:lnTo>
                    <a:pt x="4800600" y="430847"/>
                  </a:lnTo>
                  <a:lnTo>
                    <a:pt x="4445520" y="588873"/>
                  </a:lnTo>
                  <a:lnTo>
                    <a:pt x="4496981" y="500811"/>
                  </a:lnTo>
                  <a:lnTo>
                    <a:pt x="4966144" y="273443"/>
                  </a:lnTo>
                  <a:lnTo>
                    <a:pt x="4966144" y="262089"/>
                  </a:lnTo>
                  <a:lnTo>
                    <a:pt x="4506252" y="484949"/>
                  </a:lnTo>
                  <a:lnTo>
                    <a:pt x="4563694" y="386664"/>
                  </a:lnTo>
                  <a:lnTo>
                    <a:pt x="5134457" y="78968"/>
                  </a:lnTo>
                  <a:lnTo>
                    <a:pt x="5140896" y="85242"/>
                  </a:lnTo>
                  <a:lnTo>
                    <a:pt x="5144097" y="91147"/>
                  </a:lnTo>
                  <a:lnTo>
                    <a:pt x="5144097" y="35610"/>
                  </a:lnTo>
                  <a:lnTo>
                    <a:pt x="5114544" y="36576"/>
                  </a:lnTo>
                  <a:lnTo>
                    <a:pt x="5127777" y="61023"/>
                  </a:lnTo>
                  <a:lnTo>
                    <a:pt x="5119116" y="64008"/>
                  </a:lnTo>
                  <a:lnTo>
                    <a:pt x="5126799" y="71501"/>
                  </a:lnTo>
                  <a:lnTo>
                    <a:pt x="4573587" y="369722"/>
                  </a:lnTo>
                  <a:lnTo>
                    <a:pt x="4726635" y="107848"/>
                  </a:lnTo>
                  <a:lnTo>
                    <a:pt x="4757940" y="126504"/>
                  </a:lnTo>
                  <a:lnTo>
                    <a:pt x="4760226" y="91440"/>
                  </a:lnTo>
                  <a:lnTo>
                    <a:pt x="4764036" y="33528"/>
                  </a:lnTo>
                  <a:lnTo>
                    <a:pt x="4714570" y="40017"/>
                  </a:lnTo>
                  <a:lnTo>
                    <a:pt x="4714570" y="108254"/>
                  </a:lnTo>
                  <a:lnTo>
                    <a:pt x="4555985" y="379209"/>
                  </a:lnTo>
                  <a:lnTo>
                    <a:pt x="4546066" y="384568"/>
                  </a:lnTo>
                  <a:lnTo>
                    <a:pt x="4546066" y="396163"/>
                  </a:lnTo>
                  <a:lnTo>
                    <a:pt x="4489297" y="493166"/>
                  </a:lnTo>
                  <a:lnTo>
                    <a:pt x="4480014" y="497674"/>
                  </a:lnTo>
                  <a:lnTo>
                    <a:pt x="4480014" y="509028"/>
                  </a:lnTo>
                  <a:lnTo>
                    <a:pt x="4428972" y="596239"/>
                  </a:lnTo>
                  <a:lnTo>
                    <a:pt x="4419485" y="600468"/>
                  </a:lnTo>
                  <a:lnTo>
                    <a:pt x="4419485" y="612444"/>
                  </a:lnTo>
                  <a:lnTo>
                    <a:pt x="4383202" y="674458"/>
                  </a:lnTo>
                  <a:lnTo>
                    <a:pt x="4375061" y="677735"/>
                  </a:lnTo>
                  <a:lnTo>
                    <a:pt x="4375061" y="688378"/>
                  </a:lnTo>
                  <a:lnTo>
                    <a:pt x="4339069" y="749884"/>
                  </a:lnTo>
                  <a:lnTo>
                    <a:pt x="4331055" y="752754"/>
                  </a:lnTo>
                  <a:lnTo>
                    <a:pt x="4331055" y="763587"/>
                  </a:lnTo>
                  <a:lnTo>
                    <a:pt x="4324693" y="774458"/>
                  </a:lnTo>
                  <a:lnTo>
                    <a:pt x="4317136" y="776922"/>
                  </a:lnTo>
                  <a:lnTo>
                    <a:pt x="4317136" y="787374"/>
                  </a:lnTo>
                  <a:lnTo>
                    <a:pt x="4124299" y="1116888"/>
                  </a:lnTo>
                  <a:lnTo>
                    <a:pt x="4232389" y="814984"/>
                  </a:lnTo>
                  <a:lnTo>
                    <a:pt x="4317136" y="787374"/>
                  </a:lnTo>
                  <a:lnTo>
                    <a:pt x="4317136" y="776922"/>
                  </a:lnTo>
                  <a:lnTo>
                    <a:pt x="4236631" y="803135"/>
                  </a:lnTo>
                  <a:lnTo>
                    <a:pt x="4239018" y="796455"/>
                  </a:lnTo>
                  <a:lnTo>
                    <a:pt x="4331055" y="763587"/>
                  </a:lnTo>
                  <a:lnTo>
                    <a:pt x="4331055" y="752754"/>
                  </a:lnTo>
                  <a:lnTo>
                    <a:pt x="4243451" y="784072"/>
                  </a:lnTo>
                  <a:lnTo>
                    <a:pt x="4261332" y="734110"/>
                  </a:lnTo>
                  <a:lnTo>
                    <a:pt x="4375061" y="688378"/>
                  </a:lnTo>
                  <a:lnTo>
                    <a:pt x="4375061" y="677735"/>
                  </a:lnTo>
                  <a:lnTo>
                    <a:pt x="4265777" y="721702"/>
                  </a:lnTo>
                  <a:lnTo>
                    <a:pt x="4283202" y="673036"/>
                  </a:lnTo>
                  <a:lnTo>
                    <a:pt x="4419485" y="612444"/>
                  </a:lnTo>
                  <a:lnTo>
                    <a:pt x="4419485" y="600468"/>
                  </a:lnTo>
                  <a:lnTo>
                    <a:pt x="4288269" y="658876"/>
                  </a:lnTo>
                  <a:lnTo>
                    <a:pt x="4312932" y="590003"/>
                  </a:lnTo>
                  <a:lnTo>
                    <a:pt x="4480014" y="509028"/>
                  </a:lnTo>
                  <a:lnTo>
                    <a:pt x="4480014" y="497674"/>
                  </a:lnTo>
                  <a:lnTo>
                    <a:pt x="4317847" y="576249"/>
                  </a:lnTo>
                  <a:lnTo>
                    <a:pt x="4343158" y="505548"/>
                  </a:lnTo>
                  <a:lnTo>
                    <a:pt x="4546066" y="396163"/>
                  </a:lnTo>
                  <a:lnTo>
                    <a:pt x="4546066" y="384568"/>
                  </a:lnTo>
                  <a:lnTo>
                    <a:pt x="4348315" y="491159"/>
                  </a:lnTo>
                  <a:lnTo>
                    <a:pt x="4426128" y="273888"/>
                  </a:lnTo>
                  <a:lnTo>
                    <a:pt x="4694644" y="88798"/>
                  </a:lnTo>
                  <a:lnTo>
                    <a:pt x="4705553" y="95300"/>
                  </a:lnTo>
                  <a:lnTo>
                    <a:pt x="4714570" y="108254"/>
                  </a:lnTo>
                  <a:lnTo>
                    <a:pt x="4714570" y="40017"/>
                  </a:lnTo>
                  <a:lnTo>
                    <a:pt x="4671072" y="45720"/>
                  </a:lnTo>
                  <a:lnTo>
                    <a:pt x="4692675" y="76796"/>
                  </a:lnTo>
                  <a:lnTo>
                    <a:pt x="4432478" y="256171"/>
                  </a:lnTo>
                  <a:lnTo>
                    <a:pt x="4483405" y="113931"/>
                  </a:lnTo>
                  <a:lnTo>
                    <a:pt x="4517148" y="126504"/>
                  </a:lnTo>
                  <a:lnTo>
                    <a:pt x="4513821" y="97548"/>
                  </a:lnTo>
                  <a:lnTo>
                    <a:pt x="4506480" y="33540"/>
                  </a:lnTo>
                  <a:lnTo>
                    <a:pt x="4473054" y="40779"/>
                  </a:lnTo>
                  <a:lnTo>
                    <a:pt x="4473054" y="110070"/>
                  </a:lnTo>
                  <a:lnTo>
                    <a:pt x="4417187" y="266700"/>
                  </a:lnTo>
                  <a:lnTo>
                    <a:pt x="4410875" y="271056"/>
                  </a:lnTo>
                  <a:lnTo>
                    <a:pt x="4410875" y="284403"/>
                  </a:lnTo>
                  <a:lnTo>
                    <a:pt x="4334459" y="498627"/>
                  </a:lnTo>
                  <a:lnTo>
                    <a:pt x="4329328" y="501396"/>
                  </a:lnTo>
                  <a:lnTo>
                    <a:pt x="4329328" y="513003"/>
                  </a:lnTo>
                  <a:lnTo>
                    <a:pt x="4304462" y="582739"/>
                  </a:lnTo>
                  <a:lnTo>
                    <a:pt x="4299559" y="585127"/>
                  </a:lnTo>
                  <a:lnTo>
                    <a:pt x="4299559" y="596480"/>
                  </a:lnTo>
                  <a:lnTo>
                    <a:pt x="4275239" y="664667"/>
                  </a:lnTo>
                  <a:lnTo>
                    <a:pt x="4270197" y="666915"/>
                  </a:lnTo>
                  <a:lnTo>
                    <a:pt x="4270197" y="678815"/>
                  </a:lnTo>
                  <a:lnTo>
                    <a:pt x="4253077" y="726808"/>
                  </a:lnTo>
                  <a:lnTo>
                    <a:pt x="4248658" y="728599"/>
                  </a:lnTo>
                  <a:lnTo>
                    <a:pt x="4248658" y="739203"/>
                  </a:lnTo>
                  <a:lnTo>
                    <a:pt x="4231081" y="788504"/>
                  </a:lnTo>
                  <a:lnTo>
                    <a:pt x="4226674" y="790092"/>
                  </a:lnTo>
                  <a:lnTo>
                    <a:pt x="4226674" y="800862"/>
                  </a:lnTo>
                  <a:lnTo>
                    <a:pt x="4224452" y="807097"/>
                  </a:lnTo>
                  <a:lnTo>
                    <a:pt x="4220235" y="808482"/>
                  </a:lnTo>
                  <a:lnTo>
                    <a:pt x="4220235" y="818946"/>
                  </a:lnTo>
                  <a:lnTo>
                    <a:pt x="4112272" y="1121676"/>
                  </a:lnTo>
                  <a:lnTo>
                    <a:pt x="4152900" y="840879"/>
                  </a:lnTo>
                  <a:lnTo>
                    <a:pt x="4220235" y="818946"/>
                  </a:lnTo>
                  <a:lnTo>
                    <a:pt x="4220235" y="808482"/>
                  </a:lnTo>
                  <a:lnTo>
                    <a:pt x="4154487" y="829881"/>
                  </a:lnTo>
                  <a:lnTo>
                    <a:pt x="4154970" y="826477"/>
                  </a:lnTo>
                  <a:lnTo>
                    <a:pt x="4226674" y="800862"/>
                  </a:lnTo>
                  <a:lnTo>
                    <a:pt x="4226674" y="790092"/>
                  </a:lnTo>
                  <a:lnTo>
                    <a:pt x="4156621" y="815124"/>
                  </a:lnTo>
                  <a:lnTo>
                    <a:pt x="4162590" y="773811"/>
                  </a:lnTo>
                  <a:lnTo>
                    <a:pt x="4248658" y="739203"/>
                  </a:lnTo>
                  <a:lnTo>
                    <a:pt x="4248658" y="728599"/>
                  </a:lnTo>
                  <a:lnTo>
                    <a:pt x="4164228" y="762558"/>
                  </a:lnTo>
                  <a:lnTo>
                    <a:pt x="4169892" y="723392"/>
                  </a:lnTo>
                  <a:lnTo>
                    <a:pt x="4270197" y="678815"/>
                  </a:lnTo>
                  <a:lnTo>
                    <a:pt x="4270197" y="666915"/>
                  </a:lnTo>
                  <a:lnTo>
                    <a:pt x="4171721" y="710742"/>
                  </a:lnTo>
                  <a:lnTo>
                    <a:pt x="4179862" y="654481"/>
                  </a:lnTo>
                  <a:lnTo>
                    <a:pt x="4299559" y="596480"/>
                  </a:lnTo>
                  <a:lnTo>
                    <a:pt x="4299559" y="585127"/>
                  </a:lnTo>
                  <a:lnTo>
                    <a:pt x="4181627" y="642264"/>
                  </a:lnTo>
                  <a:lnTo>
                    <a:pt x="4189412" y="588429"/>
                  </a:lnTo>
                  <a:lnTo>
                    <a:pt x="4329328" y="513003"/>
                  </a:lnTo>
                  <a:lnTo>
                    <a:pt x="4329328" y="501396"/>
                  </a:lnTo>
                  <a:lnTo>
                    <a:pt x="4191241" y="575843"/>
                  </a:lnTo>
                  <a:lnTo>
                    <a:pt x="4213758" y="420281"/>
                  </a:lnTo>
                  <a:lnTo>
                    <a:pt x="4410875" y="284403"/>
                  </a:lnTo>
                  <a:lnTo>
                    <a:pt x="4410875" y="271056"/>
                  </a:lnTo>
                  <a:lnTo>
                    <a:pt x="4215904" y="405460"/>
                  </a:lnTo>
                  <a:lnTo>
                    <a:pt x="4237723" y="254698"/>
                  </a:lnTo>
                  <a:lnTo>
                    <a:pt x="4443679" y="89573"/>
                  </a:lnTo>
                  <a:lnTo>
                    <a:pt x="4445432" y="91808"/>
                  </a:lnTo>
                  <a:lnTo>
                    <a:pt x="4439424" y="97548"/>
                  </a:lnTo>
                  <a:lnTo>
                    <a:pt x="4454398" y="103136"/>
                  </a:lnTo>
                  <a:lnTo>
                    <a:pt x="4466856" y="118872"/>
                  </a:lnTo>
                  <a:lnTo>
                    <a:pt x="4471251" y="109410"/>
                  </a:lnTo>
                  <a:lnTo>
                    <a:pt x="4473054" y="110070"/>
                  </a:lnTo>
                  <a:lnTo>
                    <a:pt x="4473054" y="40779"/>
                  </a:lnTo>
                  <a:lnTo>
                    <a:pt x="4415040" y="53340"/>
                  </a:lnTo>
                  <a:lnTo>
                    <a:pt x="4437621" y="81915"/>
                  </a:lnTo>
                  <a:lnTo>
                    <a:pt x="4239831" y="240106"/>
                  </a:lnTo>
                  <a:lnTo>
                    <a:pt x="4257700" y="116674"/>
                  </a:lnTo>
                  <a:lnTo>
                    <a:pt x="4293120" y="121920"/>
                  </a:lnTo>
                  <a:lnTo>
                    <a:pt x="4286618" y="102108"/>
                  </a:lnTo>
                  <a:lnTo>
                    <a:pt x="4264164" y="33528"/>
                  </a:lnTo>
                  <a:lnTo>
                    <a:pt x="4247045" y="38468"/>
                  </a:lnTo>
                  <a:lnTo>
                    <a:pt x="4247045" y="115100"/>
                  </a:lnTo>
                  <a:lnTo>
                    <a:pt x="4227525" y="249948"/>
                  </a:lnTo>
                  <a:lnTo>
                    <a:pt x="4225417" y="251637"/>
                  </a:lnTo>
                  <a:lnTo>
                    <a:pt x="4225417" y="264566"/>
                  </a:lnTo>
                  <a:lnTo>
                    <a:pt x="4203814" y="413791"/>
                  </a:lnTo>
                  <a:lnTo>
                    <a:pt x="4201668" y="415277"/>
                  </a:lnTo>
                  <a:lnTo>
                    <a:pt x="4201668" y="428612"/>
                  </a:lnTo>
                  <a:lnTo>
                    <a:pt x="4179417" y="582206"/>
                  </a:lnTo>
                  <a:lnTo>
                    <a:pt x="4177601" y="583196"/>
                  </a:lnTo>
                  <a:lnTo>
                    <a:pt x="4177601" y="594791"/>
                  </a:lnTo>
                  <a:lnTo>
                    <a:pt x="4169905" y="647941"/>
                  </a:lnTo>
                  <a:lnTo>
                    <a:pt x="4168140" y="648804"/>
                  </a:lnTo>
                  <a:lnTo>
                    <a:pt x="4168140" y="660158"/>
                  </a:lnTo>
                  <a:lnTo>
                    <a:pt x="4160075" y="715924"/>
                  </a:lnTo>
                  <a:lnTo>
                    <a:pt x="4158246" y="716749"/>
                  </a:lnTo>
                  <a:lnTo>
                    <a:pt x="4158246" y="728573"/>
                  </a:lnTo>
                  <a:lnTo>
                    <a:pt x="4152658" y="767207"/>
                  </a:lnTo>
                  <a:lnTo>
                    <a:pt x="4151033" y="767867"/>
                  </a:lnTo>
                  <a:lnTo>
                    <a:pt x="4151033" y="778459"/>
                  </a:lnTo>
                  <a:lnTo>
                    <a:pt x="4145140" y="819238"/>
                  </a:lnTo>
                  <a:lnTo>
                    <a:pt x="4143502" y="819835"/>
                  </a:lnTo>
                  <a:lnTo>
                    <a:pt x="4143502" y="830567"/>
                  </a:lnTo>
                  <a:lnTo>
                    <a:pt x="4143070" y="833602"/>
                  </a:lnTo>
                  <a:lnTo>
                    <a:pt x="4051592" y="863396"/>
                  </a:lnTo>
                  <a:lnTo>
                    <a:pt x="4143502" y="830567"/>
                  </a:lnTo>
                  <a:lnTo>
                    <a:pt x="4143502" y="819835"/>
                  </a:lnTo>
                  <a:lnTo>
                    <a:pt x="3716858" y="972388"/>
                  </a:lnTo>
                  <a:lnTo>
                    <a:pt x="3707460" y="975448"/>
                  </a:lnTo>
                  <a:lnTo>
                    <a:pt x="3693083" y="967714"/>
                  </a:lnTo>
                  <a:lnTo>
                    <a:pt x="3693083" y="980122"/>
                  </a:lnTo>
                  <a:lnTo>
                    <a:pt x="3672624" y="986790"/>
                  </a:lnTo>
                  <a:lnTo>
                    <a:pt x="3658324" y="980198"/>
                  </a:lnTo>
                  <a:lnTo>
                    <a:pt x="3658324" y="991438"/>
                  </a:lnTo>
                  <a:lnTo>
                    <a:pt x="3650196" y="994092"/>
                  </a:lnTo>
                  <a:lnTo>
                    <a:pt x="3635870" y="988123"/>
                  </a:lnTo>
                  <a:lnTo>
                    <a:pt x="3635870" y="998753"/>
                  </a:lnTo>
                  <a:lnTo>
                    <a:pt x="3629964" y="1000683"/>
                  </a:lnTo>
                  <a:lnTo>
                    <a:pt x="3620109" y="996924"/>
                  </a:lnTo>
                  <a:lnTo>
                    <a:pt x="3620109" y="1024013"/>
                  </a:lnTo>
                  <a:lnTo>
                    <a:pt x="3610457" y="1020940"/>
                  </a:lnTo>
                  <a:lnTo>
                    <a:pt x="3610787" y="1020826"/>
                  </a:lnTo>
                  <a:lnTo>
                    <a:pt x="3620109" y="1024013"/>
                  </a:lnTo>
                  <a:lnTo>
                    <a:pt x="3620109" y="996924"/>
                  </a:lnTo>
                  <a:lnTo>
                    <a:pt x="3615385" y="995121"/>
                  </a:lnTo>
                  <a:lnTo>
                    <a:pt x="3615385" y="1005420"/>
                  </a:lnTo>
                  <a:lnTo>
                    <a:pt x="3605250" y="1008722"/>
                  </a:lnTo>
                  <a:lnTo>
                    <a:pt x="3590721" y="1003744"/>
                  </a:lnTo>
                  <a:lnTo>
                    <a:pt x="3600589" y="999769"/>
                  </a:lnTo>
                  <a:lnTo>
                    <a:pt x="3615385" y="1005420"/>
                  </a:lnTo>
                  <a:lnTo>
                    <a:pt x="3615385" y="995121"/>
                  </a:lnTo>
                  <a:lnTo>
                    <a:pt x="3613734" y="994486"/>
                  </a:lnTo>
                  <a:lnTo>
                    <a:pt x="3619792" y="992047"/>
                  </a:lnTo>
                  <a:lnTo>
                    <a:pt x="3635870" y="998753"/>
                  </a:lnTo>
                  <a:lnTo>
                    <a:pt x="3635870" y="988123"/>
                  </a:lnTo>
                  <a:lnTo>
                    <a:pt x="3632797" y="986828"/>
                  </a:lnTo>
                  <a:lnTo>
                    <a:pt x="3641090" y="983488"/>
                  </a:lnTo>
                  <a:lnTo>
                    <a:pt x="3658324" y="991438"/>
                  </a:lnTo>
                  <a:lnTo>
                    <a:pt x="3658324" y="980198"/>
                  </a:lnTo>
                  <a:lnTo>
                    <a:pt x="3654120" y="978255"/>
                  </a:lnTo>
                  <a:lnTo>
                    <a:pt x="3674427" y="970089"/>
                  </a:lnTo>
                  <a:lnTo>
                    <a:pt x="3693083" y="980122"/>
                  </a:lnTo>
                  <a:lnTo>
                    <a:pt x="3693083" y="967714"/>
                  </a:lnTo>
                  <a:lnTo>
                    <a:pt x="3687635" y="964780"/>
                  </a:lnTo>
                  <a:lnTo>
                    <a:pt x="4151033" y="778459"/>
                  </a:lnTo>
                  <a:lnTo>
                    <a:pt x="4151033" y="767867"/>
                  </a:lnTo>
                  <a:lnTo>
                    <a:pt x="3676472" y="958761"/>
                  </a:lnTo>
                  <a:lnTo>
                    <a:pt x="3663277" y="951661"/>
                  </a:lnTo>
                  <a:lnTo>
                    <a:pt x="3663277" y="964069"/>
                  </a:lnTo>
                  <a:lnTo>
                    <a:pt x="3641966" y="972642"/>
                  </a:lnTo>
                  <a:lnTo>
                    <a:pt x="3628948" y="966635"/>
                  </a:lnTo>
                  <a:lnTo>
                    <a:pt x="3628948" y="977887"/>
                  </a:lnTo>
                  <a:lnTo>
                    <a:pt x="3620008" y="981481"/>
                  </a:lnTo>
                  <a:lnTo>
                    <a:pt x="3607003" y="976058"/>
                  </a:lnTo>
                  <a:lnTo>
                    <a:pt x="3607003" y="986713"/>
                  </a:lnTo>
                  <a:lnTo>
                    <a:pt x="3600373" y="989380"/>
                  </a:lnTo>
                  <a:lnTo>
                    <a:pt x="3590010" y="985431"/>
                  </a:lnTo>
                  <a:lnTo>
                    <a:pt x="3590010" y="1013688"/>
                  </a:lnTo>
                  <a:lnTo>
                    <a:pt x="3588918" y="1014044"/>
                  </a:lnTo>
                  <a:lnTo>
                    <a:pt x="3575647" y="1009802"/>
                  </a:lnTo>
                  <a:lnTo>
                    <a:pt x="3577044" y="1009243"/>
                  </a:lnTo>
                  <a:lnTo>
                    <a:pt x="3590010" y="1013688"/>
                  </a:lnTo>
                  <a:lnTo>
                    <a:pt x="3590010" y="985431"/>
                  </a:lnTo>
                  <a:lnTo>
                    <a:pt x="3587242" y="984364"/>
                  </a:lnTo>
                  <a:lnTo>
                    <a:pt x="3587242" y="994664"/>
                  </a:lnTo>
                  <a:lnTo>
                    <a:pt x="3576663" y="998918"/>
                  </a:lnTo>
                  <a:lnTo>
                    <a:pt x="3573234" y="997750"/>
                  </a:lnTo>
                  <a:lnTo>
                    <a:pt x="3573234" y="1019149"/>
                  </a:lnTo>
                  <a:lnTo>
                    <a:pt x="3572776" y="1019302"/>
                  </a:lnTo>
                  <a:lnTo>
                    <a:pt x="3560851" y="1015746"/>
                  </a:lnTo>
                  <a:lnTo>
                    <a:pt x="3561613" y="1015441"/>
                  </a:lnTo>
                  <a:lnTo>
                    <a:pt x="3573234" y="1019149"/>
                  </a:lnTo>
                  <a:lnTo>
                    <a:pt x="3573234" y="997750"/>
                  </a:lnTo>
                  <a:lnTo>
                    <a:pt x="3562985" y="994232"/>
                  </a:lnTo>
                  <a:lnTo>
                    <a:pt x="3562985" y="1004417"/>
                  </a:lnTo>
                  <a:lnTo>
                    <a:pt x="3561130" y="1005166"/>
                  </a:lnTo>
                  <a:lnTo>
                    <a:pt x="3556660" y="1003744"/>
                  </a:lnTo>
                  <a:lnTo>
                    <a:pt x="3556660" y="1024547"/>
                  </a:lnTo>
                  <a:lnTo>
                    <a:pt x="3518890" y="1036853"/>
                  </a:lnTo>
                  <a:lnTo>
                    <a:pt x="3512731" y="1035100"/>
                  </a:lnTo>
                  <a:lnTo>
                    <a:pt x="3546500" y="1021524"/>
                  </a:lnTo>
                  <a:lnTo>
                    <a:pt x="3556660" y="1024547"/>
                  </a:lnTo>
                  <a:lnTo>
                    <a:pt x="3556660" y="1003744"/>
                  </a:lnTo>
                  <a:lnTo>
                    <a:pt x="3547110" y="1000696"/>
                  </a:lnTo>
                  <a:lnTo>
                    <a:pt x="3547110" y="1010805"/>
                  </a:lnTo>
                  <a:lnTo>
                    <a:pt x="3545903" y="1011288"/>
                  </a:lnTo>
                  <a:lnTo>
                    <a:pt x="3531717" y="1007071"/>
                  </a:lnTo>
                  <a:lnTo>
                    <a:pt x="3533267" y="1006386"/>
                  </a:lnTo>
                  <a:lnTo>
                    <a:pt x="3547110" y="1010805"/>
                  </a:lnTo>
                  <a:lnTo>
                    <a:pt x="3547110" y="1000696"/>
                  </a:lnTo>
                  <a:lnTo>
                    <a:pt x="3546513" y="1000493"/>
                  </a:lnTo>
                  <a:lnTo>
                    <a:pt x="3548697" y="999515"/>
                  </a:lnTo>
                  <a:lnTo>
                    <a:pt x="3562985" y="1004417"/>
                  </a:lnTo>
                  <a:lnTo>
                    <a:pt x="3562985" y="994232"/>
                  </a:lnTo>
                  <a:lnTo>
                    <a:pt x="3561638" y="993762"/>
                  </a:lnTo>
                  <a:lnTo>
                    <a:pt x="3572383" y="988987"/>
                  </a:lnTo>
                  <a:lnTo>
                    <a:pt x="3587242" y="994664"/>
                  </a:lnTo>
                  <a:lnTo>
                    <a:pt x="3587242" y="984364"/>
                  </a:lnTo>
                  <a:lnTo>
                    <a:pt x="3584854" y="983449"/>
                  </a:lnTo>
                  <a:lnTo>
                    <a:pt x="3591788" y="980363"/>
                  </a:lnTo>
                  <a:lnTo>
                    <a:pt x="3607003" y="986713"/>
                  </a:lnTo>
                  <a:lnTo>
                    <a:pt x="3607003" y="976058"/>
                  </a:lnTo>
                  <a:lnTo>
                    <a:pt x="3604158" y="974864"/>
                  </a:lnTo>
                  <a:lnTo>
                    <a:pt x="3613454" y="970737"/>
                  </a:lnTo>
                  <a:lnTo>
                    <a:pt x="3628948" y="977887"/>
                  </a:lnTo>
                  <a:lnTo>
                    <a:pt x="3628948" y="966635"/>
                  </a:lnTo>
                  <a:lnTo>
                    <a:pt x="3625875" y="965212"/>
                  </a:lnTo>
                  <a:lnTo>
                    <a:pt x="3647516" y="955598"/>
                  </a:lnTo>
                  <a:lnTo>
                    <a:pt x="3663277" y="964069"/>
                  </a:lnTo>
                  <a:lnTo>
                    <a:pt x="3663277" y="951661"/>
                  </a:lnTo>
                  <a:lnTo>
                    <a:pt x="3660152" y="949972"/>
                  </a:lnTo>
                  <a:lnTo>
                    <a:pt x="4158246" y="728573"/>
                  </a:lnTo>
                  <a:lnTo>
                    <a:pt x="4158246" y="716749"/>
                  </a:lnTo>
                  <a:lnTo>
                    <a:pt x="3648430" y="943660"/>
                  </a:lnTo>
                  <a:lnTo>
                    <a:pt x="3635806" y="936866"/>
                  </a:lnTo>
                  <a:lnTo>
                    <a:pt x="3635806" y="949274"/>
                  </a:lnTo>
                  <a:lnTo>
                    <a:pt x="3613175" y="959345"/>
                  </a:lnTo>
                  <a:lnTo>
                    <a:pt x="3600754" y="953617"/>
                  </a:lnTo>
                  <a:lnTo>
                    <a:pt x="3600754" y="964882"/>
                  </a:lnTo>
                  <a:lnTo>
                    <a:pt x="3590836" y="969289"/>
                  </a:lnTo>
                  <a:lnTo>
                    <a:pt x="3578453" y="964120"/>
                  </a:lnTo>
                  <a:lnTo>
                    <a:pt x="3578453" y="974801"/>
                  </a:lnTo>
                  <a:lnTo>
                    <a:pt x="3570960" y="978141"/>
                  </a:lnTo>
                  <a:lnTo>
                    <a:pt x="3558514" y="973378"/>
                  </a:lnTo>
                  <a:lnTo>
                    <a:pt x="3558514" y="983678"/>
                  </a:lnTo>
                  <a:lnTo>
                    <a:pt x="3547084" y="988758"/>
                  </a:lnTo>
                  <a:lnTo>
                    <a:pt x="3534156" y="984326"/>
                  </a:lnTo>
                  <a:lnTo>
                    <a:pt x="3534156" y="994524"/>
                  </a:lnTo>
                  <a:lnTo>
                    <a:pt x="3531552" y="995680"/>
                  </a:lnTo>
                  <a:lnTo>
                    <a:pt x="3531552" y="1017066"/>
                  </a:lnTo>
                  <a:lnTo>
                    <a:pt x="3502291" y="1028839"/>
                  </a:lnTo>
                  <a:lnTo>
                    <a:pt x="3502291" y="1042250"/>
                  </a:lnTo>
                  <a:lnTo>
                    <a:pt x="3463582" y="1054862"/>
                  </a:lnTo>
                  <a:lnTo>
                    <a:pt x="3497986" y="1041031"/>
                  </a:lnTo>
                  <a:lnTo>
                    <a:pt x="3502291" y="1042250"/>
                  </a:lnTo>
                  <a:lnTo>
                    <a:pt x="3502291" y="1028839"/>
                  </a:lnTo>
                  <a:lnTo>
                    <a:pt x="3497554" y="1030744"/>
                  </a:lnTo>
                  <a:lnTo>
                    <a:pt x="3485934" y="1027417"/>
                  </a:lnTo>
                  <a:lnTo>
                    <a:pt x="3518179" y="1013079"/>
                  </a:lnTo>
                  <a:lnTo>
                    <a:pt x="3531552" y="1017066"/>
                  </a:lnTo>
                  <a:lnTo>
                    <a:pt x="3531552" y="995680"/>
                  </a:lnTo>
                  <a:lnTo>
                    <a:pt x="3518281" y="991463"/>
                  </a:lnTo>
                  <a:lnTo>
                    <a:pt x="3518281" y="1001585"/>
                  </a:lnTo>
                  <a:lnTo>
                    <a:pt x="3516299" y="1002461"/>
                  </a:lnTo>
                  <a:lnTo>
                    <a:pt x="3502774" y="998435"/>
                  </a:lnTo>
                  <a:lnTo>
                    <a:pt x="3502774" y="1008481"/>
                  </a:lnTo>
                  <a:lnTo>
                    <a:pt x="3482797" y="1017384"/>
                  </a:lnTo>
                  <a:lnTo>
                    <a:pt x="3482797" y="1036675"/>
                  </a:lnTo>
                  <a:lnTo>
                    <a:pt x="3386010" y="1075613"/>
                  </a:lnTo>
                  <a:lnTo>
                    <a:pt x="3386010" y="1090701"/>
                  </a:lnTo>
                  <a:lnTo>
                    <a:pt x="3281235" y="1128179"/>
                  </a:lnTo>
                  <a:lnTo>
                    <a:pt x="3324999" y="1110576"/>
                  </a:lnTo>
                  <a:lnTo>
                    <a:pt x="3386010" y="1090701"/>
                  </a:lnTo>
                  <a:lnTo>
                    <a:pt x="3386010" y="1075613"/>
                  </a:lnTo>
                  <a:lnTo>
                    <a:pt x="3327171" y="1099273"/>
                  </a:lnTo>
                  <a:lnTo>
                    <a:pt x="3316325" y="1102804"/>
                  </a:lnTo>
                  <a:lnTo>
                    <a:pt x="3472027" y="1033602"/>
                  </a:lnTo>
                  <a:lnTo>
                    <a:pt x="3482797" y="1036675"/>
                  </a:lnTo>
                  <a:lnTo>
                    <a:pt x="3482797" y="1017384"/>
                  </a:lnTo>
                  <a:lnTo>
                    <a:pt x="3470313" y="1022934"/>
                  </a:lnTo>
                  <a:lnTo>
                    <a:pt x="3456419" y="1018959"/>
                  </a:lnTo>
                  <a:lnTo>
                    <a:pt x="3456419" y="1029119"/>
                  </a:lnTo>
                  <a:lnTo>
                    <a:pt x="3221444" y="1133703"/>
                  </a:lnTo>
                  <a:lnTo>
                    <a:pt x="3140672" y="1160005"/>
                  </a:lnTo>
                  <a:lnTo>
                    <a:pt x="3150082" y="1153528"/>
                  </a:lnTo>
                  <a:lnTo>
                    <a:pt x="3425228" y="1020191"/>
                  </a:lnTo>
                  <a:lnTo>
                    <a:pt x="3456419" y="1029119"/>
                  </a:lnTo>
                  <a:lnTo>
                    <a:pt x="3456419" y="1018959"/>
                  </a:lnTo>
                  <a:lnTo>
                    <a:pt x="3438423" y="1013790"/>
                  </a:lnTo>
                  <a:lnTo>
                    <a:pt x="3469716" y="998626"/>
                  </a:lnTo>
                  <a:lnTo>
                    <a:pt x="3502774" y="1008481"/>
                  </a:lnTo>
                  <a:lnTo>
                    <a:pt x="3502774" y="998435"/>
                  </a:lnTo>
                  <a:lnTo>
                    <a:pt x="3482556" y="992403"/>
                  </a:lnTo>
                  <a:lnTo>
                    <a:pt x="3485350" y="991044"/>
                  </a:lnTo>
                  <a:lnTo>
                    <a:pt x="3518281" y="1001585"/>
                  </a:lnTo>
                  <a:lnTo>
                    <a:pt x="3518281" y="991463"/>
                  </a:lnTo>
                  <a:lnTo>
                    <a:pt x="3497935" y="984948"/>
                  </a:lnTo>
                  <a:lnTo>
                    <a:pt x="3501402" y="983272"/>
                  </a:lnTo>
                  <a:lnTo>
                    <a:pt x="3534156" y="994524"/>
                  </a:lnTo>
                  <a:lnTo>
                    <a:pt x="3534156" y="984326"/>
                  </a:lnTo>
                  <a:lnTo>
                    <a:pt x="3513721" y="977303"/>
                  </a:lnTo>
                  <a:lnTo>
                    <a:pt x="3526117" y="971296"/>
                  </a:lnTo>
                  <a:lnTo>
                    <a:pt x="3558514" y="983678"/>
                  </a:lnTo>
                  <a:lnTo>
                    <a:pt x="3558514" y="973378"/>
                  </a:lnTo>
                  <a:lnTo>
                    <a:pt x="3538004" y="965530"/>
                  </a:lnTo>
                  <a:lnTo>
                    <a:pt x="3546449" y="961440"/>
                  </a:lnTo>
                  <a:lnTo>
                    <a:pt x="3578453" y="974801"/>
                  </a:lnTo>
                  <a:lnTo>
                    <a:pt x="3578453" y="964120"/>
                  </a:lnTo>
                  <a:lnTo>
                    <a:pt x="3558311" y="955687"/>
                  </a:lnTo>
                  <a:lnTo>
                    <a:pt x="3569309" y="950366"/>
                  </a:lnTo>
                  <a:lnTo>
                    <a:pt x="3600754" y="964882"/>
                  </a:lnTo>
                  <a:lnTo>
                    <a:pt x="3600754" y="953617"/>
                  </a:lnTo>
                  <a:lnTo>
                    <a:pt x="3581222" y="944587"/>
                  </a:lnTo>
                  <a:lnTo>
                    <a:pt x="3605365" y="932891"/>
                  </a:lnTo>
                  <a:lnTo>
                    <a:pt x="3635806" y="949274"/>
                  </a:lnTo>
                  <a:lnTo>
                    <a:pt x="3635806" y="936866"/>
                  </a:lnTo>
                  <a:lnTo>
                    <a:pt x="3617506" y="927011"/>
                  </a:lnTo>
                  <a:lnTo>
                    <a:pt x="4168140" y="660158"/>
                  </a:lnTo>
                  <a:lnTo>
                    <a:pt x="4168140" y="648804"/>
                  </a:lnTo>
                  <a:lnTo>
                    <a:pt x="3606406" y="921029"/>
                  </a:lnTo>
                  <a:lnTo>
                    <a:pt x="3594265" y="914501"/>
                  </a:lnTo>
                  <a:lnTo>
                    <a:pt x="3594265" y="926909"/>
                  </a:lnTo>
                  <a:lnTo>
                    <a:pt x="3569208" y="939050"/>
                  </a:lnTo>
                  <a:lnTo>
                    <a:pt x="3557308" y="933551"/>
                  </a:lnTo>
                  <a:lnTo>
                    <a:pt x="3557308" y="944816"/>
                  </a:lnTo>
                  <a:lnTo>
                    <a:pt x="3545725" y="950429"/>
                  </a:lnTo>
                  <a:lnTo>
                    <a:pt x="3533851" y="945476"/>
                  </a:lnTo>
                  <a:lnTo>
                    <a:pt x="3533851" y="956183"/>
                  </a:lnTo>
                  <a:lnTo>
                    <a:pt x="3524897" y="960526"/>
                  </a:lnTo>
                  <a:lnTo>
                    <a:pt x="3513023" y="955992"/>
                  </a:lnTo>
                  <a:lnTo>
                    <a:pt x="3513023" y="966279"/>
                  </a:lnTo>
                  <a:lnTo>
                    <a:pt x="3500005" y="972591"/>
                  </a:lnTo>
                  <a:lnTo>
                    <a:pt x="3487686" y="968362"/>
                  </a:lnTo>
                  <a:lnTo>
                    <a:pt x="3487686" y="978560"/>
                  </a:lnTo>
                  <a:lnTo>
                    <a:pt x="3483813" y="980427"/>
                  </a:lnTo>
                  <a:lnTo>
                    <a:pt x="3471227" y="976401"/>
                  </a:lnTo>
                  <a:lnTo>
                    <a:pt x="3471227" y="986536"/>
                  </a:lnTo>
                  <a:lnTo>
                    <a:pt x="3468052" y="988072"/>
                  </a:lnTo>
                  <a:lnTo>
                    <a:pt x="3455212" y="984250"/>
                  </a:lnTo>
                  <a:lnTo>
                    <a:pt x="3455212" y="994295"/>
                  </a:lnTo>
                  <a:lnTo>
                    <a:pt x="3423704" y="1009561"/>
                  </a:lnTo>
                  <a:lnTo>
                    <a:pt x="3413582" y="1006665"/>
                  </a:lnTo>
                  <a:lnTo>
                    <a:pt x="3443173" y="990701"/>
                  </a:lnTo>
                  <a:lnTo>
                    <a:pt x="3455212" y="994295"/>
                  </a:lnTo>
                  <a:lnTo>
                    <a:pt x="3455212" y="984250"/>
                  </a:lnTo>
                  <a:lnTo>
                    <a:pt x="3458476" y="982459"/>
                  </a:lnTo>
                  <a:lnTo>
                    <a:pt x="3471227" y="986536"/>
                  </a:lnTo>
                  <a:lnTo>
                    <a:pt x="3471227" y="976401"/>
                  </a:lnTo>
                  <a:lnTo>
                    <a:pt x="3470275" y="976096"/>
                  </a:lnTo>
                  <a:lnTo>
                    <a:pt x="3474262" y="973950"/>
                  </a:lnTo>
                  <a:lnTo>
                    <a:pt x="3487686" y="978560"/>
                  </a:lnTo>
                  <a:lnTo>
                    <a:pt x="3487686" y="968362"/>
                  </a:lnTo>
                  <a:lnTo>
                    <a:pt x="3485819" y="967714"/>
                  </a:lnTo>
                  <a:lnTo>
                    <a:pt x="3498672" y="960793"/>
                  </a:lnTo>
                  <a:lnTo>
                    <a:pt x="3513023" y="966279"/>
                  </a:lnTo>
                  <a:lnTo>
                    <a:pt x="3513023" y="955992"/>
                  </a:lnTo>
                  <a:lnTo>
                    <a:pt x="3509848" y="954773"/>
                  </a:lnTo>
                  <a:lnTo>
                    <a:pt x="3518839" y="949921"/>
                  </a:lnTo>
                  <a:lnTo>
                    <a:pt x="3533851" y="956183"/>
                  </a:lnTo>
                  <a:lnTo>
                    <a:pt x="3533851" y="945476"/>
                  </a:lnTo>
                  <a:lnTo>
                    <a:pt x="3530041" y="943876"/>
                  </a:lnTo>
                  <a:lnTo>
                    <a:pt x="3541687" y="937602"/>
                  </a:lnTo>
                  <a:lnTo>
                    <a:pt x="3557308" y="944816"/>
                  </a:lnTo>
                  <a:lnTo>
                    <a:pt x="3557308" y="933551"/>
                  </a:lnTo>
                  <a:lnTo>
                    <a:pt x="3552939" y="931532"/>
                  </a:lnTo>
                  <a:lnTo>
                    <a:pt x="3577882" y="918095"/>
                  </a:lnTo>
                  <a:lnTo>
                    <a:pt x="3594265" y="926909"/>
                  </a:lnTo>
                  <a:lnTo>
                    <a:pt x="3594265" y="914501"/>
                  </a:lnTo>
                  <a:lnTo>
                    <a:pt x="3589401" y="911872"/>
                  </a:lnTo>
                  <a:lnTo>
                    <a:pt x="4177601" y="594791"/>
                  </a:lnTo>
                  <a:lnTo>
                    <a:pt x="4177601" y="583196"/>
                  </a:lnTo>
                  <a:lnTo>
                    <a:pt x="3578644" y="906068"/>
                  </a:lnTo>
                  <a:lnTo>
                    <a:pt x="3567112" y="899858"/>
                  </a:lnTo>
                  <a:lnTo>
                    <a:pt x="3567112" y="912291"/>
                  </a:lnTo>
                  <a:lnTo>
                    <a:pt x="3541344" y="926185"/>
                  </a:lnTo>
                  <a:lnTo>
                    <a:pt x="3530092" y="920991"/>
                  </a:lnTo>
                  <a:lnTo>
                    <a:pt x="3530092" y="932243"/>
                  </a:lnTo>
                  <a:lnTo>
                    <a:pt x="3517912" y="938809"/>
                  </a:lnTo>
                  <a:lnTo>
                    <a:pt x="3506711" y="934123"/>
                  </a:lnTo>
                  <a:lnTo>
                    <a:pt x="3506711" y="944854"/>
                  </a:lnTo>
                  <a:lnTo>
                    <a:pt x="3497249" y="949947"/>
                  </a:lnTo>
                  <a:lnTo>
                    <a:pt x="3486073" y="945667"/>
                  </a:lnTo>
                  <a:lnTo>
                    <a:pt x="3486073" y="955967"/>
                  </a:lnTo>
                  <a:lnTo>
                    <a:pt x="3472675" y="963206"/>
                  </a:lnTo>
                  <a:lnTo>
                    <a:pt x="3461118" y="959231"/>
                  </a:lnTo>
                  <a:lnTo>
                    <a:pt x="3461118" y="969429"/>
                  </a:lnTo>
                  <a:lnTo>
                    <a:pt x="3456762" y="971778"/>
                  </a:lnTo>
                  <a:lnTo>
                    <a:pt x="3444964" y="967994"/>
                  </a:lnTo>
                  <a:lnTo>
                    <a:pt x="3444964" y="978128"/>
                  </a:lnTo>
                  <a:lnTo>
                    <a:pt x="3441319" y="980097"/>
                  </a:lnTo>
                  <a:lnTo>
                    <a:pt x="3429317" y="976515"/>
                  </a:lnTo>
                  <a:lnTo>
                    <a:pt x="3429317" y="986574"/>
                  </a:lnTo>
                  <a:lnTo>
                    <a:pt x="3410496" y="996721"/>
                  </a:lnTo>
                  <a:lnTo>
                    <a:pt x="3410496" y="1015961"/>
                  </a:lnTo>
                  <a:lnTo>
                    <a:pt x="3270224" y="1083945"/>
                  </a:lnTo>
                  <a:lnTo>
                    <a:pt x="3401237" y="1013320"/>
                  </a:lnTo>
                  <a:lnTo>
                    <a:pt x="3410496" y="1015961"/>
                  </a:lnTo>
                  <a:lnTo>
                    <a:pt x="3410496" y="996721"/>
                  </a:lnTo>
                  <a:lnTo>
                    <a:pt x="3399536" y="1002626"/>
                  </a:lnTo>
                  <a:lnTo>
                    <a:pt x="3387179" y="999083"/>
                  </a:lnTo>
                  <a:lnTo>
                    <a:pt x="3387179" y="1009281"/>
                  </a:lnTo>
                  <a:lnTo>
                    <a:pt x="3259340" y="1078204"/>
                  </a:lnTo>
                  <a:lnTo>
                    <a:pt x="3367506" y="1003630"/>
                  </a:lnTo>
                  <a:lnTo>
                    <a:pt x="3387179" y="1009281"/>
                  </a:lnTo>
                  <a:lnTo>
                    <a:pt x="3387179" y="999083"/>
                  </a:lnTo>
                  <a:lnTo>
                    <a:pt x="3377971" y="996429"/>
                  </a:lnTo>
                  <a:lnTo>
                    <a:pt x="3403485" y="978839"/>
                  </a:lnTo>
                  <a:lnTo>
                    <a:pt x="3429317" y="986574"/>
                  </a:lnTo>
                  <a:lnTo>
                    <a:pt x="3429317" y="976515"/>
                  </a:lnTo>
                  <a:lnTo>
                    <a:pt x="3413645" y="971829"/>
                  </a:lnTo>
                  <a:lnTo>
                    <a:pt x="3417354" y="969276"/>
                  </a:lnTo>
                  <a:lnTo>
                    <a:pt x="3444964" y="978128"/>
                  </a:lnTo>
                  <a:lnTo>
                    <a:pt x="3444964" y="967994"/>
                  </a:lnTo>
                  <a:lnTo>
                    <a:pt x="3427387" y="962355"/>
                  </a:lnTo>
                  <a:lnTo>
                    <a:pt x="3431781" y="959332"/>
                  </a:lnTo>
                  <a:lnTo>
                    <a:pt x="3461118" y="969429"/>
                  </a:lnTo>
                  <a:lnTo>
                    <a:pt x="3461118" y="959231"/>
                  </a:lnTo>
                  <a:lnTo>
                    <a:pt x="3441649" y="952525"/>
                  </a:lnTo>
                  <a:lnTo>
                    <a:pt x="3454298" y="943800"/>
                  </a:lnTo>
                  <a:lnTo>
                    <a:pt x="3486073" y="955967"/>
                  </a:lnTo>
                  <a:lnTo>
                    <a:pt x="3486073" y="945667"/>
                  </a:lnTo>
                  <a:lnTo>
                    <a:pt x="3463925" y="937171"/>
                  </a:lnTo>
                  <a:lnTo>
                    <a:pt x="3473145" y="930821"/>
                  </a:lnTo>
                  <a:lnTo>
                    <a:pt x="3506711" y="944854"/>
                  </a:lnTo>
                  <a:lnTo>
                    <a:pt x="3506711" y="934123"/>
                  </a:lnTo>
                  <a:lnTo>
                    <a:pt x="3482848" y="924128"/>
                  </a:lnTo>
                  <a:lnTo>
                    <a:pt x="3494760" y="915911"/>
                  </a:lnTo>
                  <a:lnTo>
                    <a:pt x="3530092" y="932243"/>
                  </a:lnTo>
                  <a:lnTo>
                    <a:pt x="3530092" y="920991"/>
                  </a:lnTo>
                  <a:lnTo>
                    <a:pt x="3504552" y="909167"/>
                  </a:lnTo>
                  <a:lnTo>
                    <a:pt x="3529469" y="891997"/>
                  </a:lnTo>
                  <a:lnTo>
                    <a:pt x="3567112" y="912291"/>
                  </a:lnTo>
                  <a:lnTo>
                    <a:pt x="3567112" y="899858"/>
                  </a:lnTo>
                  <a:lnTo>
                    <a:pt x="3539579" y="885012"/>
                  </a:lnTo>
                  <a:lnTo>
                    <a:pt x="4201668" y="428612"/>
                  </a:lnTo>
                  <a:lnTo>
                    <a:pt x="4201668" y="415277"/>
                  </a:lnTo>
                  <a:lnTo>
                    <a:pt x="3528720" y="879170"/>
                  </a:lnTo>
                  <a:lnTo>
                    <a:pt x="3518598" y="873721"/>
                  </a:lnTo>
                  <a:lnTo>
                    <a:pt x="3518598" y="886142"/>
                  </a:lnTo>
                  <a:lnTo>
                    <a:pt x="3492957" y="903820"/>
                  </a:lnTo>
                  <a:lnTo>
                    <a:pt x="3483165" y="899299"/>
                  </a:lnTo>
                  <a:lnTo>
                    <a:pt x="3483165" y="910564"/>
                  </a:lnTo>
                  <a:lnTo>
                    <a:pt x="3470795" y="919086"/>
                  </a:lnTo>
                  <a:lnTo>
                    <a:pt x="3461080" y="915035"/>
                  </a:lnTo>
                  <a:lnTo>
                    <a:pt x="3461080" y="925791"/>
                  </a:lnTo>
                  <a:lnTo>
                    <a:pt x="3451479" y="932408"/>
                  </a:lnTo>
                  <a:lnTo>
                    <a:pt x="3441852" y="928725"/>
                  </a:lnTo>
                  <a:lnTo>
                    <a:pt x="3441852" y="939038"/>
                  </a:lnTo>
                  <a:lnTo>
                    <a:pt x="3428720" y="948093"/>
                  </a:lnTo>
                  <a:lnTo>
                    <a:pt x="3418852" y="944702"/>
                  </a:lnTo>
                  <a:lnTo>
                    <a:pt x="3418852" y="954900"/>
                  </a:lnTo>
                  <a:lnTo>
                    <a:pt x="3414166" y="958126"/>
                  </a:lnTo>
                  <a:lnTo>
                    <a:pt x="3404133" y="954925"/>
                  </a:lnTo>
                  <a:lnTo>
                    <a:pt x="3404133" y="965047"/>
                  </a:lnTo>
                  <a:lnTo>
                    <a:pt x="3400133" y="967803"/>
                  </a:lnTo>
                  <a:lnTo>
                    <a:pt x="3389973" y="964780"/>
                  </a:lnTo>
                  <a:lnTo>
                    <a:pt x="3389973" y="974801"/>
                  </a:lnTo>
                  <a:lnTo>
                    <a:pt x="3364293" y="992505"/>
                  </a:lnTo>
                  <a:lnTo>
                    <a:pt x="3353828" y="989507"/>
                  </a:lnTo>
                  <a:lnTo>
                    <a:pt x="3353828" y="999718"/>
                  </a:lnTo>
                  <a:lnTo>
                    <a:pt x="3170542" y="1126070"/>
                  </a:lnTo>
                  <a:lnTo>
                    <a:pt x="3132556" y="1146556"/>
                  </a:lnTo>
                  <a:lnTo>
                    <a:pt x="3132556" y="1173264"/>
                  </a:lnTo>
                  <a:lnTo>
                    <a:pt x="3101136" y="1187246"/>
                  </a:lnTo>
                  <a:lnTo>
                    <a:pt x="3111462" y="1180134"/>
                  </a:lnTo>
                  <a:lnTo>
                    <a:pt x="3132556" y="1173264"/>
                  </a:lnTo>
                  <a:lnTo>
                    <a:pt x="3132556" y="1146556"/>
                  </a:lnTo>
                  <a:lnTo>
                    <a:pt x="3110611" y="1158379"/>
                  </a:lnTo>
                  <a:lnTo>
                    <a:pt x="3320440" y="990142"/>
                  </a:lnTo>
                  <a:lnTo>
                    <a:pt x="3353828" y="999718"/>
                  </a:lnTo>
                  <a:lnTo>
                    <a:pt x="3353828" y="989507"/>
                  </a:lnTo>
                  <a:lnTo>
                    <a:pt x="3329825" y="982611"/>
                  </a:lnTo>
                  <a:lnTo>
                    <a:pt x="3353244" y="963841"/>
                  </a:lnTo>
                  <a:lnTo>
                    <a:pt x="3389973" y="974801"/>
                  </a:lnTo>
                  <a:lnTo>
                    <a:pt x="3389973" y="964780"/>
                  </a:lnTo>
                  <a:lnTo>
                    <a:pt x="3362375" y="956525"/>
                  </a:lnTo>
                  <a:lnTo>
                    <a:pt x="3366693" y="953058"/>
                  </a:lnTo>
                  <a:lnTo>
                    <a:pt x="3404133" y="965047"/>
                  </a:lnTo>
                  <a:lnTo>
                    <a:pt x="3404133" y="954925"/>
                  </a:lnTo>
                  <a:lnTo>
                    <a:pt x="3375723" y="945819"/>
                  </a:lnTo>
                  <a:lnTo>
                    <a:pt x="3380740" y="941793"/>
                  </a:lnTo>
                  <a:lnTo>
                    <a:pt x="3418852" y="954900"/>
                  </a:lnTo>
                  <a:lnTo>
                    <a:pt x="3418852" y="944702"/>
                  </a:lnTo>
                  <a:lnTo>
                    <a:pt x="3389642" y="934656"/>
                  </a:lnTo>
                  <a:lnTo>
                    <a:pt x="3402812" y="924102"/>
                  </a:lnTo>
                  <a:lnTo>
                    <a:pt x="3441852" y="939038"/>
                  </a:lnTo>
                  <a:lnTo>
                    <a:pt x="3441852" y="928725"/>
                  </a:lnTo>
                  <a:lnTo>
                    <a:pt x="3411524" y="917117"/>
                  </a:lnTo>
                  <a:lnTo>
                    <a:pt x="3421380" y="909205"/>
                  </a:lnTo>
                  <a:lnTo>
                    <a:pt x="3461080" y="925791"/>
                  </a:lnTo>
                  <a:lnTo>
                    <a:pt x="3461080" y="915035"/>
                  </a:lnTo>
                  <a:lnTo>
                    <a:pt x="3430219" y="902119"/>
                  </a:lnTo>
                  <a:lnTo>
                    <a:pt x="3442893" y="891959"/>
                  </a:lnTo>
                  <a:lnTo>
                    <a:pt x="3483165" y="910564"/>
                  </a:lnTo>
                  <a:lnTo>
                    <a:pt x="3483165" y="899299"/>
                  </a:lnTo>
                  <a:lnTo>
                    <a:pt x="3451809" y="884809"/>
                  </a:lnTo>
                  <a:lnTo>
                    <a:pt x="3477666" y="864082"/>
                  </a:lnTo>
                  <a:lnTo>
                    <a:pt x="3518598" y="886142"/>
                  </a:lnTo>
                  <a:lnTo>
                    <a:pt x="3518598" y="873721"/>
                  </a:lnTo>
                  <a:lnTo>
                    <a:pt x="3486937" y="856653"/>
                  </a:lnTo>
                  <a:lnTo>
                    <a:pt x="4225417" y="264566"/>
                  </a:lnTo>
                  <a:lnTo>
                    <a:pt x="4225417" y="251637"/>
                  </a:lnTo>
                  <a:lnTo>
                    <a:pt x="3476180" y="850861"/>
                  </a:lnTo>
                  <a:lnTo>
                    <a:pt x="3466884" y="845858"/>
                  </a:lnTo>
                  <a:lnTo>
                    <a:pt x="3466884" y="858278"/>
                  </a:lnTo>
                  <a:lnTo>
                    <a:pt x="3440341" y="879513"/>
                  </a:lnTo>
                  <a:lnTo>
                    <a:pt x="3431413" y="875398"/>
                  </a:lnTo>
                  <a:lnTo>
                    <a:pt x="3431413" y="886663"/>
                  </a:lnTo>
                  <a:lnTo>
                    <a:pt x="3418306" y="897140"/>
                  </a:lnTo>
                  <a:lnTo>
                    <a:pt x="3409442" y="893445"/>
                  </a:lnTo>
                  <a:lnTo>
                    <a:pt x="3409442" y="904227"/>
                  </a:lnTo>
                  <a:lnTo>
                    <a:pt x="3399218" y="912406"/>
                  </a:lnTo>
                  <a:lnTo>
                    <a:pt x="3390493" y="909078"/>
                  </a:lnTo>
                  <a:lnTo>
                    <a:pt x="3390493" y="919391"/>
                  </a:lnTo>
                  <a:lnTo>
                    <a:pt x="3376879" y="930275"/>
                  </a:lnTo>
                  <a:lnTo>
                    <a:pt x="3367963" y="927214"/>
                  </a:lnTo>
                  <a:lnTo>
                    <a:pt x="3367963" y="937399"/>
                  </a:lnTo>
                  <a:lnTo>
                    <a:pt x="3362668" y="941641"/>
                  </a:lnTo>
                  <a:lnTo>
                    <a:pt x="3353625" y="938745"/>
                  </a:lnTo>
                  <a:lnTo>
                    <a:pt x="3353625" y="948867"/>
                  </a:lnTo>
                  <a:lnTo>
                    <a:pt x="3349040" y="952538"/>
                  </a:lnTo>
                  <a:lnTo>
                    <a:pt x="3339884" y="949807"/>
                  </a:lnTo>
                  <a:lnTo>
                    <a:pt x="3339884" y="959853"/>
                  </a:lnTo>
                  <a:lnTo>
                    <a:pt x="3316287" y="978738"/>
                  </a:lnTo>
                  <a:lnTo>
                    <a:pt x="3306876" y="976045"/>
                  </a:lnTo>
                  <a:lnTo>
                    <a:pt x="3306876" y="986256"/>
                  </a:lnTo>
                  <a:lnTo>
                    <a:pt x="3059417" y="1184173"/>
                  </a:lnTo>
                  <a:lnTo>
                    <a:pt x="3030867" y="1161618"/>
                  </a:lnTo>
                  <a:lnTo>
                    <a:pt x="3046476" y="1171956"/>
                  </a:lnTo>
                  <a:lnTo>
                    <a:pt x="3049524" y="1167384"/>
                  </a:lnTo>
                  <a:lnTo>
                    <a:pt x="3052584" y="1170444"/>
                  </a:lnTo>
                  <a:lnTo>
                    <a:pt x="3263557" y="973836"/>
                  </a:lnTo>
                  <a:lnTo>
                    <a:pt x="3306876" y="986256"/>
                  </a:lnTo>
                  <a:lnTo>
                    <a:pt x="3306876" y="976045"/>
                  </a:lnTo>
                  <a:lnTo>
                    <a:pt x="3271951" y="966012"/>
                  </a:lnTo>
                  <a:lnTo>
                    <a:pt x="3293427" y="945984"/>
                  </a:lnTo>
                  <a:lnTo>
                    <a:pt x="3339884" y="959853"/>
                  </a:lnTo>
                  <a:lnTo>
                    <a:pt x="3339884" y="949807"/>
                  </a:lnTo>
                  <a:lnTo>
                    <a:pt x="3301593" y="938377"/>
                  </a:lnTo>
                  <a:lnTo>
                    <a:pt x="3306521" y="933792"/>
                  </a:lnTo>
                  <a:lnTo>
                    <a:pt x="3353625" y="948867"/>
                  </a:lnTo>
                  <a:lnTo>
                    <a:pt x="3353625" y="938745"/>
                  </a:lnTo>
                  <a:lnTo>
                    <a:pt x="3314611" y="926249"/>
                  </a:lnTo>
                  <a:lnTo>
                    <a:pt x="3320237" y="921004"/>
                  </a:lnTo>
                  <a:lnTo>
                    <a:pt x="3367963" y="937399"/>
                  </a:lnTo>
                  <a:lnTo>
                    <a:pt x="3367963" y="927214"/>
                  </a:lnTo>
                  <a:lnTo>
                    <a:pt x="3328238" y="913549"/>
                  </a:lnTo>
                  <a:lnTo>
                    <a:pt x="3341916" y="900798"/>
                  </a:lnTo>
                  <a:lnTo>
                    <a:pt x="3390493" y="919391"/>
                  </a:lnTo>
                  <a:lnTo>
                    <a:pt x="3390493" y="909078"/>
                  </a:lnTo>
                  <a:lnTo>
                    <a:pt x="3349777" y="893483"/>
                  </a:lnTo>
                  <a:lnTo>
                    <a:pt x="3360280" y="883691"/>
                  </a:lnTo>
                  <a:lnTo>
                    <a:pt x="3409442" y="904227"/>
                  </a:lnTo>
                  <a:lnTo>
                    <a:pt x="3409442" y="893445"/>
                  </a:lnTo>
                  <a:lnTo>
                    <a:pt x="3368281" y="876223"/>
                  </a:lnTo>
                  <a:lnTo>
                    <a:pt x="3381718" y="863701"/>
                  </a:lnTo>
                  <a:lnTo>
                    <a:pt x="3431413" y="886663"/>
                  </a:lnTo>
                  <a:lnTo>
                    <a:pt x="3431413" y="875398"/>
                  </a:lnTo>
                  <a:lnTo>
                    <a:pt x="3389795" y="856170"/>
                  </a:lnTo>
                  <a:lnTo>
                    <a:pt x="3416604" y="831189"/>
                  </a:lnTo>
                  <a:lnTo>
                    <a:pt x="3466884" y="858278"/>
                  </a:lnTo>
                  <a:lnTo>
                    <a:pt x="3466884" y="845858"/>
                  </a:lnTo>
                  <a:lnTo>
                    <a:pt x="3425063" y="823315"/>
                  </a:lnTo>
                  <a:lnTo>
                    <a:pt x="4207332" y="94272"/>
                  </a:lnTo>
                  <a:lnTo>
                    <a:pt x="4215562" y="102946"/>
                  </a:lnTo>
                  <a:lnTo>
                    <a:pt x="4210824" y="109728"/>
                  </a:lnTo>
                  <a:lnTo>
                    <a:pt x="4223842" y="111671"/>
                  </a:lnTo>
                  <a:lnTo>
                    <a:pt x="4232160" y="120408"/>
                  </a:lnTo>
                  <a:lnTo>
                    <a:pt x="4234777" y="113284"/>
                  </a:lnTo>
                  <a:lnTo>
                    <a:pt x="4247045" y="115100"/>
                  </a:lnTo>
                  <a:lnTo>
                    <a:pt x="4247045" y="38468"/>
                  </a:lnTo>
                  <a:lnTo>
                    <a:pt x="4174248" y="59436"/>
                  </a:lnTo>
                  <a:lnTo>
                    <a:pt x="4199915" y="86474"/>
                  </a:lnTo>
                  <a:lnTo>
                    <a:pt x="3415055" y="817930"/>
                  </a:lnTo>
                  <a:lnTo>
                    <a:pt x="3406597" y="813384"/>
                  </a:lnTo>
                  <a:lnTo>
                    <a:pt x="3406597" y="825804"/>
                  </a:lnTo>
                  <a:lnTo>
                    <a:pt x="3379241" y="851306"/>
                  </a:lnTo>
                  <a:lnTo>
                    <a:pt x="3371164" y="847585"/>
                  </a:lnTo>
                  <a:lnTo>
                    <a:pt x="3371164" y="858824"/>
                  </a:lnTo>
                  <a:lnTo>
                    <a:pt x="3357384" y="871664"/>
                  </a:lnTo>
                  <a:lnTo>
                    <a:pt x="3349371" y="868324"/>
                  </a:lnTo>
                  <a:lnTo>
                    <a:pt x="3349371" y="879132"/>
                  </a:lnTo>
                  <a:lnTo>
                    <a:pt x="3338576" y="889190"/>
                  </a:lnTo>
                  <a:lnTo>
                    <a:pt x="3330727" y="886193"/>
                  </a:lnTo>
                  <a:lnTo>
                    <a:pt x="3330727" y="896518"/>
                  </a:lnTo>
                  <a:lnTo>
                    <a:pt x="3316694" y="909586"/>
                  </a:lnTo>
                  <a:lnTo>
                    <a:pt x="3308705" y="906843"/>
                  </a:lnTo>
                  <a:lnTo>
                    <a:pt x="3308705" y="917041"/>
                  </a:lnTo>
                  <a:lnTo>
                    <a:pt x="3302851" y="922489"/>
                  </a:lnTo>
                  <a:lnTo>
                    <a:pt x="3294761" y="919911"/>
                  </a:lnTo>
                  <a:lnTo>
                    <a:pt x="3294761" y="930021"/>
                  </a:lnTo>
                  <a:lnTo>
                    <a:pt x="3289630" y="934808"/>
                  </a:lnTo>
                  <a:lnTo>
                    <a:pt x="3281464" y="932383"/>
                  </a:lnTo>
                  <a:lnTo>
                    <a:pt x="3281464" y="942416"/>
                  </a:lnTo>
                  <a:lnTo>
                    <a:pt x="3259874" y="962545"/>
                  </a:lnTo>
                  <a:lnTo>
                    <a:pt x="3251479" y="960145"/>
                  </a:lnTo>
                  <a:lnTo>
                    <a:pt x="3251479" y="970368"/>
                  </a:lnTo>
                  <a:lnTo>
                    <a:pt x="3048914" y="1159141"/>
                  </a:lnTo>
                  <a:lnTo>
                    <a:pt x="3008287" y="1118184"/>
                  </a:lnTo>
                  <a:lnTo>
                    <a:pt x="3008287" y="1133475"/>
                  </a:lnTo>
                  <a:lnTo>
                    <a:pt x="2927527" y="1079957"/>
                  </a:lnTo>
                  <a:lnTo>
                    <a:pt x="2922740" y="1076185"/>
                  </a:lnTo>
                  <a:lnTo>
                    <a:pt x="2922740" y="1091082"/>
                  </a:lnTo>
                  <a:lnTo>
                    <a:pt x="2188159" y="665708"/>
                  </a:lnTo>
                  <a:lnTo>
                    <a:pt x="2354389" y="713333"/>
                  </a:lnTo>
                  <a:lnTo>
                    <a:pt x="2914205" y="1084313"/>
                  </a:lnTo>
                  <a:lnTo>
                    <a:pt x="2922740" y="1091082"/>
                  </a:lnTo>
                  <a:lnTo>
                    <a:pt x="2922740" y="1076185"/>
                  </a:lnTo>
                  <a:lnTo>
                    <a:pt x="2812415" y="988987"/>
                  </a:lnTo>
                  <a:lnTo>
                    <a:pt x="2812415" y="1003681"/>
                  </a:lnTo>
                  <a:lnTo>
                    <a:pt x="2389428" y="723379"/>
                  </a:lnTo>
                  <a:lnTo>
                    <a:pt x="2497785" y="754418"/>
                  </a:lnTo>
                  <a:lnTo>
                    <a:pt x="2812415" y="1003681"/>
                  </a:lnTo>
                  <a:lnTo>
                    <a:pt x="2812415" y="988987"/>
                  </a:lnTo>
                  <a:lnTo>
                    <a:pt x="2525738" y="762431"/>
                  </a:lnTo>
                  <a:lnTo>
                    <a:pt x="2685770" y="808278"/>
                  </a:lnTo>
                  <a:lnTo>
                    <a:pt x="3008287" y="1133475"/>
                  </a:lnTo>
                  <a:lnTo>
                    <a:pt x="3008287" y="1118184"/>
                  </a:lnTo>
                  <a:lnTo>
                    <a:pt x="2706979" y="814362"/>
                  </a:lnTo>
                  <a:lnTo>
                    <a:pt x="3251479" y="970368"/>
                  </a:lnTo>
                  <a:lnTo>
                    <a:pt x="3251479" y="960145"/>
                  </a:lnTo>
                  <a:lnTo>
                    <a:pt x="2692590" y="799846"/>
                  </a:lnTo>
                  <a:lnTo>
                    <a:pt x="2671381" y="778471"/>
                  </a:lnTo>
                  <a:lnTo>
                    <a:pt x="2671381" y="793762"/>
                  </a:lnTo>
                  <a:lnTo>
                    <a:pt x="2505024" y="746061"/>
                  </a:lnTo>
                  <a:lnTo>
                    <a:pt x="2477122" y="724014"/>
                  </a:lnTo>
                  <a:lnTo>
                    <a:pt x="2477122" y="738060"/>
                  </a:lnTo>
                  <a:lnTo>
                    <a:pt x="2361603" y="704938"/>
                  </a:lnTo>
                  <a:lnTo>
                    <a:pt x="2326525" y="681697"/>
                  </a:lnTo>
                  <a:lnTo>
                    <a:pt x="2326525" y="694880"/>
                  </a:lnTo>
                  <a:lnTo>
                    <a:pt x="2152205" y="644893"/>
                  </a:lnTo>
                  <a:lnTo>
                    <a:pt x="2110295" y="620623"/>
                  </a:lnTo>
                  <a:lnTo>
                    <a:pt x="2110295" y="632866"/>
                  </a:lnTo>
                  <a:lnTo>
                    <a:pt x="1745259" y="528167"/>
                  </a:lnTo>
                  <a:lnTo>
                    <a:pt x="1688553" y="499541"/>
                  </a:lnTo>
                  <a:lnTo>
                    <a:pt x="1688553" y="511911"/>
                  </a:lnTo>
                  <a:lnTo>
                    <a:pt x="1376337" y="422363"/>
                  </a:lnTo>
                  <a:lnTo>
                    <a:pt x="1309738" y="392036"/>
                  </a:lnTo>
                  <a:lnTo>
                    <a:pt x="1309738" y="403263"/>
                  </a:lnTo>
                  <a:lnTo>
                    <a:pt x="778611" y="250926"/>
                  </a:lnTo>
                  <a:lnTo>
                    <a:pt x="334403" y="63119"/>
                  </a:lnTo>
                  <a:lnTo>
                    <a:pt x="996937" y="260819"/>
                  </a:lnTo>
                  <a:lnTo>
                    <a:pt x="1309738" y="403263"/>
                  </a:lnTo>
                  <a:lnTo>
                    <a:pt x="1309738" y="392036"/>
                  </a:lnTo>
                  <a:lnTo>
                    <a:pt x="1068451" y="282155"/>
                  </a:lnTo>
                  <a:lnTo>
                    <a:pt x="1471193" y="402323"/>
                  </a:lnTo>
                  <a:lnTo>
                    <a:pt x="1688553" y="511911"/>
                  </a:lnTo>
                  <a:lnTo>
                    <a:pt x="1688553" y="499541"/>
                  </a:lnTo>
                  <a:lnTo>
                    <a:pt x="1531810" y="420408"/>
                  </a:lnTo>
                  <a:lnTo>
                    <a:pt x="1968525" y="550710"/>
                  </a:lnTo>
                  <a:lnTo>
                    <a:pt x="2110295" y="632866"/>
                  </a:lnTo>
                  <a:lnTo>
                    <a:pt x="2110295" y="620623"/>
                  </a:lnTo>
                  <a:lnTo>
                    <a:pt x="2011921" y="563651"/>
                  </a:lnTo>
                  <a:lnTo>
                    <a:pt x="2223986" y="626922"/>
                  </a:lnTo>
                  <a:lnTo>
                    <a:pt x="2326525" y="694880"/>
                  </a:lnTo>
                  <a:lnTo>
                    <a:pt x="2326525" y="681697"/>
                  </a:lnTo>
                  <a:lnTo>
                    <a:pt x="2260168" y="637717"/>
                  </a:lnTo>
                  <a:lnTo>
                    <a:pt x="2404999" y="680923"/>
                  </a:lnTo>
                  <a:lnTo>
                    <a:pt x="2477122" y="738060"/>
                  </a:lnTo>
                  <a:lnTo>
                    <a:pt x="2477122" y="724014"/>
                  </a:lnTo>
                  <a:lnTo>
                    <a:pt x="2433269" y="689356"/>
                  </a:lnTo>
                  <a:lnTo>
                    <a:pt x="2624366" y="746366"/>
                  </a:lnTo>
                  <a:lnTo>
                    <a:pt x="2671381" y="793762"/>
                  </a:lnTo>
                  <a:lnTo>
                    <a:pt x="2671381" y="778471"/>
                  </a:lnTo>
                  <a:lnTo>
                    <a:pt x="2645930" y="752805"/>
                  </a:lnTo>
                  <a:lnTo>
                    <a:pt x="3281464" y="942416"/>
                  </a:lnTo>
                  <a:lnTo>
                    <a:pt x="3281464" y="932383"/>
                  </a:lnTo>
                  <a:lnTo>
                    <a:pt x="2631783" y="738530"/>
                  </a:lnTo>
                  <a:lnTo>
                    <a:pt x="2610218" y="716800"/>
                  </a:lnTo>
                  <a:lnTo>
                    <a:pt x="2610218" y="732104"/>
                  </a:lnTo>
                  <a:lnTo>
                    <a:pt x="2412860" y="673227"/>
                  </a:lnTo>
                  <a:lnTo>
                    <a:pt x="2384666" y="650951"/>
                  </a:lnTo>
                  <a:lnTo>
                    <a:pt x="2384666" y="664819"/>
                  </a:lnTo>
                  <a:lnTo>
                    <a:pt x="2232609" y="619455"/>
                  </a:lnTo>
                  <a:lnTo>
                    <a:pt x="2196427" y="595477"/>
                  </a:lnTo>
                  <a:lnTo>
                    <a:pt x="2196427" y="608660"/>
                  </a:lnTo>
                  <a:lnTo>
                    <a:pt x="1976145" y="542937"/>
                  </a:lnTo>
                  <a:lnTo>
                    <a:pt x="1932813" y="517855"/>
                  </a:lnTo>
                  <a:lnTo>
                    <a:pt x="1932813" y="530009"/>
                  </a:lnTo>
                  <a:lnTo>
                    <a:pt x="1483156" y="395846"/>
                  </a:lnTo>
                  <a:lnTo>
                    <a:pt x="1422374" y="365163"/>
                  </a:lnTo>
                  <a:lnTo>
                    <a:pt x="1422374" y="377710"/>
                  </a:lnTo>
                  <a:lnTo>
                    <a:pt x="1004455" y="253009"/>
                  </a:lnTo>
                  <a:lnTo>
                    <a:pt x="590880" y="64668"/>
                  </a:lnTo>
                  <a:lnTo>
                    <a:pt x="1167650" y="249275"/>
                  </a:lnTo>
                  <a:lnTo>
                    <a:pt x="1422374" y="377710"/>
                  </a:lnTo>
                  <a:lnTo>
                    <a:pt x="1422374" y="365163"/>
                  </a:lnTo>
                  <a:lnTo>
                    <a:pt x="1236522" y="271322"/>
                  </a:lnTo>
                  <a:lnTo>
                    <a:pt x="1794700" y="449973"/>
                  </a:lnTo>
                  <a:lnTo>
                    <a:pt x="1932813" y="530009"/>
                  </a:lnTo>
                  <a:lnTo>
                    <a:pt x="1932813" y="517855"/>
                  </a:lnTo>
                  <a:lnTo>
                    <a:pt x="1841411" y="464921"/>
                  </a:lnTo>
                  <a:lnTo>
                    <a:pt x="2108492" y="550392"/>
                  </a:lnTo>
                  <a:lnTo>
                    <a:pt x="2196427" y="608660"/>
                  </a:lnTo>
                  <a:lnTo>
                    <a:pt x="2196427" y="595477"/>
                  </a:lnTo>
                  <a:lnTo>
                    <a:pt x="2146973" y="562698"/>
                  </a:lnTo>
                  <a:lnTo>
                    <a:pt x="2329510" y="621118"/>
                  </a:lnTo>
                  <a:lnTo>
                    <a:pt x="2384666" y="664819"/>
                  </a:lnTo>
                  <a:lnTo>
                    <a:pt x="2384666" y="650951"/>
                  </a:lnTo>
                  <a:lnTo>
                    <a:pt x="2358783" y="630491"/>
                  </a:lnTo>
                  <a:lnTo>
                    <a:pt x="2579484" y="701116"/>
                  </a:lnTo>
                  <a:lnTo>
                    <a:pt x="2610218" y="732104"/>
                  </a:lnTo>
                  <a:lnTo>
                    <a:pt x="2610218" y="716800"/>
                  </a:lnTo>
                  <a:lnTo>
                    <a:pt x="2601722" y="708228"/>
                  </a:lnTo>
                  <a:lnTo>
                    <a:pt x="3294761" y="930021"/>
                  </a:lnTo>
                  <a:lnTo>
                    <a:pt x="3294761" y="919911"/>
                  </a:lnTo>
                  <a:lnTo>
                    <a:pt x="2587015" y="693407"/>
                  </a:lnTo>
                  <a:lnTo>
                    <a:pt x="2564790" y="671004"/>
                  </a:lnTo>
                  <a:lnTo>
                    <a:pt x="2564790" y="686282"/>
                  </a:lnTo>
                  <a:lnTo>
                    <a:pt x="2337244" y="613460"/>
                  </a:lnTo>
                  <a:lnTo>
                    <a:pt x="2308060" y="590397"/>
                  </a:lnTo>
                  <a:lnTo>
                    <a:pt x="2308060" y="604126"/>
                  </a:lnTo>
                  <a:lnTo>
                    <a:pt x="2117407" y="543115"/>
                  </a:lnTo>
                  <a:lnTo>
                    <a:pt x="2078939" y="517626"/>
                  </a:lnTo>
                  <a:lnTo>
                    <a:pt x="2078939" y="530809"/>
                  </a:lnTo>
                  <a:lnTo>
                    <a:pt x="1802333" y="442290"/>
                  </a:lnTo>
                  <a:lnTo>
                    <a:pt x="1755686" y="415290"/>
                  </a:lnTo>
                  <a:lnTo>
                    <a:pt x="1755686" y="427355"/>
                  </a:lnTo>
                  <a:lnTo>
                    <a:pt x="1181747" y="243674"/>
                  </a:lnTo>
                  <a:lnTo>
                    <a:pt x="830287" y="66230"/>
                  </a:lnTo>
                  <a:lnTo>
                    <a:pt x="830491" y="65646"/>
                  </a:lnTo>
                  <a:lnTo>
                    <a:pt x="1569935" y="319709"/>
                  </a:lnTo>
                  <a:lnTo>
                    <a:pt x="1755686" y="427355"/>
                  </a:lnTo>
                  <a:lnTo>
                    <a:pt x="1755686" y="415290"/>
                  </a:lnTo>
                  <a:lnTo>
                    <a:pt x="1620862" y="337210"/>
                  </a:lnTo>
                  <a:lnTo>
                    <a:pt x="1965413" y="455574"/>
                  </a:lnTo>
                  <a:lnTo>
                    <a:pt x="2078939" y="530809"/>
                  </a:lnTo>
                  <a:lnTo>
                    <a:pt x="2078939" y="517626"/>
                  </a:lnTo>
                  <a:lnTo>
                    <a:pt x="2006727" y="469760"/>
                  </a:lnTo>
                  <a:lnTo>
                    <a:pt x="2239314" y="549668"/>
                  </a:lnTo>
                  <a:lnTo>
                    <a:pt x="2308060" y="604126"/>
                  </a:lnTo>
                  <a:lnTo>
                    <a:pt x="2308060" y="590397"/>
                  </a:lnTo>
                  <a:lnTo>
                    <a:pt x="2269731" y="560108"/>
                  </a:lnTo>
                  <a:lnTo>
                    <a:pt x="2527465" y="648652"/>
                  </a:lnTo>
                  <a:lnTo>
                    <a:pt x="2564790" y="686282"/>
                  </a:lnTo>
                  <a:lnTo>
                    <a:pt x="2564790" y="671004"/>
                  </a:lnTo>
                  <a:lnTo>
                    <a:pt x="2550477" y="656564"/>
                  </a:lnTo>
                  <a:lnTo>
                    <a:pt x="3308705" y="917041"/>
                  </a:lnTo>
                  <a:lnTo>
                    <a:pt x="3308705" y="906843"/>
                  </a:lnTo>
                  <a:lnTo>
                    <a:pt x="2535148" y="641096"/>
                  </a:lnTo>
                  <a:lnTo>
                    <a:pt x="2512123" y="617880"/>
                  </a:lnTo>
                  <a:lnTo>
                    <a:pt x="2512123" y="633183"/>
                  </a:lnTo>
                  <a:lnTo>
                    <a:pt x="2246909" y="542074"/>
                  </a:lnTo>
                  <a:lnTo>
                    <a:pt x="2216594" y="518121"/>
                  </a:lnTo>
                  <a:lnTo>
                    <a:pt x="2216594" y="531660"/>
                  </a:lnTo>
                  <a:lnTo>
                    <a:pt x="1974761" y="448589"/>
                  </a:lnTo>
                  <a:lnTo>
                    <a:pt x="1933448" y="421220"/>
                  </a:lnTo>
                  <a:lnTo>
                    <a:pt x="1933448" y="434390"/>
                  </a:lnTo>
                  <a:lnTo>
                    <a:pt x="1577568" y="312127"/>
                  </a:lnTo>
                  <a:lnTo>
                    <a:pt x="1162024" y="71501"/>
                  </a:lnTo>
                  <a:lnTo>
                    <a:pt x="1163421" y="67754"/>
                  </a:lnTo>
                  <a:lnTo>
                    <a:pt x="1163599" y="67462"/>
                  </a:lnTo>
                  <a:lnTo>
                    <a:pt x="1674977" y="263105"/>
                  </a:lnTo>
                  <a:lnTo>
                    <a:pt x="1933448" y="434390"/>
                  </a:lnTo>
                  <a:lnTo>
                    <a:pt x="1933448" y="421220"/>
                  </a:lnTo>
                  <a:lnTo>
                    <a:pt x="1722031" y="281114"/>
                  </a:lnTo>
                  <a:lnTo>
                    <a:pt x="2066798" y="413004"/>
                  </a:lnTo>
                  <a:lnTo>
                    <a:pt x="2216594" y="531660"/>
                  </a:lnTo>
                  <a:lnTo>
                    <a:pt x="2216594" y="518121"/>
                  </a:lnTo>
                  <a:lnTo>
                    <a:pt x="2099310" y="425437"/>
                  </a:lnTo>
                  <a:lnTo>
                    <a:pt x="2432494" y="552894"/>
                  </a:lnTo>
                  <a:lnTo>
                    <a:pt x="2512123" y="633183"/>
                  </a:lnTo>
                  <a:lnTo>
                    <a:pt x="2512123" y="617880"/>
                  </a:lnTo>
                  <a:lnTo>
                    <a:pt x="2456954" y="562254"/>
                  </a:lnTo>
                  <a:lnTo>
                    <a:pt x="3330727" y="896518"/>
                  </a:lnTo>
                  <a:lnTo>
                    <a:pt x="3330727" y="886193"/>
                  </a:lnTo>
                  <a:lnTo>
                    <a:pt x="2440444" y="545617"/>
                  </a:lnTo>
                  <a:lnTo>
                    <a:pt x="2415997" y="520966"/>
                  </a:lnTo>
                  <a:lnTo>
                    <a:pt x="2415997" y="536257"/>
                  </a:lnTo>
                  <a:lnTo>
                    <a:pt x="2073986" y="405422"/>
                  </a:lnTo>
                  <a:lnTo>
                    <a:pt x="2041601" y="379831"/>
                  </a:lnTo>
                  <a:lnTo>
                    <a:pt x="2041601" y="393039"/>
                  </a:lnTo>
                  <a:lnTo>
                    <a:pt x="1685188" y="256692"/>
                  </a:lnTo>
                  <a:lnTo>
                    <a:pt x="1411046" y="75031"/>
                  </a:lnTo>
                  <a:lnTo>
                    <a:pt x="1411249" y="74536"/>
                  </a:lnTo>
                  <a:lnTo>
                    <a:pt x="1413573" y="70980"/>
                  </a:lnTo>
                  <a:lnTo>
                    <a:pt x="1881847" y="266484"/>
                  </a:lnTo>
                  <a:lnTo>
                    <a:pt x="2041601" y="393039"/>
                  </a:lnTo>
                  <a:lnTo>
                    <a:pt x="2041601" y="379831"/>
                  </a:lnTo>
                  <a:lnTo>
                    <a:pt x="1916442" y="280924"/>
                  </a:lnTo>
                  <a:lnTo>
                    <a:pt x="2336800" y="456412"/>
                  </a:lnTo>
                  <a:lnTo>
                    <a:pt x="2415997" y="536257"/>
                  </a:lnTo>
                  <a:lnTo>
                    <a:pt x="2415997" y="520966"/>
                  </a:lnTo>
                  <a:lnTo>
                    <a:pt x="2362708" y="467220"/>
                  </a:lnTo>
                  <a:lnTo>
                    <a:pt x="3349371" y="879132"/>
                  </a:lnTo>
                  <a:lnTo>
                    <a:pt x="3349371" y="868324"/>
                  </a:lnTo>
                  <a:lnTo>
                    <a:pt x="2343416" y="447776"/>
                  </a:lnTo>
                  <a:lnTo>
                    <a:pt x="2317483" y="421640"/>
                  </a:lnTo>
                  <a:lnTo>
                    <a:pt x="2317483" y="436930"/>
                  </a:lnTo>
                  <a:lnTo>
                    <a:pt x="1885149" y="256197"/>
                  </a:lnTo>
                  <a:lnTo>
                    <a:pt x="1665973" y="82981"/>
                  </a:lnTo>
                  <a:lnTo>
                    <a:pt x="1670342" y="73456"/>
                  </a:lnTo>
                  <a:lnTo>
                    <a:pt x="2199144" y="317614"/>
                  </a:lnTo>
                  <a:lnTo>
                    <a:pt x="2317483" y="436930"/>
                  </a:lnTo>
                  <a:lnTo>
                    <a:pt x="2317483" y="421640"/>
                  </a:lnTo>
                  <a:lnTo>
                    <a:pt x="2227148" y="330542"/>
                  </a:lnTo>
                  <a:lnTo>
                    <a:pt x="3371164" y="858824"/>
                  </a:lnTo>
                  <a:lnTo>
                    <a:pt x="3371164" y="847585"/>
                  </a:lnTo>
                  <a:lnTo>
                    <a:pt x="2206548" y="309778"/>
                  </a:lnTo>
                  <a:lnTo>
                    <a:pt x="1963915" y="65112"/>
                  </a:lnTo>
                  <a:lnTo>
                    <a:pt x="1966379" y="60553"/>
                  </a:lnTo>
                  <a:lnTo>
                    <a:pt x="1973199" y="53733"/>
                  </a:lnTo>
                  <a:lnTo>
                    <a:pt x="3406597" y="825804"/>
                  </a:lnTo>
                  <a:lnTo>
                    <a:pt x="3406597" y="813384"/>
                  </a:lnTo>
                  <a:lnTo>
                    <a:pt x="1981276" y="45656"/>
                  </a:lnTo>
                  <a:lnTo>
                    <a:pt x="1988832" y="38112"/>
                  </a:lnTo>
                  <a:lnTo>
                    <a:pt x="1980158" y="35128"/>
                  </a:lnTo>
                  <a:lnTo>
                    <a:pt x="1993404" y="10668"/>
                  </a:lnTo>
                  <a:lnTo>
                    <a:pt x="1900440" y="7620"/>
                  </a:lnTo>
                  <a:lnTo>
                    <a:pt x="1929396" y="97536"/>
                  </a:lnTo>
                  <a:lnTo>
                    <a:pt x="1949386" y="77546"/>
                  </a:lnTo>
                  <a:lnTo>
                    <a:pt x="1953780" y="83820"/>
                  </a:lnTo>
                  <a:lnTo>
                    <a:pt x="1958543" y="75018"/>
                  </a:lnTo>
                  <a:lnTo>
                    <a:pt x="2178545" y="296849"/>
                  </a:lnTo>
                  <a:lnTo>
                    <a:pt x="1676781" y="65125"/>
                  </a:lnTo>
                  <a:lnTo>
                    <a:pt x="1687080" y="51816"/>
                  </a:lnTo>
                  <a:lnTo>
                    <a:pt x="1680870" y="50584"/>
                  </a:lnTo>
                  <a:lnTo>
                    <a:pt x="1690128" y="30480"/>
                  </a:lnTo>
                  <a:lnTo>
                    <a:pt x="1595640" y="33528"/>
                  </a:lnTo>
                  <a:lnTo>
                    <a:pt x="1635264" y="118872"/>
                  </a:lnTo>
                  <a:lnTo>
                    <a:pt x="1649742" y="100126"/>
                  </a:lnTo>
                  <a:lnTo>
                    <a:pt x="1655076" y="106680"/>
                  </a:lnTo>
                  <a:lnTo>
                    <a:pt x="1661756" y="92125"/>
                  </a:lnTo>
                  <a:lnTo>
                    <a:pt x="1850669" y="241782"/>
                  </a:lnTo>
                  <a:lnTo>
                    <a:pt x="1419694" y="61607"/>
                  </a:lnTo>
                  <a:lnTo>
                    <a:pt x="1431036" y="44196"/>
                  </a:lnTo>
                  <a:lnTo>
                    <a:pt x="1424317" y="43434"/>
                  </a:lnTo>
                  <a:lnTo>
                    <a:pt x="1431036" y="27432"/>
                  </a:lnTo>
                  <a:lnTo>
                    <a:pt x="1338084" y="33528"/>
                  </a:lnTo>
                  <a:lnTo>
                    <a:pt x="1385316" y="114300"/>
                  </a:lnTo>
                  <a:lnTo>
                    <a:pt x="1395171" y="99199"/>
                  </a:lnTo>
                  <a:lnTo>
                    <a:pt x="1399032" y="103632"/>
                  </a:lnTo>
                  <a:lnTo>
                    <a:pt x="1406715" y="85331"/>
                  </a:lnTo>
                  <a:lnTo>
                    <a:pt x="1638122" y="238683"/>
                  </a:lnTo>
                  <a:lnTo>
                    <a:pt x="1168450" y="59004"/>
                  </a:lnTo>
                  <a:lnTo>
                    <a:pt x="1179576" y="39624"/>
                  </a:lnTo>
                  <a:lnTo>
                    <a:pt x="1174026" y="39268"/>
                  </a:lnTo>
                  <a:lnTo>
                    <a:pt x="1179576" y="24384"/>
                  </a:lnTo>
                  <a:lnTo>
                    <a:pt x="1086612" y="33528"/>
                  </a:lnTo>
                  <a:lnTo>
                    <a:pt x="1138428" y="111252"/>
                  </a:lnTo>
                  <a:lnTo>
                    <a:pt x="1146314" y="97510"/>
                  </a:lnTo>
                  <a:lnTo>
                    <a:pt x="1150620" y="102108"/>
                  </a:lnTo>
                  <a:lnTo>
                    <a:pt x="1158405" y="81216"/>
                  </a:lnTo>
                  <a:lnTo>
                    <a:pt x="1526717" y="294665"/>
                  </a:lnTo>
                  <a:lnTo>
                    <a:pt x="834009" y="56680"/>
                  </a:lnTo>
                  <a:lnTo>
                    <a:pt x="845820" y="33528"/>
                  </a:lnTo>
                  <a:lnTo>
                    <a:pt x="841603" y="33528"/>
                  </a:lnTo>
                  <a:lnTo>
                    <a:pt x="845820" y="21336"/>
                  </a:lnTo>
                  <a:lnTo>
                    <a:pt x="752868" y="33528"/>
                  </a:lnTo>
                  <a:lnTo>
                    <a:pt x="807720" y="108204"/>
                  </a:lnTo>
                  <a:lnTo>
                    <a:pt x="813930" y="96024"/>
                  </a:lnTo>
                  <a:lnTo>
                    <a:pt x="818400" y="100584"/>
                  </a:lnTo>
                  <a:lnTo>
                    <a:pt x="826465" y="77266"/>
                  </a:lnTo>
                  <a:lnTo>
                    <a:pt x="1112672" y="221564"/>
                  </a:lnTo>
                  <a:lnTo>
                    <a:pt x="592239" y="54991"/>
                  </a:lnTo>
                  <a:lnTo>
                    <a:pt x="603504" y="30480"/>
                  </a:lnTo>
                  <a:lnTo>
                    <a:pt x="598258" y="30657"/>
                  </a:lnTo>
                  <a:lnTo>
                    <a:pt x="601992" y="18288"/>
                  </a:lnTo>
                  <a:lnTo>
                    <a:pt x="510540" y="33528"/>
                  </a:lnTo>
                  <a:lnTo>
                    <a:pt x="568464" y="106680"/>
                  </a:lnTo>
                  <a:lnTo>
                    <a:pt x="573709" y="95275"/>
                  </a:lnTo>
                  <a:lnTo>
                    <a:pt x="577596" y="99060"/>
                  </a:lnTo>
                  <a:lnTo>
                    <a:pt x="585343" y="73380"/>
                  </a:lnTo>
                  <a:lnTo>
                    <a:pt x="932942" y="231673"/>
                  </a:lnTo>
                  <a:lnTo>
                    <a:pt x="334835" y="53200"/>
                  </a:lnTo>
                  <a:lnTo>
                    <a:pt x="345948" y="27432"/>
                  </a:lnTo>
                  <a:lnTo>
                    <a:pt x="341109" y="27749"/>
                  </a:lnTo>
                  <a:lnTo>
                    <a:pt x="344424" y="16764"/>
                  </a:lnTo>
                  <a:lnTo>
                    <a:pt x="251460" y="33528"/>
                  </a:lnTo>
                  <a:lnTo>
                    <a:pt x="312420" y="105156"/>
                  </a:lnTo>
                  <a:lnTo>
                    <a:pt x="316941" y="94665"/>
                  </a:lnTo>
                  <a:lnTo>
                    <a:pt x="320040" y="97536"/>
                  </a:lnTo>
                  <a:lnTo>
                    <a:pt x="327914" y="71450"/>
                  </a:lnTo>
                  <a:lnTo>
                    <a:pt x="697115" y="227545"/>
                  </a:lnTo>
                  <a:lnTo>
                    <a:pt x="83807" y="51625"/>
                  </a:lnTo>
                  <a:lnTo>
                    <a:pt x="94488" y="24384"/>
                  </a:lnTo>
                  <a:lnTo>
                    <a:pt x="90652" y="24765"/>
                  </a:lnTo>
                  <a:lnTo>
                    <a:pt x="92964" y="16764"/>
                  </a:lnTo>
                  <a:lnTo>
                    <a:pt x="0" y="33528"/>
                  </a:lnTo>
                  <a:lnTo>
                    <a:pt x="64008" y="102108"/>
                  </a:lnTo>
                  <a:lnTo>
                    <a:pt x="67360" y="93560"/>
                  </a:lnTo>
                  <a:lnTo>
                    <a:pt x="70116" y="96012"/>
                  </a:lnTo>
                  <a:lnTo>
                    <a:pt x="77787" y="69354"/>
                  </a:lnTo>
                  <a:lnTo>
                    <a:pt x="2988564" y="1196340"/>
                  </a:lnTo>
                  <a:lnTo>
                    <a:pt x="2993136" y="1187196"/>
                  </a:lnTo>
                  <a:lnTo>
                    <a:pt x="2679204" y="1054481"/>
                  </a:lnTo>
                  <a:lnTo>
                    <a:pt x="2679204" y="1065555"/>
                  </a:lnTo>
                  <a:lnTo>
                    <a:pt x="112382" y="70916"/>
                  </a:lnTo>
                  <a:lnTo>
                    <a:pt x="777278" y="261442"/>
                  </a:lnTo>
                  <a:lnTo>
                    <a:pt x="2679204" y="1065555"/>
                  </a:lnTo>
                  <a:lnTo>
                    <a:pt x="2679204" y="1054481"/>
                  </a:lnTo>
                  <a:lnTo>
                    <a:pt x="858608" y="284746"/>
                  </a:lnTo>
                  <a:lnTo>
                    <a:pt x="1373416" y="432257"/>
                  </a:lnTo>
                  <a:lnTo>
                    <a:pt x="2997720" y="1171956"/>
                  </a:lnTo>
                  <a:lnTo>
                    <a:pt x="3002292" y="1162812"/>
                  </a:lnTo>
                  <a:lnTo>
                    <a:pt x="2767558" y="1044308"/>
                  </a:lnTo>
                  <a:lnTo>
                    <a:pt x="2767558" y="1055928"/>
                  </a:lnTo>
                  <a:lnTo>
                    <a:pt x="1439900" y="451319"/>
                  </a:lnTo>
                  <a:lnTo>
                    <a:pt x="1737474" y="536575"/>
                  </a:lnTo>
                  <a:lnTo>
                    <a:pt x="2767558" y="1055928"/>
                  </a:lnTo>
                  <a:lnTo>
                    <a:pt x="2767558" y="1044308"/>
                  </a:lnTo>
                  <a:lnTo>
                    <a:pt x="1793951" y="552754"/>
                  </a:lnTo>
                  <a:lnTo>
                    <a:pt x="2146236" y="653694"/>
                  </a:lnTo>
                  <a:lnTo>
                    <a:pt x="2982137" y="1138135"/>
                  </a:lnTo>
                  <a:lnTo>
                    <a:pt x="3055632" y="1196340"/>
                  </a:lnTo>
                  <a:lnTo>
                    <a:pt x="3059430" y="1191793"/>
                  </a:lnTo>
                  <a:lnTo>
                    <a:pt x="3061716" y="1196340"/>
                  </a:lnTo>
                  <a:lnTo>
                    <a:pt x="3062922" y="1195946"/>
                  </a:lnTo>
                  <a:lnTo>
                    <a:pt x="3063252" y="1196340"/>
                  </a:lnTo>
                  <a:lnTo>
                    <a:pt x="3064294" y="1195501"/>
                  </a:lnTo>
                  <a:lnTo>
                    <a:pt x="3074759" y="1192098"/>
                  </a:lnTo>
                  <a:lnTo>
                    <a:pt x="3046501" y="1211567"/>
                  </a:lnTo>
                  <a:lnTo>
                    <a:pt x="3051048" y="1220724"/>
                  </a:lnTo>
                  <a:lnTo>
                    <a:pt x="3052280" y="1220292"/>
                  </a:lnTo>
                  <a:lnTo>
                    <a:pt x="3052584" y="1220724"/>
                  </a:lnTo>
                  <a:lnTo>
                    <a:pt x="3054235" y="1219593"/>
                  </a:lnTo>
                  <a:lnTo>
                    <a:pt x="3529177" y="1049972"/>
                  </a:lnTo>
                  <a:lnTo>
                    <a:pt x="4040136" y="1196340"/>
                  </a:lnTo>
                  <a:lnTo>
                    <a:pt x="4043184" y="1187196"/>
                  </a:lnTo>
                  <a:lnTo>
                    <a:pt x="3544963" y="1044333"/>
                  </a:lnTo>
                  <a:lnTo>
                    <a:pt x="3580447" y="1031659"/>
                  </a:lnTo>
                  <a:lnTo>
                    <a:pt x="4046372" y="1170635"/>
                  </a:lnTo>
                  <a:lnTo>
                    <a:pt x="4049280" y="1171956"/>
                  </a:lnTo>
                  <a:lnTo>
                    <a:pt x="4049534" y="1171587"/>
                  </a:lnTo>
                  <a:lnTo>
                    <a:pt x="4050804" y="1171956"/>
                  </a:lnTo>
                  <a:lnTo>
                    <a:pt x="4052328" y="1167384"/>
                  </a:lnTo>
                  <a:lnTo>
                    <a:pt x="4055376" y="1162812"/>
                  </a:lnTo>
                  <a:lnTo>
                    <a:pt x="3902799" y="1080643"/>
                  </a:lnTo>
                  <a:lnTo>
                    <a:pt x="3902799" y="1093063"/>
                  </a:lnTo>
                  <a:lnTo>
                    <a:pt x="3796461" y="1043978"/>
                  </a:lnTo>
                  <a:lnTo>
                    <a:pt x="3796461" y="1055217"/>
                  </a:lnTo>
                  <a:lnTo>
                    <a:pt x="3789388" y="1052271"/>
                  </a:lnTo>
                  <a:lnTo>
                    <a:pt x="3789388" y="1071968"/>
                  </a:lnTo>
                  <a:lnTo>
                    <a:pt x="3625329" y="1015631"/>
                  </a:lnTo>
                  <a:lnTo>
                    <a:pt x="3633978" y="1012545"/>
                  </a:lnTo>
                  <a:lnTo>
                    <a:pt x="3789388" y="1071968"/>
                  </a:lnTo>
                  <a:lnTo>
                    <a:pt x="3789388" y="1052271"/>
                  </a:lnTo>
                  <a:lnTo>
                    <a:pt x="3755517" y="1038110"/>
                  </a:lnTo>
                  <a:lnTo>
                    <a:pt x="3755517" y="1048689"/>
                  </a:lnTo>
                  <a:lnTo>
                    <a:pt x="3647935" y="1007554"/>
                  </a:lnTo>
                  <a:lnTo>
                    <a:pt x="3652786" y="1005827"/>
                  </a:lnTo>
                  <a:lnTo>
                    <a:pt x="3755517" y="1048689"/>
                  </a:lnTo>
                  <a:lnTo>
                    <a:pt x="3755517" y="1038110"/>
                  </a:lnTo>
                  <a:lnTo>
                    <a:pt x="3666515" y="1000925"/>
                  </a:lnTo>
                  <a:lnTo>
                    <a:pt x="3673462" y="998435"/>
                  </a:lnTo>
                  <a:lnTo>
                    <a:pt x="3796461" y="1055217"/>
                  </a:lnTo>
                  <a:lnTo>
                    <a:pt x="3796461" y="1043978"/>
                  </a:lnTo>
                  <a:lnTo>
                    <a:pt x="3687203" y="993533"/>
                  </a:lnTo>
                  <a:lnTo>
                    <a:pt x="3705682" y="986929"/>
                  </a:lnTo>
                  <a:lnTo>
                    <a:pt x="3902799" y="1093063"/>
                  </a:lnTo>
                  <a:lnTo>
                    <a:pt x="3902799" y="1080643"/>
                  </a:lnTo>
                  <a:lnTo>
                    <a:pt x="3719665" y="982014"/>
                  </a:lnTo>
                  <a:lnTo>
                    <a:pt x="4141470" y="844600"/>
                  </a:lnTo>
                  <a:lnTo>
                    <a:pt x="4095000" y="1165860"/>
                  </a:lnTo>
                  <a:lnTo>
                    <a:pt x="4097591" y="1166241"/>
                  </a:lnTo>
                  <a:lnTo>
                    <a:pt x="4099750" y="1166952"/>
                  </a:lnTo>
                  <a:lnTo>
                    <a:pt x="4100347" y="1167422"/>
                  </a:lnTo>
                  <a:lnTo>
                    <a:pt x="4102620" y="1171956"/>
                  </a:lnTo>
                  <a:lnTo>
                    <a:pt x="4103776" y="1171435"/>
                  </a:lnTo>
                  <a:lnTo>
                    <a:pt x="4104132" y="1171956"/>
                  </a:lnTo>
                  <a:lnTo>
                    <a:pt x="4110177" y="1168552"/>
                  </a:lnTo>
                  <a:lnTo>
                    <a:pt x="6541617" y="72986"/>
                  </a:lnTo>
                  <a:lnTo>
                    <a:pt x="6550152" y="99060"/>
                  </a:lnTo>
                  <a:lnTo>
                    <a:pt x="6553035" y="96177"/>
                  </a:lnTo>
                  <a:lnTo>
                    <a:pt x="6557785" y="106680"/>
                  </a:lnTo>
                  <a:lnTo>
                    <a:pt x="6596393" y="57912"/>
                  </a:lnTo>
                  <a:lnTo>
                    <a:pt x="6615697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1746993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044" y="288844"/>
            <a:ext cx="6612030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>
                <a:solidFill>
                  <a:srgbClr val="BF0000"/>
                </a:solidFill>
              </a:rPr>
              <a:t>Complex</a:t>
            </a:r>
            <a:r>
              <a:rPr sz="4236" spc="13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decision</a:t>
            </a:r>
            <a:r>
              <a:rPr sz="4236" spc="-13" dirty="0">
                <a:solidFill>
                  <a:srgbClr val="BF0000"/>
                </a:solidFill>
              </a:rPr>
              <a:t> </a:t>
            </a:r>
            <a:r>
              <a:rPr sz="4236" spc="9" dirty="0">
                <a:solidFill>
                  <a:srgbClr val="BF0000"/>
                </a:solidFill>
              </a:rPr>
              <a:t>boundaries</a:t>
            </a:r>
            <a:endParaRPr sz="4236"/>
          </a:p>
        </p:txBody>
      </p:sp>
      <p:grpSp>
        <p:nvGrpSpPr>
          <p:cNvPr id="3" name="object 3"/>
          <p:cNvGrpSpPr/>
          <p:nvPr/>
        </p:nvGrpSpPr>
        <p:grpSpPr>
          <a:xfrm>
            <a:off x="2311773" y="1722343"/>
            <a:ext cx="1412501" cy="2510118"/>
            <a:chOff x="740409" y="1951989"/>
            <a:chExt cx="1600835" cy="2844800"/>
          </a:xfrm>
        </p:grpSpPr>
        <p:sp>
          <p:nvSpPr>
            <p:cNvPr id="4" name="object 4"/>
            <p:cNvSpPr/>
            <p:nvPr/>
          </p:nvSpPr>
          <p:spPr>
            <a:xfrm>
              <a:off x="754379" y="1965959"/>
              <a:ext cx="1572895" cy="1533525"/>
            </a:xfrm>
            <a:custGeom>
              <a:avLst/>
              <a:gdLst/>
              <a:ahLst/>
              <a:cxnLst/>
              <a:rect l="l" t="t" r="r" b="b"/>
              <a:pathLst>
                <a:path w="1572895" h="1533525">
                  <a:moveTo>
                    <a:pt x="653796" y="1533144"/>
                  </a:moveTo>
                  <a:lnTo>
                    <a:pt x="0" y="402336"/>
                  </a:lnTo>
                  <a:lnTo>
                    <a:pt x="603504" y="1030224"/>
                  </a:lnTo>
                  <a:lnTo>
                    <a:pt x="854964" y="201168"/>
                  </a:lnTo>
                  <a:lnTo>
                    <a:pt x="854964" y="213360"/>
                  </a:lnTo>
                  <a:lnTo>
                    <a:pt x="1421891" y="0"/>
                  </a:lnTo>
                  <a:lnTo>
                    <a:pt x="1434083" y="414528"/>
                  </a:lnTo>
                  <a:lnTo>
                    <a:pt x="1106423" y="502920"/>
                  </a:lnTo>
                  <a:lnTo>
                    <a:pt x="1572768" y="979932"/>
                  </a:lnTo>
                  <a:lnTo>
                    <a:pt x="1232916" y="967740"/>
                  </a:lnTo>
                  <a:lnTo>
                    <a:pt x="653796" y="153314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754379" y="1965959"/>
              <a:ext cx="1572895" cy="1533525"/>
            </a:xfrm>
            <a:custGeom>
              <a:avLst/>
              <a:gdLst/>
              <a:ahLst/>
              <a:cxnLst/>
              <a:rect l="l" t="t" r="r" b="b"/>
              <a:pathLst>
                <a:path w="1572895" h="1533525">
                  <a:moveTo>
                    <a:pt x="603504" y="1030224"/>
                  </a:moveTo>
                  <a:lnTo>
                    <a:pt x="854964" y="201168"/>
                  </a:lnTo>
                  <a:lnTo>
                    <a:pt x="854964" y="213360"/>
                  </a:lnTo>
                  <a:lnTo>
                    <a:pt x="1421891" y="0"/>
                  </a:lnTo>
                  <a:lnTo>
                    <a:pt x="1434083" y="414528"/>
                  </a:lnTo>
                  <a:lnTo>
                    <a:pt x="1106423" y="502920"/>
                  </a:lnTo>
                  <a:lnTo>
                    <a:pt x="1572768" y="979932"/>
                  </a:lnTo>
                  <a:lnTo>
                    <a:pt x="1232916" y="967740"/>
                  </a:lnTo>
                  <a:lnTo>
                    <a:pt x="653796" y="1533144"/>
                  </a:lnTo>
                  <a:lnTo>
                    <a:pt x="0" y="402336"/>
                  </a:lnTo>
                  <a:lnTo>
                    <a:pt x="603504" y="103022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754379" y="3436619"/>
              <a:ext cx="1031875" cy="1346200"/>
            </a:xfrm>
            <a:custGeom>
              <a:avLst/>
              <a:gdLst/>
              <a:ahLst/>
              <a:cxnLst/>
              <a:rect l="l" t="t" r="r" b="b"/>
              <a:pathLst>
                <a:path w="1031875" h="1346200">
                  <a:moveTo>
                    <a:pt x="918971" y="1345691"/>
                  </a:moveTo>
                  <a:lnTo>
                    <a:pt x="742187" y="665988"/>
                  </a:lnTo>
                  <a:lnTo>
                    <a:pt x="0" y="0"/>
                  </a:lnTo>
                  <a:lnTo>
                    <a:pt x="579120" y="339852"/>
                  </a:lnTo>
                  <a:lnTo>
                    <a:pt x="1031748" y="124968"/>
                  </a:lnTo>
                  <a:lnTo>
                    <a:pt x="918971" y="134569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754379" y="3436619"/>
              <a:ext cx="1031875" cy="1346200"/>
            </a:xfrm>
            <a:custGeom>
              <a:avLst/>
              <a:gdLst/>
              <a:ahLst/>
              <a:cxnLst/>
              <a:rect l="l" t="t" r="r" b="b"/>
              <a:pathLst>
                <a:path w="1031875" h="1346200">
                  <a:moveTo>
                    <a:pt x="579120" y="339852"/>
                  </a:moveTo>
                  <a:lnTo>
                    <a:pt x="1031748" y="124968"/>
                  </a:lnTo>
                  <a:lnTo>
                    <a:pt x="918971" y="1345691"/>
                  </a:lnTo>
                  <a:lnTo>
                    <a:pt x="742187" y="665988"/>
                  </a:lnTo>
                  <a:lnTo>
                    <a:pt x="0" y="0"/>
                  </a:lnTo>
                  <a:lnTo>
                    <a:pt x="579120" y="339852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357883" y="2167128"/>
              <a:ext cx="502920" cy="1332230"/>
            </a:xfrm>
            <a:custGeom>
              <a:avLst/>
              <a:gdLst/>
              <a:ahLst/>
              <a:cxnLst/>
              <a:rect l="l" t="t" r="r" b="b"/>
              <a:pathLst>
                <a:path w="502919" h="1332229">
                  <a:moveTo>
                    <a:pt x="251460" y="0"/>
                  </a:moveTo>
                  <a:lnTo>
                    <a:pt x="502920" y="301752"/>
                  </a:lnTo>
                </a:path>
                <a:path w="502919" h="1332229">
                  <a:moveTo>
                    <a:pt x="0" y="829055"/>
                  </a:moveTo>
                  <a:lnTo>
                    <a:pt x="50291" y="133197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463040" y="2712719"/>
              <a:ext cx="524510" cy="220979"/>
            </a:xfrm>
            <a:custGeom>
              <a:avLst/>
              <a:gdLst/>
              <a:ahLst/>
              <a:cxnLst/>
              <a:rect l="l" t="t" r="r" b="b"/>
              <a:pathLst>
                <a:path w="524510" h="220980">
                  <a:moveTo>
                    <a:pt x="524255" y="220980"/>
                  </a:moveTo>
                  <a:lnTo>
                    <a:pt x="0" y="0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3500" y="3776472"/>
              <a:ext cx="163195" cy="326390"/>
            </a:xfrm>
            <a:custGeom>
              <a:avLst/>
              <a:gdLst/>
              <a:ahLst/>
              <a:cxnLst/>
              <a:rect l="l" t="t" r="r" b="b"/>
              <a:pathLst>
                <a:path w="163194" h="326389">
                  <a:moveTo>
                    <a:pt x="0" y="0"/>
                  </a:moveTo>
                  <a:lnTo>
                    <a:pt x="163067" y="326135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6567" y="3561588"/>
              <a:ext cx="289560" cy="541020"/>
            </a:xfrm>
            <a:custGeom>
              <a:avLst/>
              <a:gdLst/>
              <a:ahLst/>
              <a:cxnLst/>
              <a:rect l="l" t="t" r="r" b="b"/>
              <a:pathLst>
                <a:path w="289560" h="541020">
                  <a:moveTo>
                    <a:pt x="0" y="541019"/>
                  </a:moveTo>
                  <a:lnTo>
                    <a:pt x="28956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43475" y="2757577"/>
            <a:ext cx="42974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A</a:t>
            </a:r>
            <a:r>
              <a:rPr sz="1721" dirty="0">
                <a:latin typeface="Calibri"/>
                <a:cs typeface="Calibri"/>
              </a:rPr>
              <a:t>N</a:t>
            </a:r>
            <a:r>
              <a:rPr sz="1721" spc="13" dirty="0">
                <a:latin typeface="Calibri"/>
                <a:cs typeface="Calibri"/>
              </a:rPr>
              <a:t>D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7280" y="1773223"/>
            <a:ext cx="28967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latin typeface="Calibri"/>
                <a:cs typeface="Calibri"/>
              </a:rPr>
              <a:t>O</a:t>
            </a:r>
            <a:r>
              <a:rPr sz="1721" spc="13" dirty="0">
                <a:latin typeface="Calibri"/>
                <a:cs typeface="Calibri"/>
              </a:rPr>
              <a:t>R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7326" y="4452580"/>
            <a:ext cx="7641291" cy="1772582"/>
          </a:xfrm>
          <a:prstGeom prst="rect">
            <a:avLst/>
          </a:prstGeom>
        </p:spPr>
        <p:txBody>
          <a:bodyPr vert="horz" wrap="square" lIns="0" tIns="35859" rIns="0" bIns="0" rtlCol="0">
            <a:spAutoFit/>
          </a:bodyPr>
          <a:lstStyle/>
          <a:p>
            <a:pPr marL="4885465">
              <a:spcBef>
                <a:spcPts val="282"/>
              </a:spcBef>
              <a:tabLst>
                <a:tab pos="5825127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  <a:p>
            <a:pPr marL="367012" indent="-333953">
              <a:spcBef>
                <a:spcPts val="256"/>
              </a:spcBef>
              <a:buFont typeface="Arial MT"/>
              <a:buChar char="•"/>
              <a:tabLst>
                <a:tab pos="367012" algn="l"/>
                <a:tab pos="367572" algn="l"/>
              </a:tabLst>
            </a:pPr>
            <a:r>
              <a:rPr sz="2603" spc="9" dirty="0">
                <a:latin typeface="Calibri"/>
                <a:cs typeface="Calibri"/>
              </a:rPr>
              <a:t>Can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compose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i="1" spc="4" dirty="0">
                <a:latin typeface="Calibri"/>
                <a:cs typeface="Calibri"/>
              </a:rPr>
              <a:t>arbitrarily</a:t>
            </a:r>
            <a:r>
              <a:rPr sz="2603" i="1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complex</a:t>
            </a:r>
            <a:r>
              <a:rPr sz="2603" spc="-22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decision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boundaries</a:t>
            </a:r>
            <a:endParaRPr sz="2603">
              <a:latin typeface="Calibri"/>
              <a:cs typeface="Calibri"/>
            </a:endParaRPr>
          </a:p>
          <a:p>
            <a:pPr marL="754196" lvl="1" indent="-277921">
              <a:spcBef>
                <a:spcPts val="869"/>
              </a:spcBef>
              <a:buFont typeface="Arial MT"/>
              <a:buChar char="–"/>
              <a:tabLst>
                <a:tab pos="754756" algn="l"/>
              </a:tabLst>
            </a:pPr>
            <a:r>
              <a:rPr sz="2338" spc="-9" dirty="0">
                <a:latin typeface="Calibri"/>
                <a:cs typeface="Calibri"/>
              </a:rPr>
              <a:t>With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only</a:t>
            </a:r>
            <a:r>
              <a:rPr sz="2338" i="1" spc="9" dirty="0">
                <a:latin typeface="Calibri"/>
                <a:cs typeface="Calibri"/>
              </a:rPr>
              <a:t> </a:t>
            </a:r>
            <a:r>
              <a:rPr sz="2338" i="1" spc="-4" dirty="0">
                <a:latin typeface="Calibri"/>
                <a:cs typeface="Calibri"/>
              </a:rPr>
              <a:t>one</a:t>
            </a:r>
            <a:r>
              <a:rPr sz="2338" i="1" spc="-18" dirty="0">
                <a:latin typeface="Calibri"/>
                <a:cs typeface="Calibri"/>
              </a:rPr>
              <a:t> </a:t>
            </a:r>
            <a:r>
              <a:rPr sz="2338" i="1" spc="-9" dirty="0">
                <a:latin typeface="Calibri"/>
                <a:cs typeface="Calibri"/>
              </a:rPr>
              <a:t>hidden</a:t>
            </a:r>
            <a:r>
              <a:rPr sz="2338" i="1" spc="13" dirty="0">
                <a:latin typeface="Calibri"/>
                <a:cs typeface="Calibri"/>
              </a:rPr>
              <a:t> </a:t>
            </a:r>
            <a:r>
              <a:rPr sz="2338" i="1" spc="-13" dirty="0">
                <a:latin typeface="Calibri"/>
                <a:cs typeface="Calibri"/>
              </a:rPr>
              <a:t>layer!</a:t>
            </a:r>
            <a:endParaRPr sz="2338">
              <a:latin typeface="Calibri"/>
              <a:cs typeface="Calibri"/>
            </a:endParaRPr>
          </a:p>
          <a:p>
            <a:pPr marL="754196" lvl="1" indent="-277921">
              <a:spcBef>
                <a:spcPts val="833"/>
              </a:spcBef>
              <a:buFont typeface="Arial MT"/>
              <a:buChar char="–"/>
              <a:tabLst>
                <a:tab pos="754756" algn="l"/>
              </a:tabLst>
            </a:pPr>
            <a:r>
              <a:rPr sz="2338" b="1" spc="-9" dirty="0">
                <a:solidFill>
                  <a:srgbClr val="BF0000"/>
                </a:solidFill>
                <a:latin typeface="Calibri"/>
                <a:cs typeface="Calibri"/>
              </a:rPr>
              <a:t>How</a:t>
            </a:r>
            <a:r>
              <a:rPr sz="2338" spc="-9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2338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93795" y="1282849"/>
            <a:ext cx="2085975" cy="3329827"/>
          </a:xfrm>
          <a:custGeom>
            <a:avLst/>
            <a:gdLst/>
            <a:ahLst/>
            <a:cxnLst/>
            <a:rect l="l" t="t" r="r" b="b"/>
            <a:pathLst>
              <a:path w="2364105" h="3773804">
                <a:moveTo>
                  <a:pt x="0" y="393191"/>
                </a:moveTo>
                <a:lnTo>
                  <a:pt x="3076" y="344017"/>
                </a:lnTo>
                <a:lnTo>
                  <a:pt x="12058" y="296624"/>
                </a:lnTo>
                <a:lnTo>
                  <a:pt x="26576" y="251387"/>
                </a:lnTo>
                <a:lnTo>
                  <a:pt x="46259" y="208680"/>
                </a:lnTo>
                <a:lnTo>
                  <a:pt x="70737" y="168878"/>
                </a:lnTo>
                <a:lnTo>
                  <a:pt x="99639" y="132357"/>
                </a:lnTo>
                <a:lnTo>
                  <a:pt x="132594" y="99489"/>
                </a:lnTo>
                <a:lnTo>
                  <a:pt x="169234" y="70650"/>
                </a:lnTo>
                <a:lnTo>
                  <a:pt x="209186" y="46215"/>
                </a:lnTo>
                <a:lnTo>
                  <a:pt x="252080" y="26557"/>
                </a:lnTo>
                <a:lnTo>
                  <a:pt x="297547" y="12053"/>
                </a:lnTo>
                <a:lnTo>
                  <a:pt x="345216" y="3075"/>
                </a:lnTo>
                <a:lnTo>
                  <a:pt x="394715" y="0"/>
                </a:lnTo>
                <a:lnTo>
                  <a:pt x="1970532" y="0"/>
                </a:lnTo>
                <a:lnTo>
                  <a:pt x="2020006" y="3075"/>
                </a:lnTo>
                <a:lnTo>
                  <a:pt x="2067603" y="12053"/>
                </a:lnTo>
                <a:lnTo>
                  <a:pt x="2112961" y="26557"/>
                </a:lnTo>
                <a:lnTo>
                  <a:pt x="2155717" y="46215"/>
                </a:lnTo>
                <a:lnTo>
                  <a:pt x="2195511" y="70650"/>
                </a:lnTo>
                <a:lnTo>
                  <a:pt x="2231978" y="99489"/>
                </a:lnTo>
                <a:lnTo>
                  <a:pt x="2264759" y="132357"/>
                </a:lnTo>
                <a:lnTo>
                  <a:pt x="2293489" y="168878"/>
                </a:lnTo>
                <a:lnTo>
                  <a:pt x="2317808" y="208680"/>
                </a:lnTo>
                <a:lnTo>
                  <a:pt x="2337353" y="251387"/>
                </a:lnTo>
                <a:lnTo>
                  <a:pt x="2351762" y="296624"/>
                </a:lnTo>
                <a:lnTo>
                  <a:pt x="2360673" y="344017"/>
                </a:lnTo>
                <a:lnTo>
                  <a:pt x="2363724" y="393191"/>
                </a:lnTo>
                <a:lnTo>
                  <a:pt x="2363724" y="3380232"/>
                </a:lnTo>
                <a:lnTo>
                  <a:pt x="2360673" y="3429706"/>
                </a:lnTo>
                <a:lnTo>
                  <a:pt x="2351762" y="3477303"/>
                </a:lnTo>
                <a:lnTo>
                  <a:pt x="2337353" y="3522661"/>
                </a:lnTo>
                <a:lnTo>
                  <a:pt x="2317808" y="3565417"/>
                </a:lnTo>
                <a:lnTo>
                  <a:pt x="2293489" y="3605211"/>
                </a:lnTo>
                <a:lnTo>
                  <a:pt x="2264759" y="3641678"/>
                </a:lnTo>
                <a:lnTo>
                  <a:pt x="2231978" y="3674459"/>
                </a:lnTo>
                <a:lnTo>
                  <a:pt x="2195511" y="3703189"/>
                </a:lnTo>
                <a:lnTo>
                  <a:pt x="2155717" y="3727508"/>
                </a:lnTo>
                <a:lnTo>
                  <a:pt x="2112961" y="3747053"/>
                </a:lnTo>
                <a:lnTo>
                  <a:pt x="2067603" y="3761462"/>
                </a:lnTo>
                <a:lnTo>
                  <a:pt x="2020006" y="3770373"/>
                </a:lnTo>
                <a:lnTo>
                  <a:pt x="1970532" y="3773424"/>
                </a:lnTo>
                <a:lnTo>
                  <a:pt x="394715" y="3773424"/>
                </a:lnTo>
                <a:lnTo>
                  <a:pt x="345216" y="3770373"/>
                </a:lnTo>
                <a:lnTo>
                  <a:pt x="297547" y="3761462"/>
                </a:lnTo>
                <a:lnTo>
                  <a:pt x="252080" y="3747053"/>
                </a:lnTo>
                <a:lnTo>
                  <a:pt x="209186" y="3727508"/>
                </a:lnTo>
                <a:lnTo>
                  <a:pt x="169234" y="3703189"/>
                </a:lnTo>
                <a:lnTo>
                  <a:pt x="132594" y="3674459"/>
                </a:lnTo>
                <a:lnTo>
                  <a:pt x="99639" y="3641678"/>
                </a:lnTo>
                <a:lnTo>
                  <a:pt x="70737" y="3605211"/>
                </a:lnTo>
                <a:lnTo>
                  <a:pt x="46259" y="3565417"/>
                </a:lnTo>
                <a:lnTo>
                  <a:pt x="26576" y="3522661"/>
                </a:lnTo>
                <a:lnTo>
                  <a:pt x="12058" y="3477303"/>
                </a:lnTo>
                <a:lnTo>
                  <a:pt x="3076" y="3429706"/>
                </a:lnTo>
                <a:lnTo>
                  <a:pt x="0" y="3380232"/>
                </a:lnTo>
                <a:lnTo>
                  <a:pt x="0" y="393191"/>
                </a:lnTo>
                <a:close/>
              </a:path>
            </a:pathLst>
          </a:custGeom>
          <a:ln w="27432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16" name="object 16"/>
          <p:cNvGrpSpPr/>
          <p:nvPr/>
        </p:nvGrpSpPr>
        <p:grpSpPr>
          <a:xfrm>
            <a:off x="4393603" y="1499347"/>
            <a:ext cx="5993466" cy="2977403"/>
            <a:chOff x="3099816" y="1699260"/>
            <a:chExt cx="6792595" cy="337439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0" y="2127504"/>
              <a:ext cx="2767583" cy="29458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275" y="3692651"/>
              <a:ext cx="176784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356" y="3692651"/>
              <a:ext cx="175260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3692651"/>
              <a:ext cx="176783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8643" y="3281172"/>
              <a:ext cx="176784" cy="1767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86684" y="3451872"/>
              <a:ext cx="530860" cy="247015"/>
            </a:xfrm>
            <a:custGeom>
              <a:avLst/>
              <a:gdLst/>
              <a:ahLst/>
              <a:cxnLst/>
              <a:rect l="l" t="t" r="r" b="b"/>
              <a:pathLst>
                <a:path w="530860" h="247014">
                  <a:moveTo>
                    <a:pt x="530352" y="4572"/>
                  </a:moveTo>
                  <a:lnTo>
                    <a:pt x="437388" y="0"/>
                  </a:lnTo>
                  <a:lnTo>
                    <a:pt x="448995" y="25260"/>
                  </a:lnTo>
                  <a:lnTo>
                    <a:pt x="440436" y="27432"/>
                  </a:lnTo>
                  <a:lnTo>
                    <a:pt x="447357" y="35318"/>
                  </a:lnTo>
                  <a:lnTo>
                    <a:pt x="0" y="237744"/>
                  </a:lnTo>
                  <a:lnTo>
                    <a:pt x="4572" y="246888"/>
                  </a:lnTo>
                  <a:lnTo>
                    <a:pt x="455333" y="44411"/>
                  </a:lnTo>
                  <a:lnTo>
                    <a:pt x="460527" y="50317"/>
                  </a:lnTo>
                  <a:lnTo>
                    <a:pt x="462800" y="55270"/>
                  </a:lnTo>
                  <a:lnTo>
                    <a:pt x="249936" y="237744"/>
                  </a:lnTo>
                  <a:lnTo>
                    <a:pt x="256032" y="246888"/>
                  </a:lnTo>
                  <a:lnTo>
                    <a:pt x="467474" y="65430"/>
                  </a:lnTo>
                  <a:lnTo>
                    <a:pt x="472440" y="76200"/>
                  </a:lnTo>
                  <a:lnTo>
                    <a:pt x="477608" y="69799"/>
                  </a:lnTo>
                  <a:lnTo>
                    <a:pt x="495300" y="89916"/>
                  </a:lnTo>
                  <a:lnTo>
                    <a:pt x="513448" y="45720"/>
                  </a:lnTo>
                  <a:lnTo>
                    <a:pt x="53035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2672" y="3692651"/>
              <a:ext cx="176784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8267" y="3456432"/>
              <a:ext cx="275844" cy="2407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7887" y="3692651"/>
              <a:ext cx="176784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443" y="3692651"/>
              <a:ext cx="176784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6427" y="3692651"/>
              <a:ext cx="176784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5256" y="3281172"/>
              <a:ext cx="176784" cy="1767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73283" y="3451872"/>
              <a:ext cx="530860" cy="247015"/>
            </a:xfrm>
            <a:custGeom>
              <a:avLst/>
              <a:gdLst/>
              <a:ahLst/>
              <a:cxnLst/>
              <a:rect l="l" t="t" r="r" b="b"/>
              <a:pathLst>
                <a:path w="530860" h="247014">
                  <a:moveTo>
                    <a:pt x="530352" y="4572"/>
                  </a:moveTo>
                  <a:lnTo>
                    <a:pt x="437388" y="0"/>
                  </a:lnTo>
                  <a:lnTo>
                    <a:pt x="448411" y="25057"/>
                  </a:lnTo>
                  <a:lnTo>
                    <a:pt x="438912" y="27432"/>
                  </a:lnTo>
                  <a:lnTo>
                    <a:pt x="446278" y="35826"/>
                  </a:lnTo>
                  <a:lnTo>
                    <a:pt x="0" y="237744"/>
                  </a:lnTo>
                  <a:lnTo>
                    <a:pt x="3048" y="246888"/>
                  </a:lnTo>
                  <a:lnTo>
                    <a:pt x="454228" y="44881"/>
                  </a:lnTo>
                  <a:lnTo>
                    <a:pt x="460057" y="51511"/>
                  </a:lnTo>
                  <a:lnTo>
                    <a:pt x="462013" y="55968"/>
                  </a:lnTo>
                  <a:lnTo>
                    <a:pt x="249936" y="237744"/>
                  </a:lnTo>
                  <a:lnTo>
                    <a:pt x="256032" y="246888"/>
                  </a:lnTo>
                  <a:lnTo>
                    <a:pt x="466534" y="66255"/>
                  </a:lnTo>
                  <a:lnTo>
                    <a:pt x="470916" y="76200"/>
                  </a:lnTo>
                  <a:lnTo>
                    <a:pt x="476173" y="69862"/>
                  </a:lnTo>
                  <a:lnTo>
                    <a:pt x="493776" y="89916"/>
                  </a:lnTo>
                  <a:lnTo>
                    <a:pt x="512724" y="45720"/>
                  </a:lnTo>
                  <a:lnTo>
                    <a:pt x="53035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60" y="3692651"/>
              <a:ext cx="176784" cy="1767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879" y="3456432"/>
              <a:ext cx="275843" cy="2407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7983" y="2535935"/>
              <a:ext cx="3616960" cy="777240"/>
            </a:xfrm>
            <a:custGeom>
              <a:avLst/>
              <a:gdLst/>
              <a:ahLst/>
              <a:cxnLst/>
              <a:rect l="l" t="t" r="r" b="b"/>
              <a:pathLst>
                <a:path w="3616959" h="777239">
                  <a:moveTo>
                    <a:pt x="2709684" y="18288"/>
                  </a:moveTo>
                  <a:lnTo>
                    <a:pt x="2616708" y="0"/>
                  </a:lnTo>
                  <a:lnTo>
                    <a:pt x="2621064" y="15430"/>
                  </a:lnTo>
                  <a:lnTo>
                    <a:pt x="2615196" y="15240"/>
                  </a:lnTo>
                  <a:lnTo>
                    <a:pt x="2624340" y="35153"/>
                  </a:lnTo>
                  <a:lnTo>
                    <a:pt x="0" y="766572"/>
                  </a:lnTo>
                  <a:lnTo>
                    <a:pt x="3048" y="777240"/>
                  </a:lnTo>
                  <a:lnTo>
                    <a:pt x="2628874" y="44996"/>
                  </a:lnTo>
                  <a:lnTo>
                    <a:pt x="2630360" y="48221"/>
                  </a:lnTo>
                  <a:lnTo>
                    <a:pt x="2630576" y="48996"/>
                  </a:lnTo>
                  <a:lnTo>
                    <a:pt x="1085100" y="766572"/>
                  </a:lnTo>
                  <a:lnTo>
                    <a:pt x="1089672" y="775716"/>
                  </a:lnTo>
                  <a:lnTo>
                    <a:pt x="2633218" y="58318"/>
                  </a:lnTo>
                  <a:lnTo>
                    <a:pt x="2639568" y="80772"/>
                  </a:lnTo>
                  <a:lnTo>
                    <a:pt x="2643657" y="77127"/>
                  </a:lnTo>
                  <a:lnTo>
                    <a:pt x="2650248" y="91440"/>
                  </a:lnTo>
                  <a:lnTo>
                    <a:pt x="2689872" y="42672"/>
                  </a:lnTo>
                  <a:lnTo>
                    <a:pt x="2709684" y="18288"/>
                  </a:lnTo>
                  <a:close/>
                </a:path>
                <a:path w="3616959" h="777239">
                  <a:moveTo>
                    <a:pt x="3616464" y="768096"/>
                  </a:moveTo>
                  <a:lnTo>
                    <a:pt x="2896438" y="72123"/>
                  </a:lnTo>
                  <a:lnTo>
                    <a:pt x="2905595" y="62484"/>
                  </a:lnTo>
                  <a:lnTo>
                    <a:pt x="2921520" y="45720"/>
                  </a:lnTo>
                  <a:lnTo>
                    <a:pt x="2831604" y="18288"/>
                  </a:lnTo>
                  <a:lnTo>
                    <a:pt x="2863608" y="106680"/>
                  </a:lnTo>
                  <a:lnTo>
                    <a:pt x="2889008" y="79933"/>
                  </a:lnTo>
                  <a:lnTo>
                    <a:pt x="3608844" y="775716"/>
                  </a:lnTo>
                  <a:lnTo>
                    <a:pt x="3616464" y="768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8848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308848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08848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8848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8354568" y="3456432"/>
              <a:ext cx="83820" cy="238125"/>
            </a:xfrm>
            <a:custGeom>
              <a:avLst/>
              <a:gdLst/>
              <a:ahLst/>
              <a:cxnLst/>
              <a:rect l="l" t="t" r="r" b="b"/>
              <a:pathLst>
                <a:path w="83820" h="238125">
                  <a:moveTo>
                    <a:pt x="36576" y="83819"/>
                  </a:moveTo>
                  <a:lnTo>
                    <a:pt x="0" y="83819"/>
                  </a:lnTo>
                  <a:lnTo>
                    <a:pt x="41148" y="0"/>
                  </a:lnTo>
                  <a:lnTo>
                    <a:pt x="76061" y="68579"/>
                  </a:lnTo>
                  <a:lnTo>
                    <a:pt x="36576" y="68579"/>
                  </a:lnTo>
                  <a:lnTo>
                    <a:pt x="36576" y="83819"/>
                  </a:lnTo>
                  <a:close/>
                </a:path>
                <a:path w="83820" h="238125">
                  <a:moveTo>
                    <a:pt x="47244" y="237743"/>
                  </a:moveTo>
                  <a:lnTo>
                    <a:pt x="36576" y="237743"/>
                  </a:lnTo>
                  <a:lnTo>
                    <a:pt x="36576" y="68579"/>
                  </a:lnTo>
                  <a:lnTo>
                    <a:pt x="47244" y="68579"/>
                  </a:lnTo>
                  <a:lnTo>
                    <a:pt x="47244" y="237743"/>
                  </a:lnTo>
                  <a:close/>
                </a:path>
                <a:path w="83820" h="238125">
                  <a:moveTo>
                    <a:pt x="83820" y="83819"/>
                  </a:moveTo>
                  <a:lnTo>
                    <a:pt x="47244" y="83819"/>
                  </a:lnTo>
                  <a:lnTo>
                    <a:pt x="47244" y="68579"/>
                  </a:lnTo>
                  <a:lnTo>
                    <a:pt x="76061" y="68579"/>
                  </a:lnTo>
                  <a:lnTo>
                    <a:pt x="83820" y="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8551163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8551163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8395716" y="3456432"/>
              <a:ext cx="247015" cy="241300"/>
            </a:xfrm>
            <a:custGeom>
              <a:avLst/>
              <a:gdLst/>
              <a:ahLst/>
              <a:cxnLst/>
              <a:rect l="l" t="t" r="r" b="b"/>
              <a:pathLst>
                <a:path w="247015" h="241300">
                  <a:moveTo>
                    <a:pt x="30480" y="88392"/>
                  </a:moveTo>
                  <a:lnTo>
                    <a:pt x="0" y="0"/>
                  </a:lnTo>
                  <a:lnTo>
                    <a:pt x="89916" y="27432"/>
                  </a:lnTo>
                  <a:lnTo>
                    <a:pt x="73571" y="44196"/>
                  </a:lnTo>
                  <a:lnTo>
                    <a:pt x="53340" y="44196"/>
                  </a:lnTo>
                  <a:lnTo>
                    <a:pt x="45720" y="51816"/>
                  </a:lnTo>
                  <a:lnTo>
                    <a:pt x="56182" y="62030"/>
                  </a:lnTo>
                  <a:lnTo>
                    <a:pt x="30480" y="88392"/>
                  </a:lnTo>
                  <a:close/>
                </a:path>
                <a:path w="247015" h="241300">
                  <a:moveTo>
                    <a:pt x="56182" y="62030"/>
                  </a:moveTo>
                  <a:lnTo>
                    <a:pt x="45720" y="51816"/>
                  </a:lnTo>
                  <a:lnTo>
                    <a:pt x="53340" y="44196"/>
                  </a:lnTo>
                  <a:lnTo>
                    <a:pt x="63704" y="54315"/>
                  </a:lnTo>
                  <a:lnTo>
                    <a:pt x="56182" y="62030"/>
                  </a:lnTo>
                  <a:close/>
                </a:path>
                <a:path w="247015" h="241300">
                  <a:moveTo>
                    <a:pt x="63704" y="54315"/>
                  </a:moveTo>
                  <a:lnTo>
                    <a:pt x="53340" y="44196"/>
                  </a:lnTo>
                  <a:lnTo>
                    <a:pt x="73571" y="44196"/>
                  </a:lnTo>
                  <a:lnTo>
                    <a:pt x="63704" y="54315"/>
                  </a:lnTo>
                  <a:close/>
                </a:path>
                <a:path w="247015" h="241300">
                  <a:moveTo>
                    <a:pt x="239268" y="240792"/>
                  </a:moveTo>
                  <a:lnTo>
                    <a:pt x="56182" y="62030"/>
                  </a:lnTo>
                  <a:lnTo>
                    <a:pt x="63704" y="54315"/>
                  </a:lnTo>
                  <a:lnTo>
                    <a:pt x="246888" y="233172"/>
                  </a:lnTo>
                  <a:lnTo>
                    <a:pt x="239268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8720" y="3692651"/>
              <a:ext cx="175259" cy="1767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09575" y="2548127"/>
              <a:ext cx="2289175" cy="1151255"/>
            </a:xfrm>
            <a:custGeom>
              <a:avLst/>
              <a:gdLst/>
              <a:ahLst/>
              <a:cxnLst/>
              <a:rect l="l" t="t" r="r" b="b"/>
              <a:pathLst>
                <a:path w="2289175" h="1151254">
                  <a:moveTo>
                    <a:pt x="1726692" y="754380"/>
                  </a:moveTo>
                  <a:lnTo>
                    <a:pt x="79629" y="34455"/>
                  </a:lnTo>
                  <a:lnTo>
                    <a:pt x="82003" y="28956"/>
                  </a:lnTo>
                  <a:lnTo>
                    <a:pt x="94488" y="0"/>
                  </a:lnTo>
                  <a:lnTo>
                    <a:pt x="0" y="6096"/>
                  </a:lnTo>
                  <a:lnTo>
                    <a:pt x="60960" y="77724"/>
                  </a:lnTo>
                  <a:lnTo>
                    <a:pt x="75590" y="43827"/>
                  </a:lnTo>
                  <a:lnTo>
                    <a:pt x="1722120" y="763524"/>
                  </a:lnTo>
                  <a:lnTo>
                    <a:pt x="1726692" y="754380"/>
                  </a:lnTo>
                  <a:close/>
                </a:path>
                <a:path w="2289175" h="1151254">
                  <a:moveTo>
                    <a:pt x="2289060" y="1141488"/>
                  </a:moveTo>
                  <a:lnTo>
                    <a:pt x="1864512" y="938822"/>
                  </a:lnTo>
                  <a:lnTo>
                    <a:pt x="1867458" y="932700"/>
                  </a:lnTo>
                  <a:lnTo>
                    <a:pt x="1880628" y="905268"/>
                  </a:lnTo>
                  <a:lnTo>
                    <a:pt x="1786140" y="908316"/>
                  </a:lnTo>
                  <a:lnTo>
                    <a:pt x="1844052" y="981468"/>
                  </a:lnTo>
                  <a:lnTo>
                    <a:pt x="1860092" y="948042"/>
                  </a:lnTo>
                  <a:lnTo>
                    <a:pt x="2284488" y="1150632"/>
                  </a:lnTo>
                  <a:lnTo>
                    <a:pt x="2289060" y="114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9217151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9217151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9217151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9217151" y="328269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9262872" y="3456432"/>
              <a:ext cx="83820" cy="238125"/>
            </a:xfrm>
            <a:custGeom>
              <a:avLst/>
              <a:gdLst/>
              <a:ahLst/>
              <a:cxnLst/>
              <a:rect l="l" t="t" r="r" b="b"/>
              <a:pathLst>
                <a:path w="83820" h="238125">
                  <a:moveTo>
                    <a:pt x="36576" y="83819"/>
                  </a:moveTo>
                  <a:lnTo>
                    <a:pt x="0" y="83819"/>
                  </a:lnTo>
                  <a:lnTo>
                    <a:pt x="41148" y="0"/>
                  </a:lnTo>
                  <a:lnTo>
                    <a:pt x="76061" y="68579"/>
                  </a:lnTo>
                  <a:lnTo>
                    <a:pt x="36576" y="68579"/>
                  </a:lnTo>
                  <a:lnTo>
                    <a:pt x="36576" y="83819"/>
                  </a:lnTo>
                  <a:close/>
                </a:path>
                <a:path w="83820" h="238125">
                  <a:moveTo>
                    <a:pt x="47244" y="237743"/>
                  </a:moveTo>
                  <a:lnTo>
                    <a:pt x="36576" y="237743"/>
                  </a:lnTo>
                  <a:lnTo>
                    <a:pt x="36576" y="68579"/>
                  </a:lnTo>
                  <a:lnTo>
                    <a:pt x="47244" y="68579"/>
                  </a:lnTo>
                  <a:lnTo>
                    <a:pt x="47244" y="237743"/>
                  </a:lnTo>
                  <a:close/>
                </a:path>
                <a:path w="83820" h="238125">
                  <a:moveTo>
                    <a:pt x="83820" y="83819"/>
                  </a:moveTo>
                  <a:lnTo>
                    <a:pt x="47244" y="83819"/>
                  </a:lnTo>
                  <a:lnTo>
                    <a:pt x="47244" y="68579"/>
                  </a:lnTo>
                  <a:lnTo>
                    <a:pt x="76061" y="68579"/>
                  </a:lnTo>
                  <a:lnTo>
                    <a:pt x="83820" y="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9459467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9459467" y="369417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86867"/>
                  </a:move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9304019" y="3456432"/>
              <a:ext cx="247015" cy="241300"/>
            </a:xfrm>
            <a:custGeom>
              <a:avLst/>
              <a:gdLst/>
              <a:ahLst/>
              <a:cxnLst/>
              <a:rect l="l" t="t" r="r" b="b"/>
              <a:pathLst>
                <a:path w="247015" h="241300">
                  <a:moveTo>
                    <a:pt x="30480" y="88392"/>
                  </a:moveTo>
                  <a:lnTo>
                    <a:pt x="0" y="0"/>
                  </a:lnTo>
                  <a:lnTo>
                    <a:pt x="89916" y="27432"/>
                  </a:lnTo>
                  <a:lnTo>
                    <a:pt x="73571" y="44196"/>
                  </a:lnTo>
                  <a:lnTo>
                    <a:pt x="53340" y="44196"/>
                  </a:lnTo>
                  <a:lnTo>
                    <a:pt x="45720" y="51816"/>
                  </a:lnTo>
                  <a:lnTo>
                    <a:pt x="56182" y="62030"/>
                  </a:lnTo>
                  <a:lnTo>
                    <a:pt x="30480" y="88392"/>
                  </a:lnTo>
                  <a:close/>
                </a:path>
                <a:path w="247015" h="241300">
                  <a:moveTo>
                    <a:pt x="56182" y="62030"/>
                  </a:moveTo>
                  <a:lnTo>
                    <a:pt x="45720" y="51816"/>
                  </a:lnTo>
                  <a:lnTo>
                    <a:pt x="53340" y="44196"/>
                  </a:lnTo>
                  <a:lnTo>
                    <a:pt x="63704" y="54315"/>
                  </a:lnTo>
                  <a:lnTo>
                    <a:pt x="56182" y="62030"/>
                  </a:lnTo>
                  <a:close/>
                </a:path>
                <a:path w="247015" h="241300">
                  <a:moveTo>
                    <a:pt x="63704" y="54315"/>
                  </a:moveTo>
                  <a:lnTo>
                    <a:pt x="53340" y="44196"/>
                  </a:lnTo>
                  <a:lnTo>
                    <a:pt x="73571" y="44196"/>
                  </a:lnTo>
                  <a:lnTo>
                    <a:pt x="63704" y="54315"/>
                  </a:lnTo>
                  <a:close/>
                </a:path>
                <a:path w="247015" h="241300">
                  <a:moveTo>
                    <a:pt x="239268" y="240792"/>
                  </a:moveTo>
                  <a:lnTo>
                    <a:pt x="56182" y="62030"/>
                  </a:lnTo>
                  <a:lnTo>
                    <a:pt x="63704" y="54315"/>
                  </a:lnTo>
                  <a:lnTo>
                    <a:pt x="246888" y="233172"/>
                  </a:lnTo>
                  <a:lnTo>
                    <a:pt x="239268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7023" y="3692651"/>
              <a:ext cx="175259" cy="1767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609588" y="2534411"/>
              <a:ext cx="3197860" cy="1164590"/>
            </a:xfrm>
            <a:custGeom>
              <a:avLst/>
              <a:gdLst/>
              <a:ahLst/>
              <a:cxnLst/>
              <a:rect l="l" t="t" r="r" b="b"/>
              <a:pathLst>
                <a:path w="3197859" h="1164589">
                  <a:moveTo>
                    <a:pt x="2695956" y="742188"/>
                  </a:moveTo>
                  <a:lnTo>
                    <a:pt x="82016" y="35648"/>
                  </a:lnTo>
                  <a:lnTo>
                    <a:pt x="82981" y="32004"/>
                  </a:lnTo>
                  <a:lnTo>
                    <a:pt x="91440" y="0"/>
                  </a:lnTo>
                  <a:lnTo>
                    <a:pt x="0" y="19812"/>
                  </a:lnTo>
                  <a:lnTo>
                    <a:pt x="70104" y="80772"/>
                  </a:lnTo>
                  <a:lnTo>
                    <a:pt x="79286" y="45986"/>
                  </a:lnTo>
                  <a:lnTo>
                    <a:pt x="2692908" y="752856"/>
                  </a:lnTo>
                  <a:lnTo>
                    <a:pt x="2695956" y="742188"/>
                  </a:lnTo>
                  <a:close/>
                </a:path>
                <a:path w="3197859" h="1164589">
                  <a:moveTo>
                    <a:pt x="3197339" y="1155204"/>
                  </a:moveTo>
                  <a:lnTo>
                    <a:pt x="2772803" y="952538"/>
                  </a:lnTo>
                  <a:lnTo>
                    <a:pt x="2775750" y="946416"/>
                  </a:lnTo>
                  <a:lnTo>
                    <a:pt x="2788907" y="918984"/>
                  </a:lnTo>
                  <a:lnTo>
                    <a:pt x="2694419" y="922032"/>
                  </a:lnTo>
                  <a:lnTo>
                    <a:pt x="2752331" y="995184"/>
                  </a:lnTo>
                  <a:lnTo>
                    <a:pt x="2768384" y="961758"/>
                  </a:lnTo>
                  <a:lnTo>
                    <a:pt x="3192767" y="1164348"/>
                  </a:lnTo>
                  <a:lnTo>
                    <a:pt x="3197339" y="1155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6729983" y="1700784"/>
              <a:ext cx="439420" cy="426720"/>
            </a:xfrm>
            <a:custGeom>
              <a:avLst/>
              <a:gdLst/>
              <a:ahLst/>
              <a:cxnLst/>
              <a:rect l="l" t="t" r="r" b="b"/>
              <a:pathLst>
                <a:path w="439420" h="426719">
                  <a:moveTo>
                    <a:pt x="182880" y="426720"/>
                  </a:moveTo>
                  <a:lnTo>
                    <a:pt x="0" y="111252"/>
                  </a:lnTo>
                  <a:lnTo>
                    <a:pt x="169164" y="286512"/>
                  </a:lnTo>
                  <a:lnTo>
                    <a:pt x="239268" y="54864"/>
                  </a:lnTo>
                  <a:lnTo>
                    <a:pt x="239268" y="59436"/>
                  </a:lnTo>
                  <a:lnTo>
                    <a:pt x="396240" y="0"/>
                  </a:lnTo>
                  <a:lnTo>
                    <a:pt x="399288" y="114300"/>
                  </a:lnTo>
                  <a:lnTo>
                    <a:pt x="309372" y="140208"/>
                  </a:lnTo>
                  <a:lnTo>
                    <a:pt x="438912" y="272796"/>
                  </a:lnTo>
                  <a:lnTo>
                    <a:pt x="344424" y="269748"/>
                  </a:lnTo>
                  <a:lnTo>
                    <a:pt x="182880" y="4267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729983" y="1700784"/>
              <a:ext cx="439420" cy="426720"/>
            </a:xfrm>
            <a:custGeom>
              <a:avLst/>
              <a:gdLst/>
              <a:ahLst/>
              <a:cxnLst/>
              <a:rect l="l" t="t" r="r" b="b"/>
              <a:pathLst>
                <a:path w="439420" h="426719">
                  <a:moveTo>
                    <a:pt x="169164" y="286512"/>
                  </a:moveTo>
                  <a:lnTo>
                    <a:pt x="239268" y="54864"/>
                  </a:lnTo>
                  <a:lnTo>
                    <a:pt x="239268" y="59436"/>
                  </a:lnTo>
                  <a:lnTo>
                    <a:pt x="396240" y="0"/>
                  </a:lnTo>
                  <a:lnTo>
                    <a:pt x="399288" y="114300"/>
                  </a:lnTo>
                  <a:lnTo>
                    <a:pt x="309372" y="140208"/>
                  </a:lnTo>
                  <a:lnTo>
                    <a:pt x="438912" y="272796"/>
                  </a:lnTo>
                  <a:lnTo>
                    <a:pt x="344424" y="269748"/>
                  </a:lnTo>
                  <a:lnTo>
                    <a:pt x="182880" y="426720"/>
                  </a:lnTo>
                  <a:lnTo>
                    <a:pt x="0" y="111252"/>
                  </a:lnTo>
                  <a:lnTo>
                    <a:pt x="169164" y="2865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6729983" y="2110740"/>
              <a:ext cx="288290" cy="375285"/>
            </a:xfrm>
            <a:custGeom>
              <a:avLst/>
              <a:gdLst/>
              <a:ahLst/>
              <a:cxnLst/>
              <a:rect l="l" t="t" r="r" b="b"/>
              <a:pathLst>
                <a:path w="288290" h="375285">
                  <a:moveTo>
                    <a:pt x="256032" y="374903"/>
                  </a:moveTo>
                  <a:lnTo>
                    <a:pt x="207264" y="185927"/>
                  </a:lnTo>
                  <a:lnTo>
                    <a:pt x="0" y="0"/>
                  </a:lnTo>
                  <a:lnTo>
                    <a:pt x="161544" y="94487"/>
                  </a:lnTo>
                  <a:lnTo>
                    <a:pt x="288035" y="35051"/>
                  </a:lnTo>
                  <a:lnTo>
                    <a:pt x="256032" y="37490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6729983" y="2110740"/>
              <a:ext cx="288290" cy="375285"/>
            </a:xfrm>
            <a:custGeom>
              <a:avLst/>
              <a:gdLst/>
              <a:ahLst/>
              <a:cxnLst/>
              <a:rect l="l" t="t" r="r" b="b"/>
              <a:pathLst>
                <a:path w="288290" h="375285">
                  <a:moveTo>
                    <a:pt x="161544" y="94487"/>
                  </a:moveTo>
                  <a:lnTo>
                    <a:pt x="288035" y="35051"/>
                  </a:lnTo>
                  <a:lnTo>
                    <a:pt x="256032" y="374903"/>
                  </a:lnTo>
                  <a:lnTo>
                    <a:pt x="207264" y="185927"/>
                  </a:lnTo>
                  <a:lnTo>
                    <a:pt x="0" y="0"/>
                  </a:lnTo>
                  <a:lnTo>
                    <a:pt x="161544" y="944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9290303" y="2833116"/>
              <a:ext cx="100965" cy="398145"/>
            </a:xfrm>
            <a:custGeom>
              <a:avLst/>
              <a:gdLst/>
              <a:ahLst/>
              <a:cxnLst/>
              <a:rect l="l" t="t" r="r" b="b"/>
              <a:pathLst>
                <a:path w="100965" h="398144">
                  <a:moveTo>
                    <a:pt x="62483" y="397764"/>
                  </a:moveTo>
                  <a:lnTo>
                    <a:pt x="0" y="179832"/>
                  </a:lnTo>
                  <a:lnTo>
                    <a:pt x="100583" y="0"/>
                  </a:lnTo>
                  <a:lnTo>
                    <a:pt x="62483" y="39776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9290303" y="2833116"/>
              <a:ext cx="100965" cy="398145"/>
            </a:xfrm>
            <a:custGeom>
              <a:avLst/>
              <a:gdLst/>
              <a:ahLst/>
              <a:cxnLst/>
              <a:rect l="l" t="t" r="r" b="b"/>
              <a:pathLst>
                <a:path w="100965" h="398144">
                  <a:moveTo>
                    <a:pt x="0" y="179832"/>
                  </a:moveTo>
                  <a:lnTo>
                    <a:pt x="100583" y="0"/>
                  </a:lnTo>
                  <a:lnTo>
                    <a:pt x="62483" y="397764"/>
                  </a:lnTo>
                  <a:lnTo>
                    <a:pt x="0" y="17983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8011" y="3159252"/>
              <a:ext cx="147828" cy="17678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271003" y="3048000"/>
              <a:ext cx="402590" cy="364490"/>
            </a:xfrm>
            <a:custGeom>
              <a:avLst/>
              <a:gdLst/>
              <a:ahLst/>
              <a:cxnLst/>
              <a:rect l="l" t="t" r="r" b="b"/>
              <a:pathLst>
                <a:path w="402590" h="364489">
                  <a:moveTo>
                    <a:pt x="402335" y="364235"/>
                  </a:moveTo>
                  <a:lnTo>
                    <a:pt x="0" y="0"/>
                  </a:lnTo>
                  <a:lnTo>
                    <a:pt x="318516" y="192024"/>
                  </a:lnTo>
                  <a:lnTo>
                    <a:pt x="402335" y="3642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7271003" y="3048000"/>
              <a:ext cx="402590" cy="364490"/>
            </a:xfrm>
            <a:custGeom>
              <a:avLst/>
              <a:gdLst/>
              <a:ahLst/>
              <a:cxnLst/>
              <a:rect l="l" t="t" r="r" b="b"/>
              <a:pathLst>
                <a:path w="402590" h="364489">
                  <a:moveTo>
                    <a:pt x="0" y="0"/>
                  </a:moveTo>
                  <a:lnTo>
                    <a:pt x="318516" y="192024"/>
                  </a:lnTo>
                  <a:lnTo>
                    <a:pt x="402335" y="3642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12635" y="3023616"/>
              <a:ext cx="327660" cy="568960"/>
            </a:xfrm>
            <a:custGeom>
              <a:avLst/>
              <a:gdLst/>
              <a:ahLst/>
              <a:cxnLst/>
              <a:rect l="l" t="t" r="r" b="b"/>
              <a:pathLst>
                <a:path w="327659" h="568960">
                  <a:moveTo>
                    <a:pt x="327660" y="568451"/>
                  </a:moveTo>
                  <a:lnTo>
                    <a:pt x="0" y="0"/>
                  </a:lnTo>
                  <a:lnTo>
                    <a:pt x="301751" y="313943"/>
                  </a:lnTo>
                  <a:lnTo>
                    <a:pt x="327660" y="5684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6612635" y="3023616"/>
              <a:ext cx="327660" cy="568960"/>
            </a:xfrm>
            <a:custGeom>
              <a:avLst/>
              <a:gdLst/>
              <a:ahLst/>
              <a:cxnLst/>
              <a:rect l="l" t="t" r="r" b="b"/>
              <a:pathLst>
                <a:path w="327659" h="568960">
                  <a:moveTo>
                    <a:pt x="0" y="0"/>
                  </a:moveTo>
                  <a:lnTo>
                    <a:pt x="301751" y="313943"/>
                  </a:lnTo>
                  <a:lnTo>
                    <a:pt x="327660" y="56845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25896" y="3127248"/>
              <a:ext cx="349250" cy="440690"/>
            </a:xfrm>
            <a:custGeom>
              <a:avLst/>
              <a:gdLst/>
              <a:ahLst/>
              <a:cxnLst/>
              <a:rect l="l" t="t" r="r" b="b"/>
              <a:pathLst>
                <a:path w="349250" h="440689">
                  <a:moveTo>
                    <a:pt x="28955" y="440435"/>
                  </a:moveTo>
                  <a:lnTo>
                    <a:pt x="0" y="144779"/>
                  </a:lnTo>
                  <a:lnTo>
                    <a:pt x="53339" y="0"/>
                  </a:lnTo>
                  <a:lnTo>
                    <a:pt x="348996" y="115824"/>
                  </a:lnTo>
                  <a:lnTo>
                    <a:pt x="28955" y="4404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25896" y="3127248"/>
              <a:ext cx="349250" cy="440690"/>
            </a:xfrm>
            <a:custGeom>
              <a:avLst/>
              <a:gdLst/>
              <a:ahLst/>
              <a:cxnLst/>
              <a:rect l="l" t="t" r="r" b="b"/>
              <a:pathLst>
                <a:path w="349250" h="440689">
                  <a:moveTo>
                    <a:pt x="0" y="144779"/>
                  </a:moveTo>
                  <a:lnTo>
                    <a:pt x="28955" y="440435"/>
                  </a:lnTo>
                  <a:lnTo>
                    <a:pt x="348996" y="115824"/>
                  </a:lnTo>
                  <a:lnTo>
                    <a:pt x="53339" y="0"/>
                  </a:lnTo>
                  <a:lnTo>
                    <a:pt x="0" y="1447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4914900" y="3211067"/>
              <a:ext cx="472440" cy="402590"/>
            </a:xfrm>
            <a:custGeom>
              <a:avLst/>
              <a:gdLst/>
              <a:ahLst/>
              <a:cxnLst/>
              <a:rect l="l" t="t" r="r" b="b"/>
              <a:pathLst>
                <a:path w="472439" h="402589">
                  <a:moveTo>
                    <a:pt x="472439" y="402335"/>
                  </a:moveTo>
                  <a:lnTo>
                    <a:pt x="291083" y="393191"/>
                  </a:lnTo>
                  <a:lnTo>
                    <a:pt x="0" y="268224"/>
                  </a:lnTo>
                  <a:lnTo>
                    <a:pt x="92964" y="0"/>
                  </a:lnTo>
                  <a:lnTo>
                    <a:pt x="472439" y="4023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4900" y="3211067"/>
              <a:ext cx="472440" cy="402590"/>
            </a:xfrm>
            <a:custGeom>
              <a:avLst/>
              <a:gdLst/>
              <a:ahLst/>
              <a:cxnLst/>
              <a:rect l="l" t="t" r="r" b="b"/>
              <a:pathLst>
                <a:path w="472439" h="402589">
                  <a:moveTo>
                    <a:pt x="0" y="268224"/>
                  </a:moveTo>
                  <a:lnTo>
                    <a:pt x="291083" y="393191"/>
                  </a:lnTo>
                  <a:lnTo>
                    <a:pt x="472439" y="402335"/>
                  </a:lnTo>
                  <a:lnTo>
                    <a:pt x="92964" y="0"/>
                  </a:lnTo>
                  <a:lnTo>
                    <a:pt x="0" y="2682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3547872" y="3023616"/>
              <a:ext cx="256540" cy="222885"/>
            </a:xfrm>
            <a:custGeom>
              <a:avLst/>
              <a:gdLst/>
              <a:ahLst/>
              <a:cxnLst/>
              <a:rect l="l" t="t" r="r" b="b"/>
              <a:pathLst>
                <a:path w="256539" h="222885">
                  <a:moveTo>
                    <a:pt x="121919" y="222503"/>
                  </a:moveTo>
                  <a:lnTo>
                    <a:pt x="0" y="83819"/>
                  </a:lnTo>
                  <a:lnTo>
                    <a:pt x="252983" y="0"/>
                  </a:lnTo>
                  <a:lnTo>
                    <a:pt x="256031" y="187451"/>
                  </a:lnTo>
                  <a:lnTo>
                    <a:pt x="121919" y="22250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3547872" y="3023616"/>
              <a:ext cx="256540" cy="222885"/>
            </a:xfrm>
            <a:custGeom>
              <a:avLst/>
              <a:gdLst/>
              <a:ahLst/>
              <a:cxnLst/>
              <a:rect l="l" t="t" r="r" b="b"/>
              <a:pathLst>
                <a:path w="256539" h="222885">
                  <a:moveTo>
                    <a:pt x="0" y="83819"/>
                  </a:moveTo>
                  <a:lnTo>
                    <a:pt x="121919" y="222503"/>
                  </a:lnTo>
                  <a:lnTo>
                    <a:pt x="256031" y="187451"/>
                  </a:lnTo>
                  <a:lnTo>
                    <a:pt x="252983" y="0"/>
                  </a:lnTo>
                  <a:lnTo>
                    <a:pt x="0" y="838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3188195" y="3834383"/>
              <a:ext cx="6616065" cy="1221105"/>
            </a:xfrm>
            <a:custGeom>
              <a:avLst/>
              <a:gdLst/>
              <a:ahLst/>
              <a:cxnLst/>
              <a:rect l="l" t="t" r="r" b="b"/>
              <a:pathLst>
                <a:path w="6616065" h="1221104">
                  <a:moveTo>
                    <a:pt x="6615697" y="33528"/>
                  </a:moveTo>
                  <a:lnTo>
                    <a:pt x="6524244" y="19812"/>
                  </a:lnTo>
                  <a:lnTo>
                    <a:pt x="6527305" y="29184"/>
                  </a:lnTo>
                  <a:lnTo>
                    <a:pt x="6522733" y="28956"/>
                  </a:lnTo>
                  <a:lnTo>
                    <a:pt x="6534429" y="54927"/>
                  </a:lnTo>
                  <a:lnTo>
                    <a:pt x="6533959" y="55092"/>
                  </a:lnTo>
                  <a:lnTo>
                    <a:pt x="6533959" y="65214"/>
                  </a:lnTo>
                  <a:lnTo>
                    <a:pt x="4321695" y="1062037"/>
                  </a:lnTo>
                  <a:lnTo>
                    <a:pt x="5891034" y="274662"/>
                  </a:lnTo>
                  <a:lnTo>
                    <a:pt x="6533959" y="65214"/>
                  </a:lnTo>
                  <a:lnTo>
                    <a:pt x="6533959" y="55092"/>
                  </a:lnTo>
                  <a:lnTo>
                    <a:pt x="5949099" y="245529"/>
                  </a:lnTo>
                  <a:lnTo>
                    <a:pt x="6285420" y="76784"/>
                  </a:lnTo>
                  <a:lnTo>
                    <a:pt x="6294120" y="100584"/>
                  </a:lnTo>
                  <a:lnTo>
                    <a:pt x="6296685" y="97891"/>
                  </a:lnTo>
                  <a:lnTo>
                    <a:pt x="6301752" y="108204"/>
                  </a:lnTo>
                  <a:lnTo>
                    <a:pt x="6338570" y="59436"/>
                  </a:lnTo>
                  <a:lnTo>
                    <a:pt x="6358141" y="33528"/>
                  </a:lnTo>
                  <a:lnTo>
                    <a:pt x="6265164" y="21336"/>
                  </a:lnTo>
                  <a:lnTo>
                    <a:pt x="6269609" y="33528"/>
                  </a:lnTo>
                  <a:lnTo>
                    <a:pt x="6265176" y="33528"/>
                  </a:lnTo>
                  <a:lnTo>
                    <a:pt x="6276645" y="56984"/>
                  </a:lnTo>
                  <a:lnTo>
                    <a:pt x="6273139" y="58242"/>
                  </a:lnTo>
                  <a:lnTo>
                    <a:pt x="6273139" y="69989"/>
                  </a:lnTo>
                  <a:lnTo>
                    <a:pt x="5877128" y="268960"/>
                  </a:lnTo>
                  <a:lnTo>
                    <a:pt x="5819241" y="287820"/>
                  </a:lnTo>
                  <a:lnTo>
                    <a:pt x="5819241" y="298043"/>
                  </a:lnTo>
                  <a:lnTo>
                    <a:pt x="4304957" y="1058862"/>
                  </a:lnTo>
                  <a:lnTo>
                    <a:pt x="5431752" y="424268"/>
                  </a:lnTo>
                  <a:lnTo>
                    <a:pt x="5819241" y="298043"/>
                  </a:lnTo>
                  <a:lnTo>
                    <a:pt x="5819241" y="287820"/>
                  </a:lnTo>
                  <a:lnTo>
                    <a:pt x="5475071" y="399872"/>
                  </a:lnTo>
                  <a:lnTo>
                    <a:pt x="5692800" y="277253"/>
                  </a:lnTo>
                  <a:lnTo>
                    <a:pt x="6273139" y="69989"/>
                  </a:lnTo>
                  <a:lnTo>
                    <a:pt x="6273139" y="58242"/>
                  </a:lnTo>
                  <a:lnTo>
                    <a:pt x="5748655" y="245795"/>
                  </a:lnTo>
                  <a:lnTo>
                    <a:pt x="6045606" y="78562"/>
                  </a:lnTo>
                  <a:lnTo>
                    <a:pt x="6063996" y="111252"/>
                  </a:lnTo>
                  <a:lnTo>
                    <a:pt x="6096508" y="62484"/>
                  </a:lnTo>
                  <a:lnTo>
                    <a:pt x="6115812" y="33528"/>
                  </a:lnTo>
                  <a:lnTo>
                    <a:pt x="6040234" y="37261"/>
                  </a:lnTo>
                  <a:lnTo>
                    <a:pt x="6040234" y="69011"/>
                  </a:lnTo>
                  <a:lnTo>
                    <a:pt x="5687492" y="267665"/>
                  </a:lnTo>
                  <a:lnTo>
                    <a:pt x="5631789" y="287591"/>
                  </a:lnTo>
                  <a:lnTo>
                    <a:pt x="5631789" y="299046"/>
                  </a:lnTo>
                  <a:lnTo>
                    <a:pt x="5422150" y="417106"/>
                  </a:lnTo>
                  <a:lnTo>
                    <a:pt x="5378793" y="431228"/>
                  </a:lnTo>
                  <a:lnTo>
                    <a:pt x="5378793" y="441528"/>
                  </a:lnTo>
                  <a:lnTo>
                    <a:pt x="4192143" y="1109827"/>
                  </a:lnTo>
                  <a:lnTo>
                    <a:pt x="4933086" y="586714"/>
                  </a:lnTo>
                  <a:lnTo>
                    <a:pt x="5378793" y="441528"/>
                  </a:lnTo>
                  <a:lnTo>
                    <a:pt x="5378793" y="431228"/>
                  </a:lnTo>
                  <a:lnTo>
                    <a:pt x="4960340" y="567486"/>
                  </a:lnTo>
                  <a:lnTo>
                    <a:pt x="5042446" y="509524"/>
                  </a:lnTo>
                  <a:lnTo>
                    <a:pt x="5631789" y="299046"/>
                  </a:lnTo>
                  <a:lnTo>
                    <a:pt x="5631789" y="287591"/>
                  </a:lnTo>
                  <a:lnTo>
                    <a:pt x="5074513" y="486879"/>
                  </a:lnTo>
                  <a:lnTo>
                    <a:pt x="5336832" y="301675"/>
                  </a:lnTo>
                  <a:lnTo>
                    <a:pt x="5978957" y="43497"/>
                  </a:lnTo>
                  <a:lnTo>
                    <a:pt x="5992368" y="77724"/>
                  </a:lnTo>
                  <a:lnTo>
                    <a:pt x="6024715" y="41440"/>
                  </a:lnTo>
                  <a:lnTo>
                    <a:pt x="6040234" y="69011"/>
                  </a:lnTo>
                  <a:lnTo>
                    <a:pt x="6040234" y="37261"/>
                  </a:lnTo>
                  <a:lnTo>
                    <a:pt x="6027902" y="37858"/>
                  </a:lnTo>
                  <a:lnTo>
                    <a:pt x="6035840" y="28956"/>
                  </a:lnTo>
                  <a:lnTo>
                    <a:pt x="6054852" y="7620"/>
                  </a:lnTo>
                  <a:lnTo>
                    <a:pt x="5961888" y="0"/>
                  </a:lnTo>
                  <a:lnTo>
                    <a:pt x="5975235" y="34023"/>
                  </a:lnTo>
                  <a:lnTo>
                    <a:pt x="5372519" y="276479"/>
                  </a:lnTo>
                  <a:lnTo>
                    <a:pt x="5640184" y="87515"/>
                  </a:lnTo>
                  <a:lnTo>
                    <a:pt x="5647956" y="105156"/>
                  </a:lnTo>
                  <a:lnTo>
                    <a:pt x="5652300" y="100050"/>
                  </a:lnTo>
                  <a:lnTo>
                    <a:pt x="5663184" y="115824"/>
                  </a:lnTo>
                  <a:lnTo>
                    <a:pt x="5689435" y="68580"/>
                  </a:lnTo>
                  <a:lnTo>
                    <a:pt x="5708904" y="33528"/>
                  </a:lnTo>
                  <a:lnTo>
                    <a:pt x="5635663" y="29984"/>
                  </a:lnTo>
                  <a:lnTo>
                    <a:pt x="5635663" y="77266"/>
                  </a:lnTo>
                  <a:lnTo>
                    <a:pt x="5328285" y="294284"/>
                  </a:lnTo>
                  <a:lnTo>
                    <a:pt x="5292623" y="308635"/>
                  </a:lnTo>
                  <a:lnTo>
                    <a:pt x="5292623" y="319455"/>
                  </a:lnTo>
                  <a:lnTo>
                    <a:pt x="5035943" y="500672"/>
                  </a:lnTo>
                  <a:lnTo>
                    <a:pt x="5003927" y="512127"/>
                  </a:lnTo>
                  <a:lnTo>
                    <a:pt x="5003927" y="523278"/>
                  </a:lnTo>
                  <a:lnTo>
                    <a:pt x="4925009" y="578993"/>
                  </a:lnTo>
                  <a:lnTo>
                    <a:pt x="4897755" y="587870"/>
                  </a:lnTo>
                  <a:lnTo>
                    <a:pt x="4897755" y="598233"/>
                  </a:lnTo>
                  <a:lnTo>
                    <a:pt x="4203547" y="1088339"/>
                  </a:lnTo>
                  <a:lnTo>
                    <a:pt x="4715688" y="657542"/>
                  </a:lnTo>
                  <a:lnTo>
                    <a:pt x="4897755" y="598233"/>
                  </a:lnTo>
                  <a:lnTo>
                    <a:pt x="4897755" y="587870"/>
                  </a:lnTo>
                  <a:lnTo>
                    <a:pt x="4735842" y="640588"/>
                  </a:lnTo>
                  <a:lnTo>
                    <a:pt x="4780394" y="603110"/>
                  </a:lnTo>
                  <a:lnTo>
                    <a:pt x="5003927" y="523278"/>
                  </a:lnTo>
                  <a:lnTo>
                    <a:pt x="5003927" y="512127"/>
                  </a:lnTo>
                  <a:lnTo>
                    <a:pt x="4803254" y="583882"/>
                  </a:lnTo>
                  <a:lnTo>
                    <a:pt x="4957356" y="454253"/>
                  </a:lnTo>
                  <a:lnTo>
                    <a:pt x="5292623" y="319455"/>
                  </a:lnTo>
                  <a:lnTo>
                    <a:pt x="5292623" y="308635"/>
                  </a:lnTo>
                  <a:lnTo>
                    <a:pt x="4981880" y="433628"/>
                  </a:lnTo>
                  <a:lnTo>
                    <a:pt x="5161280" y="282714"/>
                  </a:lnTo>
                  <a:lnTo>
                    <a:pt x="5633542" y="72796"/>
                  </a:lnTo>
                  <a:lnTo>
                    <a:pt x="5633999" y="73456"/>
                  </a:lnTo>
                  <a:lnTo>
                    <a:pt x="5635663" y="77266"/>
                  </a:lnTo>
                  <a:lnTo>
                    <a:pt x="5635663" y="29984"/>
                  </a:lnTo>
                  <a:lnTo>
                    <a:pt x="5614416" y="28956"/>
                  </a:lnTo>
                  <a:lnTo>
                    <a:pt x="5622061" y="46342"/>
                  </a:lnTo>
                  <a:lnTo>
                    <a:pt x="5615940" y="47244"/>
                  </a:lnTo>
                  <a:lnTo>
                    <a:pt x="5626836" y="63080"/>
                  </a:lnTo>
                  <a:lnTo>
                    <a:pt x="5192636" y="256349"/>
                  </a:lnTo>
                  <a:lnTo>
                    <a:pt x="5386336" y="93408"/>
                  </a:lnTo>
                  <a:lnTo>
                    <a:pt x="5393436" y="108204"/>
                  </a:lnTo>
                  <a:lnTo>
                    <a:pt x="5398427" y="101587"/>
                  </a:lnTo>
                  <a:lnTo>
                    <a:pt x="5413248" y="118872"/>
                  </a:lnTo>
                  <a:lnTo>
                    <a:pt x="5432196" y="74676"/>
                  </a:lnTo>
                  <a:lnTo>
                    <a:pt x="5449824" y="33528"/>
                  </a:lnTo>
                  <a:lnTo>
                    <a:pt x="5381968" y="32423"/>
                  </a:lnTo>
                  <a:lnTo>
                    <a:pt x="5381968" y="84315"/>
                  </a:lnTo>
                  <a:lnTo>
                    <a:pt x="5159730" y="270992"/>
                  </a:lnTo>
                  <a:lnTo>
                    <a:pt x="5128336" y="284975"/>
                  </a:lnTo>
                  <a:lnTo>
                    <a:pt x="5128336" y="297370"/>
                  </a:lnTo>
                  <a:lnTo>
                    <a:pt x="4951628" y="445795"/>
                  </a:lnTo>
                  <a:lnTo>
                    <a:pt x="4927066" y="455688"/>
                  </a:lnTo>
                  <a:lnTo>
                    <a:pt x="4927066" y="466432"/>
                  </a:lnTo>
                  <a:lnTo>
                    <a:pt x="4775378" y="593852"/>
                  </a:lnTo>
                  <a:lnTo>
                    <a:pt x="4752505" y="602043"/>
                  </a:lnTo>
                  <a:lnTo>
                    <a:pt x="4752505" y="613067"/>
                  </a:lnTo>
                  <a:lnTo>
                    <a:pt x="4709553" y="649147"/>
                  </a:lnTo>
                  <a:lnTo>
                    <a:pt x="4689348" y="655739"/>
                  </a:lnTo>
                  <a:lnTo>
                    <a:pt x="4689348" y="666127"/>
                  </a:lnTo>
                  <a:lnTo>
                    <a:pt x="4173753" y="1099223"/>
                  </a:lnTo>
                  <a:lnTo>
                    <a:pt x="4554004" y="710209"/>
                  </a:lnTo>
                  <a:lnTo>
                    <a:pt x="4689348" y="666127"/>
                  </a:lnTo>
                  <a:lnTo>
                    <a:pt x="4689348" y="655739"/>
                  </a:lnTo>
                  <a:lnTo>
                    <a:pt x="4568952" y="694931"/>
                  </a:lnTo>
                  <a:lnTo>
                    <a:pt x="4593437" y="669874"/>
                  </a:lnTo>
                  <a:lnTo>
                    <a:pt x="4752505" y="613067"/>
                  </a:lnTo>
                  <a:lnTo>
                    <a:pt x="4752505" y="602043"/>
                  </a:lnTo>
                  <a:lnTo>
                    <a:pt x="4609909" y="653021"/>
                  </a:lnTo>
                  <a:lnTo>
                    <a:pt x="4705032" y="555713"/>
                  </a:lnTo>
                  <a:lnTo>
                    <a:pt x="4927066" y="466432"/>
                  </a:lnTo>
                  <a:lnTo>
                    <a:pt x="4927066" y="455688"/>
                  </a:lnTo>
                  <a:lnTo>
                    <a:pt x="4722279" y="538060"/>
                  </a:lnTo>
                  <a:lnTo>
                    <a:pt x="4826343" y="431596"/>
                  </a:lnTo>
                  <a:lnTo>
                    <a:pt x="5128336" y="297370"/>
                  </a:lnTo>
                  <a:lnTo>
                    <a:pt x="5128336" y="284975"/>
                  </a:lnTo>
                  <a:lnTo>
                    <a:pt x="4847488" y="409968"/>
                  </a:lnTo>
                  <a:lnTo>
                    <a:pt x="4994249" y="259829"/>
                  </a:lnTo>
                  <a:lnTo>
                    <a:pt x="5375643" y="75006"/>
                  </a:lnTo>
                  <a:lnTo>
                    <a:pt x="5379859" y="79933"/>
                  </a:lnTo>
                  <a:lnTo>
                    <a:pt x="5381968" y="84315"/>
                  </a:lnTo>
                  <a:lnTo>
                    <a:pt x="5381968" y="32423"/>
                  </a:lnTo>
                  <a:lnTo>
                    <a:pt x="5356860" y="32004"/>
                  </a:lnTo>
                  <a:lnTo>
                    <a:pt x="5366880" y="52882"/>
                  </a:lnTo>
                  <a:lnTo>
                    <a:pt x="5358384" y="54864"/>
                  </a:lnTo>
                  <a:lnTo>
                    <a:pt x="5368760" y="66979"/>
                  </a:lnTo>
                  <a:lnTo>
                    <a:pt x="5015357" y="238226"/>
                  </a:lnTo>
                  <a:lnTo>
                    <a:pt x="5149456" y="101053"/>
                  </a:lnTo>
                  <a:lnTo>
                    <a:pt x="5154168" y="109728"/>
                  </a:lnTo>
                  <a:lnTo>
                    <a:pt x="5158981" y="102857"/>
                  </a:lnTo>
                  <a:lnTo>
                    <a:pt x="5178552" y="121920"/>
                  </a:lnTo>
                  <a:lnTo>
                    <a:pt x="5192534" y="79260"/>
                  </a:lnTo>
                  <a:lnTo>
                    <a:pt x="5207508" y="33528"/>
                  </a:lnTo>
                  <a:lnTo>
                    <a:pt x="5144097" y="35610"/>
                  </a:lnTo>
                  <a:lnTo>
                    <a:pt x="5144097" y="91147"/>
                  </a:lnTo>
                  <a:lnTo>
                    <a:pt x="4987201" y="251879"/>
                  </a:lnTo>
                  <a:lnTo>
                    <a:pt x="4966144" y="262089"/>
                  </a:lnTo>
                  <a:lnTo>
                    <a:pt x="4966144" y="273443"/>
                  </a:lnTo>
                  <a:lnTo>
                    <a:pt x="4821669" y="421462"/>
                  </a:lnTo>
                  <a:lnTo>
                    <a:pt x="4800600" y="430847"/>
                  </a:lnTo>
                  <a:lnTo>
                    <a:pt x="4800600" y="443039"/>
                  </a:lnTo>
                  <a:lnTo>
                    <a:pt x="4698530" y="547611"/>
                  </a:lnTo>
                  <a:lnTo>
                    <a:pt x="4681321" y="554545"/>
                  </a:lnTo>
                  <a:lnTo>
                    <a:pt x="4681321" y="565238"/>
                  </a:lnTo>
                  <a:lnTo>
                    <a:pt x="4587964" y="660882"/>
                  </a:lnTo>
                  <a:lnTo>
                    <a:pt x="4571543" y="666762"/>
                  </a:lnTo>
                  <a:lnTo>
                    <a:pt x="4571543" y="677697"/>
                  </a:lnTo>
                  <a:lnTo>
                    <a:pt x="4548098" y="701713"/>
                  </a:lnTo>
                  <a:lnTo>
                    <a:pt x="4533189" y="706577"/>
                  </a:lnTo>
                  <a:lnTo>
                    <a:pt x="4533189" y="716991"/>
                  </a:lnTo>
                  <a:lnTo>
                    <a:pt x="4128198" y="1131887"/>
                  </a:lnTo>
                  <a:lnTo>
                    <a:pt x="4332440" y="782396"/>
                  </a:lnTo>
                  <a:lnTo>
                    <a:pt x="4533189" y="716991"/>
                  </a:lnTo>
                  <a:lnTo>
                    <a:pt x="4533189" y="706577"/>
                  </a:lnTo>
                  <a:lnTo>
                    <a:pt x="4339983" y="769480"/>
                  </a:lnTo>
                  <a:lnTo>
                    <a:pt x="4346689" y="757999"/>
                  </a:lnTo>
                  <a:lnTo>
                    <a:pt x="4571543" y="677697"/>
                  </a:lnTo>
                  <a:lnTo>
                    <a:pt x="4571543" y="666762"/>
                  </a:lnTo>
                  <a:lnTo>
                    <a:pt x="4354703" y="744296"/>
                  </a:lnTo>
                  <a:lnTo>
                    <a:pt x="4391164" y="681913"/>
                  </a:lnTo>
                  <a:lnTo>
                    <a:pt x="4681321" y="565238"/>
                  </a:lnTo>
                  <a:lnTo>
                    <a:pt x="4681321" y="554545"/>
                  </a:lnTo>
                  <a:lnTo>
                    <a:pt x="4399292" y="667994"/>
                  </a:lnTo>
                  <a:lnTo>
                    <a:pt x="4436046" y="605091"/>
                  </a:lnTo>
                  <a:lnTo>
                    <a:pt x="4800600" y="443039"/>
                  </a:lnTo>
                  <a:lnTo>
                    <a:pt x="4800600" y="430847"/>
                  </a:lnTo>
                  <a:lnTo>
                    <a:pt x="4445520" y="588873"/>
                  </a:lnTo>
                  <a:lnTo>
                    <a:pt x="4496981" y="500811"/>
                  </a:lnTo>
                  <a:lnTo>
                    <a:pt x="4966144" y="273443"/>
                  </a:lnTo>
                  <a:lnTo>
                    <a:pt x="4966144" y="262089"/>
                  </a:lnTo>
                  <a:lnTo>
                    <a:pt x="4506252" y="484949"/>
                  </a:lnTo>
                  <a:lnTo>
                    <a:pt x="4563694" y="386664"/>
                  </a:lnTo>
                  <a:lnTo>
                    <a:pt x="5134457" y="78968"/>
                  </a:lnTo>
                  <a:lnTo>
                    <a:pt x="5140896" y="85242"/>
                  </a:lnTo>
                  <a:lnTo>
                    <a:pt x="5144097" y="91147"/>
                  </a:lnTo>
                  <a:lnTo>
                    <a:pt x="5144097" y="35610"/>
                  </a:lnTo>
                  <a:lnTo>
                    <a:pt x="5114544" y="36576"/>
                  </a:lnTo>
                  <a:lnTo>
                    <a:pt x="5127777" y="61023"/>
                  </a:lnTo>
                  <a:lnTo>
                    <a:pt x="5119116" y="64008"/>
                  </a:lnTo>
                  <a:lnTo>
                    <a:pt x="5126799" y="71501"/>
                  </a:lnTo>
                  <a:lnTo>
                    <a:pt x="4573587" y="369722"/>
                  </a:lnTo>
                  <a:lnTo>
                    <a:pt x="4726635" y="107848"/>
                  </a:lnTo>
                  <a:lnTo>
                    <a:pt x="4757940" y="126504"/>
                  </a:lnTo>
                  <a:lnTo>
                    <a:pt x="4760226" y="91440"/>
                  </a:lnTo>
                  <a:lnTo>
                    <a:pt x="4764036" y="33528"/>
                  </a:lnTo>
                  <a:lnTo>
                    <a:pt x="4714570" y="40017"/>
                  </a:lnTo>
                  <a:lnTo>
                    <a:pt x="4714570" y="108254"/>
                  </a:lnTo>
                  <a:lnTo>
                    <a:pt x="4555985" y="379209"/>
                  </a:lnTo>
                  <a:lnTo>
                    <a:pt x="4546066" y="384568"/>
                  </a:lnTo>
                  <a:lnTo>
                    <a:pt x="4546066" y="396163"/>
                  </a:lnTo>
                  <a:lnTo>
                    <a:pt x="4489297" y="493166"/>
                  </a:lnTo>
                  <a:lnTo>
                    <a:pt x="4480014" y="497674"/>
                  </a:lnTo>
                  <a:lnTo>
                    <a:pt x="4480014" y="509028"/>
                  </a:lnTo>
                  <a:lnTo>
                    <a:pt x="4428972" y="596239"/>
                  </a:lnTo>
                  <a:lnTo>
                    <a:pt x="4419485" y="600468"/>
                  </a:lnTo>
                  <a:lnTo>
                    <a:pt x="4419485" y="612444"/>
                  </a:lnTo>
                  <a:lnTo>
                    <a:pt x="4383202" y="674458"/>
                  </a:lnTo>
                  <a:lnTo>
                    <a:pt x="4375061" y="677735"/>
                  </a:lnTo>
                  <a:lnTo>
                    <a:pt x="4375061" y="688378"/>
                  </a:lnTo>
                  <a:lnTo>
                    <a:pt x="4339069" y="749884"/>
                  </a:lnTo>
                  <a:lnTo>
                    <a:pt x="4331055" y="752754"/>
                  </a:lnTo>
                  <a:lnTo>
                    <a:pt x="4331055" y="763587"/>
                  </a:lnTo>
                  <a:lnTo>
                    <a:pt x="4324693" y="774458"/>
                  </a:lnTo>
                  <a:lnTo>
                    <a:pt x="4317136" y="776922"/>
                  </a:lnTo>
                  <a:lnTo>
                    <a:pt x="4317136" y="787374"/>
                  </a:lnTo>
                  <a:lnTo>
                    <a:pt x="4124299" y="1116888"/>
                  </a:lnTo>
                  <a:lnTo>
                    <a:pt x="4232389" y="814984"/>
                  </a:lnTo>
                  <a:lnTo>
                    <a:pt x="4317136" y="787374"/>
                  </a:lnTo>
                  <a:lnTo>
                    <a:pt x="4317136" y="776922"/>
                  </a:lnTo>
                  <a:lnTo>
                    <a:pt x="4236631" y="803135"/>
                  </a:lnTo>
                  <a:lnTo>
                    <a:pt x="4239018" y="796455"/>
                  </a:lnTo>
                  <a:lnTo>
                    <a:pt x="4331055" y="763587"/>
                  </a:lnTo>
                  <a:lnTo>
                    <a:pt x="4331055" y="752754"/>
                  </a:lnTo>
                  <a:lnTo>
                    <a:pt x="4243451" y="784072"/>
                  </a:lnTo>
                  <a:lnTo>
                    <a:pt x="4261332" y="734110"/>
                  </a:lnTo>
                  <a:lnTo>
                    <a:pt x="4375061" y="688378"/>
                  </a:lnTo>
                  <a:lnTo>
                    <a:pt x="4375061" y="677735"/>
                  </a:lnTo>
                  <a:lnTo>
                    <a:pt x="4265777" y="721702"/>
                  </a:lnTo>
                  <a:lnTo>
                    <a:pt x="4283202" y="673036"/>
                  </a:lnTo>
                  <a:lnTo>
                    <a:pt x="4419485" y="612444"/>
                  </a:lnTo>
                  <a:lnTo>
                    <a:pt x="4419485" y="600468"/>
                  </a:lnTo>
                  <a:lnTo>
                    <a:pt x="4288269" y="658876"/>
                  </a:lnTo>
                  <a:lnTo>
                    <a:pt x="4312932" y="590003"/>
                  </a:lnTo>
                  <a:lnTo>
                    <a:pt x="4480014" y="509028"/>
                  </a:lnTo>
                  <a:lnTo>
                    <a:pt x="4480014" y="497674"/>
                  </a:lnTo>
                  <a:lnTo>
                    <a:pt x="4317847" y="576249"/>
                  </a:lnTo>
                  <a:lnTo>
                    <a:pt x="4343158" y="505548"/>
                  </a:lnTo>
                  <a:lnTo>
                    <a:pt x="4546066" y="396163"/>
                  </a:lnTo>
                  <a:lnTo>
                    <a:pt x="4546066" y="384568"/>
                  </a:lnTo>
                  <a:lnTo>
                    <a:pt x="4348315" y="491159"/>
                  </a:lnTo>
                  <a:lnTo>
                    <a:pt x="4426128" y="273888"/>
                  </a:lnTo>
                  <a:lnTo>
                    <a:pt x="4694644" y="88798"/>
                  </a:lnTo>
                  <a:lnTo>
                    <a:pt x="4705553" y="95300"/>
                  </a:lnTo>
                  <a:lnTo>
                    <a:pt x="4714570" y="108254"/>
                  </a:lnTo>
                  <a:lnTo>
                    <a:pt x="4714570" y="40017"/>
                  </a:lnTo>
                  <a:lnTo>
                    <a:pt x="4671072" y="45720"/>
                  </a:lnTo>
                  <a:lnTo>
                    <a:pt x="4692675" y="76796"/>
                  </a:lnTo>
                  <a:lnTo>
                    <a:pt x="4432478" y="256171"/>
                  </a:lnTo>
                  <a:lnTo>
                    <a:pt x="4483405" y="113931"/>
                  </a:lnTo>
                  <a:lnTo>
                    <a:pt x="4517148" y="126504"/>
                  </a:lnTo>
                  <a:lnTo>
                    <a:pt x="4513821" y="97548"/>
                  </a:lnTo>
                  <a:lnTo>
                    <a:pt x="4506480" y="33540"/>
                  </a:lnTo>
                  <a:lnTo>
                    <a:pt x="4473054" y="40779"/>
                  </a:lnTo>
                  <a:lnTo>
                    <a:pt x="4473054" y="110070"/>
                  </a:lnTo>
                  <a:lnTo>
                    <a:pt x="4417187" y="266700"/>
                  </a:lnTo>
                  <a:lnTo>
                    <a:pt x="4410875" y="271056"/>
                  </a:lnTo>
                  <a:lnTo>
                    <a:pt x="4410875" y="284403"/>
                  </a:lnTo>
                  <a:lnTo>
                    <a:pt x="4334459" y="498627"/>
                  </a:lnTo>
                  <a:lnTo>
                    <a:pt x="4329328" y="501396"/>
                  </a:lnTo>
                  <a:lnTo>
                    <a:pt x="4329328" y="513003"/>
                  </a:lnTo>
                  <a:lnTo>
                    <a:pt x="4304462" y="582739"/>
                  </a:lnTo>
                  <a:lnTo>
                    <a:pt x="4299559" y="585127"/>
                  </a:lnTo>
                  <a:lnTo>
                    <a:pt x="4299559" y="596480"/>
                  </a:lnTo>
                  <a:lnTo>
                    <a:pt x="4275239" y="664667"/>
                  </a:lnTo>
                  <a:lnTo>
                    <a:pt x="4270197" y="666915"/>
                  </a:lnTo>
                  <a:lnTo>
                    <a:pt x="4270197" y="678815"/>
                  </a:lnTo>
                  <a:lnTo>
                    <a:pt x="4253077" y="726808"/>
                  </a:lnTo>
                  <a:lnTo>
                    <a:pt x="4248658" y="728599"/>
                  </a:lnTo>
                  <a:lnTo>
                    <a:pt x="4248658" y="739203"/>
                  </a:lnTo>
                  <a:lnTo>
                    <a:pt x="4231081" y="788504"/>
                  </a:lnTo>
                  <a:lnTo>
                    <a:pt x="4226674" y="790092"/>
                  </a:lnTo>
                  <a:lnTo>
                    <a:pt x="4226674" y="800862"/>
                  </a:lnTo>
                  <a:lnTo>
                    <a:pt x="4224452" y="807097"/>
                  </a:lnTo>
                  <a:lnTo>
                    <a:pt x="4220235" y="808482"/>
                  </a:lnTo>
                  <a:lnTo>
                    <a:pt x="4220235" y="818946"/>
                  </a:lnTo>
                  <a:lnTo>
                    <a:pt x="4112272" y="1121676"/>
                  </a:lnTo>
                  <a:lnTo>
                    <a:pt x="4152900" y="840879"/>
                  </a:lnTo>
                  <a:lnTo>
                    <a:pt x="4220235" y="818946"/>
                  </a:lnTo>
                  <a:lnTo>
                    <a:pt x="4220235" y="808482"/>
                  </a:lnTo>
                  <a:lnTo>
                    <a:pt x="4154487" y="829881"/>
                  </a:lnTo>
                  <a:lnTo>
                    <a:pt x="4154970" y="826477"/>
                  </a:lnTo>
                  <a:lnTo>
                    <a:pt x="4226674" y="800862"/>
                  </a:lnTo>
                  <a:lnTo>
                    <a:pt x="4226674" y="790092"/>
                  </a:lnTo>
                  <a:lnTo>
                    <a:pt x="4156621" y="815124"/>
                  </a:lnTo>
                  <a:lnTo>
                    <a:pt x="4162590" y="773811"/>
                  </a:lnTo>
                  <a:lnTo>
                    <a:pt x="4248658" y="739203"/>
                  </a:lnTo>
                  <a:lnTo>
                    <a:pt x="4248658" y="728599"/>
                  </a:lnTo>
                  <a:lnTo>
                    <a:pt x="4164228" y="762558"/>
                  </a:lnTo>
                  <a:lnTo>
                    <a:pt x="4169892" y="723392"/>
                  </a:lnTo>
                  <a:lnTo>
                    <a:pt x="4270197" y="678815"/>
                  </a:lnTo>
                  <a:lnTo>
                    <a:pt x="4270197" y="666915"/>
                  </a:lnTo>
                  <a:lnTo>
                    <a:pt x="4171721" y="710742"/>
                  </a:lnTo>
                  <a:lnTo>
                    <a:pt x="4179862" y="654481"/>
                  </a:lnTo>
                  <a:lnTo>
                    <a:pt x="4299559" y="596480"/>
                  </a:lnTo>
                  <a:lnTo>
                    <a:pt x="4299559" y="585127"/>
                  </a:lnTo>
                  <a:lnTo>
                    <a:pt x="4181627" y="642264"/>
                  </a:lnTo>
                  <a:lnTo>
                    <a:pt x="4189412" y="588429"/>
                  </a:lnTo>
                  <a:lnTo>
                    <a:pt x="4329328" y="513003"/>
                  </a:lnTo>
                  <a:lnTo>
                    <a:pt x="4329328" y="501396"/>
                  </a:lnTo>
                  <a:lnTo>
                    <a:pt x="4191241" y="575843"/>
                  </a:lnTo>
                  <a:lnTo>
                    <a:pt x="4213758" y="420281"/>
                  </a:lnTo>
                  <a:lnTo>
                    <a:pt x="4410875" y="284403"/>
                  </a:lnTo>
                  <a:lnTo>
                    <a:pt x="4410875" y="271056"/>
                  </a:lnTo>
                  <a:lnTo>
                    <a:pt x="4215904" y="405460"/>
                  </a:lnTo>
                  <a:lnTo>
                    <a:pt x="4237723" y="254698"/>
                  </a:lnTo>
                  <a:lnTo>
                    <a:pt x="4443679" y="89573"/>
                  </a:lnTo>
                  <a:lnTo>
                    <a:pt x="4445432" y="91808"/>
                  </a:lnTo>
                  <a:lnTo>
                    <a:pt x="4439424" y="97548"/>
                  </a:lnTo>
                  <a:lnTo>
                    <a:pt x="4454398" y="103136"/>
                  </a:lnTo>
                  <a:lnTo>
                    <a:pt x="4466856" y="118872"/>
                  </a:lnTo>
                  <a:lnTo>
                    <a:pt x="4471251" y="109410"/>
                  </a:lnTo>
                  <a:lnTo>
                    <a:pt x="4473054" y="110070"/>
                  </a:lnTo>
                  <a:lnTo>
                    <a:pt x="4473054" y="40779"/>
                  </a:lnTo>
                  <a:lnTo>
                    <a:pt x="4415040" y="53340"/>
                  </a:lnTo>
                  <a:lnTo>
                    <a:pt x="4437621" y="81915"/>
                  </a:lnTo>
                  <a:lnTo>
                    <a:pt x="4239831" y="240106"/>
                  </a:lnTo>
                  <a:lnTo>
                    <a:pt x="4257700" y="116674"/>
                  </a:lnTo>
                  <a:lnTo>
                    <a:pt x="4293120" y="121920"/>
                  </a:lnTo>
                  <a:lnTo>
                    <a:pt x="4286618" y="102108"/>
                  </a:lnTo>
                  <a:lnTo>
                    <a:pt x="4264164" y="33528"/>
                  </a:lnTo>
                  <a:lnTo>
                    <a:pt x="4247045" y="38468"/>
                  </a:lnTo>
                  <a:lnTo>
                    <a:pt x="4247045" y="115100"/>
                  </a:lnTo>
                  <a:lnTo>
                    <a:pt x="4227525" y="249948"/>
                  </a:lnTo>
                  <a:lnTo>
                    <a:pt x="4225417" y="251637"/>
                  </a:lnTo>
                  <a:lnTo>
                    <a:pt x="4225417" y="264566"/>
                  </a:lnTo>
                  <a:lnTo>
                    <a:pt x="4203814" y="413791"/>
                  </a:lnTo>
                  <a:lnTo>
                    <a:pt x="4201668" y="415277"/>
                  </a:lnTo>
                  <a:lnTo>
                    <a:pt x="4201668" y="428612"/>
                  </a:lnTo>
                  <a:lnTo>
                    <a:pt x="4179417" y="582206"/>
                  </a:lnTo>
                  <a:lnTo>
                    <a:pt x="4177601" y="583196"/>
                  </a:lnTo>
                  <a:lnTo>
                    <a:pt x="4177601" y="594791"/>
                  </a:lnTo>
                  <a:lnTo>
                    <a:pt x="4169905" y="647941"/>
                  </a:lnTo>
                  <a:lnTo>
                    <a:pt x="4168140" y="648804"/>
                  </a:lnTo>
                  <a:lnTo>
                    <a:pt x="4168140" y="660158"/>
                  </a:lnTo>
                  <a:lnTo>
                    <a:pt x="4160075" y="715924"/>
                  </a:lnTo>
                  <a:lnTo>
                    <a:pt x="4158246" y="716749"/>
                  </a:lnTo>
                  <a:lnTo>
                    <a:pt x="4158246" y="728573"/>
                  </a:lnTo>
                  <a:lnTo>
                    <a:pt x="4152658" y="767207"/>
                  </a:lnTo>
                  <a:lnTo>
                    <a:pt x="4151033" y="767867"/>
                  </a:lnTo>
                  <a:lnTo>
                    <a:pt x="4151033" y="778459"/>
                  </a:lnTo>
                  <a:lnTo>
                    <a:pt x="4145140" y="819238"/>
                  </a:lnTo>
                  <a:lnTo>
                    <a:pt x="4143502" y="819835"/>
                  </a:lnTo>
                  <a:lnTo>
                    <a:pt x="4143502" y="830567"/>
                  </a:lnTo>
                  <a:lnTo>
                    <a:pt x="4143070" y="833602"/>
                  </a:lnTo>
                  <a:lnTo>
                    <a:pt x="4051592" y="863396"/>
                  </a:lnTo>
                  <a:lnTo>
                    <a:pt x="4143502" y="830567"/>
                  </a:lnTo>
                  <a:lnTo>
                    <a:pt x="4143502" y="819835"/>
                  </a:lnTo>
                  <a:lnTo>
                    <a:pt x="3716858" y="972388"/>
                  </a:lnTo>
                  <a:lnTo>
                    <a:pt x="3707460" y="975448"/>
                  </a:lnTo>
                  <a:lnTo>
                    <a:pt x="3693083" y="967714"/>
                  </a:lnTo>
                  <a:lnTo>
                    <a:pt x="3693083" y="980122"/>
                  </a:lnTo>
                  <a:lnTo>
                    <a:pt x="3672624" y="986790"/>
                  </a:lnTo>
                  <a:lnTo>
                    <a:pt x="3658324" y="980198"/>
                  </a:lnTo>
                  <a:lnTo>
                    <a:pt x="3658324" y="991438"/>
                  </a:lnTo>
                  <a:lnTo>
                    <a:pt x="3650196" y="994092"/>
                  </a:lnTo>
                  <a:lnTo>
                    <a:pt x="3635870" y="988123"/>
                  </a:lnTo>
                  <a:lnTo>
                    <a:pt x="3635870" y="998753"/>
                  </a:lnTo>
                  <a:lnTo>
                    <a:pt x="3629964" y="1000683"/>
                  </a:lnTo>
                  <a:lnTo>
                    <a:pt x="3620109" y="996924"/>
                  </a:lnTo>
                  <a:lnTo>
                    <a:pt x="3620109" y="1024013"/>
                  </a:lnTo>
                  <a:lnTo>
                    <a:pt x="3610457" y="1020940"/>
                  </a:lnTo>
                  <a:lnTo>
                    <a:pt x="3610787" y="1020826"/>
                  </a:lnTo>
                  <a:lnTo>
                    <a:pt x="3620109" y="1024013"/>
                  </a:lnTo>
                  <a:lnTo>
                    <a:pt x="3620109" y="996924"/>
                  </a:lnTo>
                  <a:lnTo>
                    <a:pt x="3615385" y="995121"/>
                  </a:lnTo>
                  <a:lnTo>
                    <a:pt x="3615385" y="1005420"/>
                  </a:lnTo>
                  <a:lnTo>
                    <a:pt x="3605250" y="1008722"/>
                  </a:lnTo>
                  <a:lnTo>
                    <a:pt x="3590721" y="1003744"/>
                  </a:lnTo>
                  <a:lnTo>
                    <a:pt x="3600589" y="999769"/>
                  </a:lnTo>
                  <a:lnTo>
                    <a:pt x="3615385" y="1005420"/>
                  </a:lnTo>
                  <a:lnTo>
                    <a:pt x="3615385" y="995121"/>
                  </a:lnTo>
                  <a:lnTo>
                    <a:pt x="3613734" y="994486"/>
                  </a:lnTo>
                  <a:lnTo>
                    <a:pt x="3619792" y="992047"/>
                  </a:lnTo>
                  <a:lnTo>
                    <a:pt x="3635870" y="998753"/>
                  </a:lnTo>
                  <a:lnTo>
                    <a:pt x="3635870" y="988123"/>
                  </a:lnTo>
                  <a:lnTo>
                    <a:pt x="3632797" y="986828"/>
                  </a:lnTo>
                  <a:lnTo>
                    <a:pt x="3641090" y="983488"/>
                  </a:lnTo>
                  <a:lnTo>
                    <a:pt x="3658324" y="991438"/>
                  </a:lnTo>
                  <a:lnTo>
                    <a:pt x="3658324" y="980198"/>
                  </a:lnTo>
                  <a:lnTo>
                    <a:pt x="3654120" y="978255"/>
                  </a:lnTo>
                  <a:lnTo>
                    <a:pt x="3674427" y="970089"/>
                  </a:lnTo>
                  <a:lnTo>
                    <a:pt x="3693083" y="980122"/>
                  </a:lnTo>
                  <a:lnTo>
                    <a:pt x="3693083" y="967714"/>
                  </a:lnTo>
                  <a:lnTo>
                    <a:pt x="3687635" y="964780"/>
                  </a:lnTo>
                  <a:lnTo>
                    <a:pt x="4151033" y="778459"/>
                  </a:lnTo>
                  <a:lnTo>
                    <a:pt x="4151033" y="767867"/>
                  </a:lnTo>
                  <a:lnTo>
                    <a:pt x="3676472" y="958761"/>
                  </a:lnTo>
                  <a:lnTo>
                    <a:pt x="3663277" y="951661"/>
                  </a:lnTo>
                  <a:lnTo>
                    <a:pt x="3663277" y="964069"/>
                  </a:lnTo>
                  <a:lnTo>
                    <a:pt x="3641966" y="972642"/>
                  </a:lnTo>
                  <a:lnTo>
                    <a:pt x="3628948" y="966635"/>
                  </a:lnTo>
                  <a:lnTo>
                    <a:pt x="3628948" y="977887"/>
                  </a:lnTo>
                  <a:lnTo>
                    <a:pt x="3620008" y="981481"/>
                  </a:lnTo>
                  <a:lnTo>
                    <a:pt x="3607003" y="976058"/>
                  </a:lnTo>
                  <a:lnTo>
                    <a:pt x="3607003" y="986713"/>
                  </a:lnTo>
                  <a:lnTo>
                    <a:pt x="3600373" y="989380"/>
                  </a:lnTo>
                  <a:lnTo>
                    <a:pt x="3590010" y="985431"/>
                  </a:lnTo>
                  <a:lnTo>
                    <a:pt x="3590010" y="1013688"/>
                  </a:lnTo>
                  <a:lnTo>
                    <a:pt x="3588918" y="1014044"/>
                  </a:lnTo>
                  <a:lnTo>
                    <a:pt x="3575647" y="1009802"/>
                  </a:lnTo>
                  <a:lnTo>
                    <a:pt x="3577044" y="1009243"/>
                  </a:lnTo>
                  <a:lnTo>
                    <a:pt x="3590010" y="1013688"/>
                  </a:lnTo>
                  <a:lnTo>
                    <a:pt x="3590010" y="985431"/>
                  </a:lnTo>
                  <a:lnTo>
                    <a:pt x="3587242" y="984364"/>
                  </a:lnTo>
                  <a:lnTo>
                    <a:pt x="3587242" y="994664"/>
                  </a:lnTo>
                  <a:lnTo>
                    <a:pt x="3576663" y="998918"/>
                  </a:lnTo>
                  <a:lnTo>
                    <a:pt x="3573234" y="997750"/>
                  </a:lnTo>
                  <a:lnTo>
                    <a:pt x="3573234" y="1019149"/>
                  </a:lnTo>
                  <a:lnTo>
                    <a:pt x="3572776" y="1019302"/>
                  </a:lnTo>
                  <a:lnTo>
                    <a:pt x="3560851" y="1015746"/>
                  </a:lnTo>
                  <a:lnTo>
                    <a:pt x="3561613" y="1015441"/>
                  </a:lnTo>
                  <a:lnTo>
                    <a:pt x="3573234" y="1019149"/>
                  </a:lnTo>
                  <a:lnTo>
                    <a:pt x="3573234" y="997750"/>
                  </a:lnTo>
                  <a:lnTo>
                    <a:pt x="3562985" y="994232"/>
                  </a:lnTo>
                  <a:lnTo>
                    <a:pt x="3562985" y="1004417"/>
                  </a:lnTo>
                  <a:lnTo>
                    <a:pt x="3561130" y="1005166"/>
                  </a:lnTo>
                  <a:lnTo>
                    <a:pt x="3556660" y="1003744"/>
                  </a:lnTo>
                  <a:lnTo>
                    <a:pt x="3556660" y="1024547"/>
                  </a:lnTo>
                  <a:lnTo>
                    <a:pt x="3518890" y="1036853"/>
                  </a:lnTo>
                  <a:lnTo>
                    <a:pt x="3512731" y="1035100"/>
                  </a:lnTo>
                  <a:lnTo>
                    <a:pt x="3546500" y="1021524"/>
                  </a:lnTo>
                  <a:lnTo>
                    <a:pt x="3556660" y="1024547"/>
                  </a:lnTo>
                  <a:lnTo>
                    <a:pt x="3556660" y="1003744"/>
                  </a:lnTo>
                  <a:lnTo>
                    <a:pt x="3547110" y="1000696"/>
                  </a:lnTo>
                  <a:lnTo>
                    <a:pt x="3547110" y="1010805"/>
                  </a:lnTo>
                  <a:lnTo>
                    <a:pt x="3545903" y="1011288"/>
                  </a:lnTo>
                  <a:lnTo>
                    <a:pt x="3531717" y="1007071"/>
                  </a:lnTo>
                  <a:lnTo>
                    <a:pt x="3533267" y="1006386"/>
                  </a:lnTo>
                  <a:lnTo>
                    <a:pt x="3547110" y="1010805"/>
                  </a:lnTo>
                  <a:lnTo>
                    <a:pt x="3547110" y="1000696"/>
                  </a:lnTo>
                  <a:lnTo>
                    <a:pt x="3546513" y="1000493"/>
                  </a:lnTo>
                  <a:lnTo>
                    <a:pt x="3548697" y="999515"/>
                  </a:lnTo>
                  <a:lnTo>
                    <a:pt x="3562985" y="1004417"/>
                  </a:lnTo>
                  <a:lnTo>
                    <a:pt x="3562985" y="994232"/>
                  </a:lnTo>
                  <a:lnTo>
                    <a:pt x="3561638" y="993762"/>
                  </a:lnTo>
                  <a:lnTo>
                    <a:pt x="3572383" y="988987"/>
                  </a:lnTo>
                  <a:lnTo>
                    <a:pt x="3587242" y="994664"/>
                  </a:lnTo>
                  <a:lnTo>
                    <a:pt x="3587242" y="984364"/>
                  </a:lnTo>
                  <a:lnTo>
                    <a:pt x="3584854" y="983449"/>
                  </a:lnTo>
                  <a:lnTo>
                    <a:pt x="3591788" y="980363"/>
                  </a:lnTo>
                  <a:lnTo>
                    <a:pt x="3607003" y="986713"/>
                  </a:lnTo>
                  <a:lnTo>
                    <a:pt x="3607003" y="976058"/>
                  </a:lnTo>
                  <a:lnTo>
                    <a:pt x="3604158" y="974864"/>
                  </a:lnTo>
                  <a:lnTo>
                    <a:pt x="3613454" y="970737"/>
                  </a:lnTo>
                  <a:lnTo>
                    <a:pt x="3628948" y="977887"/>
                  </a:lnTo>
                  <a:lnTo>
                    <a:pt x="3628948" y="966635"/>
                  </a:lnTo>
                  <a:lnTo>
                    <a:pt x="3625875" y="965212"/>
                  </a:lnTo>
                  <a:lnTo>
                    <a:pt x="3647516" y="955598"/>
                  </a:lnTo>
                  <a:lnTo>
                    <a:pt x="3663277" y="964069"/>
                  </a:lnTo>
                  <a:lnTo>
                    <a:pt x="3663277" y="951661"/>
                  </a:lnTo>
                  <a:lnTo>
                    <a:pt x="3660152" y="949972"/>
                  </a:lnTo>
                  <a:lnTo>
                    <a:pt x="4158246" y="728573"/>
                  </a:lnTo>
                  <a:lnTo>
                    <a:pt x="4158246" y="716749"/>
                  </a:lnTo>
                  <a:lnTo>
                    <a:pt x="3648430" y="943660"/>
                  </a:lnTo>
                  <a:lnTo>
                    <a:pt x="3635806" y="936866"/>
                  </a:lnTo>
                  <a:lnTo>
                    <a:pt x="3635806" y="949274"/>
                  </a:lnTo>
                  <a:lnTo>
                    <a:pt x="3613175" y="959345"/>
                  </a:lnTo>
                  <a:lnTo>
                    <a:pt x="3600754" y="953617"/>
                  </a:lnTo>
                  <a:lnTo>
                    <a:pt x="3600754" y="964882"/>
                  </a:lnTo>
                  <a:lnTo>
                    <a:pt x="3590836" y="969289"/>
                  </a:lnTo>
                  <a:lnTo>
                    <a:pt x="3578453" y="964120"/>
                  </a:lnTo>
                  <a:lnTo>
                    <a:pt x="3578453" y="974801"/>
                  </a:lnTo>
                  <a:lnTo>
                    <a:pt x="3570960" y="978141"/>
                  </a:lnTo>
                  <a:lnTo>
                    <a:pt x="3558514" y="973378"/>
                  </a:lnTo>
                  <a:lnTo>
                    <a:pt x="3558514" y="983678"/>
                  </a:lnTo>
                  <a:lnTo>
                    <a:pt x="3547084" y="988758"/>
                  </a:lnTo>
                  <a:lnTo>
                    <a:pt x="3534156" y="984326"/>
                  </a:lnTo>
                  <a:lnTo>
                    <a:pt x="3534156" y="994524"/>
                  </a:lnTo>
                  <a:lnTo>
                    <a:pt x="3531552" y="995680"/>
                  </a:lnTo>
                  <a:lnTo>
                    <a:pt x="3531552" y="1017066"/>
                  </a:lnTo>
                  <a:lnTo>
                    <a:pt x="3502291" y="1028839"/>
                  </a:lnTo>
                  <a:lnTo>
                    <a:pt x="3502291" y="1042250"/>
                  </a:lnTo>
                  <a:lnTo>
                    <a:pt x="3463582" y="1054862"/>
                  </a:lnTo>
                  <a:lnTo>
                    <a:pt x="3497986" y="1041031"/>
                  </a:lnTo>
                  <a:lnTo>
                    <a:pt x="3502291" y="1042250"/>
                  </a:lnTo>
                  <a:lnTo>
                    <a:pt x="3502291" y="1028839"/>
                  </a:lnTo>
                  <a:lnTo>
                    <a:pt x="3497554" y="1030744"/>
                  </a:lnTo>
                  <a:lnTo>
                    <a:pt x="3485934" y="1027417"/>
                  </a:lnTo>
                  <a:lnTo>
                    <a:pt x="3518179" y="1013079"/>
                  </a:lnTo>
                  <a:lnTo>
                    <a:pt x="3531552" y="1017066"/>
                  </a:lnTo>
                  <a:lnTo>
                    <a:pt x="3531552" y="995680"/>
                  </a:lnTo>
                  <a:lnTo>
                    <a:pt x="3518281" y="991463"/>
                  </a:lnTo>
                  <a:lnTo>
                    <a:pt x="3518281" y="1001585"/>
                  </a:lnTo>
                  <a:lnTo>
                    <a:pt x="3516299" y="1002461"/>
                  </a:lnTo>
                  <a:lnTo>
                    <a:pt x="3502774" y="998435"/>
                  </a:lnTo>
                  <a:lnTo>
                    <a:pt x="3502774" y="1008481"/>
                  </a:lnTo>
                  <a:lnTo>
                    <a:pt x="3482797" y="1017384"/>
                  </a:lnTo>
                  <a:lnTo>
                    <a:pt x="3482797" y="1036675"/>
                  </a:lnTo>
                  <a:lnTo>
                    <a:pt x="3386010" y="1075613"/>
                  </a:lnTo>
                  <a:lnTo>
                    <a:pt x="3386010" y="1090701"/>
                  </a:lnTo>
                  <a:lnTo>
                    <a:pt x="3281235" y="1128179"/>
                  </a:lnTo>
                  <a:lnTo>
                    <a:pt x="3324999" y="1110576"/>
                  </a:lnTo>
                  <a:lnTo>
                    <a:pt x="3386010" y="1090701"/>
                  </a:lnTo>
                  <a:lnTo>
                    <a:pt x="3386010" y="1075613"/>
                  </a:lnTo>
                  <a:lnTo>
                    <a:pt x="3327171" y="1099273"/>
                  </a:lnTo>
                  <a:lnTo>
                    <a:pt x="3316325" y="1102804"/>
                  </a:lnTo>
                  <a:lnTo>
                    <a:pt x="3472027" y="1033602"/>
                  </a:lnTo>
                  <a:lnTo>
                    <a:pt x="3482797" y="1036675"/>
                  </a:lnTo>
                  <a:lnTo>
                    <a:pt x="3482797" y="1017384"/>
                  </a:lnTo>
                  <a:lnTo>
                    <a:pt x="3470313" y="1022934"/>
                  </a:lnTo>
                  <a:lnTo>
                    <a:pt x="3456419" y="1018959"/>
                  </a:lnTo>
                  <a:lnTo>
                    <a:pt x="3456419" y="1029119"/>
                  </a:lnTo>
                  <a:lnTo>
                    <a:pt x="3221444" y="1133703"/>
                  </a:lnTo>
                  <a:lnTo>
                    <a:pt x="3140672" y="1160005"/>
                  </a:lnTo>
                  <a:lnTo>
                    <a:pt x="3150082" y="1153528"/>
                  </a:lnTo>
                  <a:lnTo>
                    <a:pt x="3425228" y="1020191"/>
                  </a:lnTo>
                  <a:lnTo>
                    <a:pt x="3456419" y="1029119"/>
                  </a:lnTo>
                  <a:lnTo>
                    <a:pt x="3456419" y="1018959"/>
                  </a:lnTo>
                  <a:lnTo>
                    <a:pt x="3438423" y="1013790"/>
                  </a:lnTo>
                  <a:lnTo>
                    <a:pt x="3469716" y="998626"/>
                  </a:lnTo>
                  <a:lnTo>
                    <a:pt x="3502774" y="1008481"/>
                  </a:lnTo>
                  <a:lnTo>
                    <a:pt x="3502774" y="998435"/>
                  </a:lnTo>
                  <a:lnTo>
                    <a:pt x="3482556" y="992403"/>
                  </a:lnTo>
                  <a:lnTo>
                    <a:pt x="3485350" y="991044"/>
                  </a:lnTo>
                  <a:lnTo>
                    <a:pt x="3518281" y="1001585"/>
                  </a:lnTo>
                  <a:lnTo>
                    <a:pt x="3518281" y="991463"/>
                  </a:lnTo>
                  <a:lnTo>
                    <a:pt x="3497935" y="984948"/>
                  </a:lnTo>
                  <a:lnTo>
                    <a:pt x="3501402" y="983272"/>
                  </a:lnTo>
                  <a:lnTo>
                    <a:pt x="3534156" y="994524"/>
                  </a:lnTo>
                  <a:lnTo>
                    <a:pt x="3534156" y="984326"/>
                  </a:lnTo>
                  <a:lnTo>
                    <a:pt x="3513721" y="977303"/>
                  </a:lnTo>
                  <a:lnTo>
                    <a:pt x="3526117" y="971296"/>
                  </a:lnTo>
                  <a:lnTo>
                    <a:pt x="3558514" y="983678"/>
                  </a:lnTo>
                  <a:lnTo>
                    <a:pt x="3558514" y="973378"/>
                  </a:lnTo>
                  <a:lnTo>
                    <a:pt x="3538004" y="965530"/>
                  </a:lnTo>
                  <a:lnTo>
                    <a:pt x="3546449" y="961440"/>
                  </a:lnTo>
                  <a:lnTo>
                    <a:pt x="3578453" y="974801"/>
                  </a:lnTo>
                  <a:lnTo>
                    <a:pt x="3578453" y="964120"/>
                  </a:lnTo>
                  <a:lnTo>
                    <a:pt x="3558311" y="955687"/>
                  </a:lnTo>
                  <a:lnTo>
                    <a:pt x="3569309" y="950366"/>
                  </a:lnTo>
                  <a:lnTo>
                    <a:pt x="3600754" y="964882"/>
                  </a:lnTo>
                  <a:lnTo>
                    <a:pt x="3600754" y="953617"/>
                  </a:lnTo>
                  <a:lnTo>
                    <a:pt x="3581222" y="944587"/>
                  </a:lnTo>
                  <a:lnTo>
                    <a:pt x="3605365" y="932891"/>
                  </a:lnTo>
                  <a:lnTo>
                    <a:pt x="3635806" y="949274"/>
                  </a:lnTo>
                  <a:lnTo>
                    <a:pt x="3635806" y="936866"/>
                  </a:lnTo>
                  <a:lnTo>
                    <a:pt x="3617506" y="927011"/>
                  </a:lnTo>
                  <a:lnTo>
                    <a:pt x="4168140" y="660158"/>
                  </a:lnTo>
                  <a:lnTo>
                    <a:pt x="4168140" y="648804"/>
                  </a:lnTo>
                  <a:lnTo>
                    <a:pt x="3606406" y="921029"/>
                  </a:lnTo>
                  <a:lnTo>
                    <a:pt x="3594265" y="914501"/>
                  </a:lnTo>
                  <a:lnTo>
                    <a:pt x="3594265" y="926909"/>
                  </a:lnTo>
                  <a:lnTo>
                    <a:pt x="3569208" y="939050"/>
                  </a:lnTo>
                  <a:lnTo>
                    <a:pt x="3557308" y="933551"/>
                  </a:lnTo>
                  <a:lnTo>
                    <a:pt x="3557308" y="944816"/>
                  </a:lnTo>
                  <a:lnTo>
                    <a:pt x="3545725" y="950429"/>
                  </a:lnTo>
                  <a:lnTo>
                    <a:pt x="3533851" y="945476"/>
                  </a:lnTo>
                  <a:lnTo>
                    <a:pt x="3533851" y="956183"/>
                  </a:lnTo>
                  <a:lnTo>
                    <a:pt x="3524897" y="960526"/>
                  </a:lnTo>
                  <a:lnTo>
                    <a:pt x="3513023" y="955992"/>
                  </a:lnTo>
                  <a:lnTo>
                    <a:pt x="3513023" y="966279"/>
                  </a:lnTo>
                  <a:lnTo>
                    <a:pt x="3500005" y="972591"/>
                  </a:lnTo>
                  <a:lnTo>
                    <a:pt x="3487686" y="968362"/>
                  </a:lnTo>
                  <a:lnTo>
                    <a:pt x="3487686" y="978560"/>
                  </a:lnTo>
                  <a:lnTo>
                    <a:pt x="3483813" y="980427"/>
                  </a:lnTo>
                  <a:lnTo>
                    <a:pt x="3471227" y="976401"/>
                  </a:lnTo>
                  <a:lnTo>
                    <a:pt x="3471227" y="986536"/>
                  </a:lnTo>
                  <a:lnTo>
                    <a:pt x="3468052" y="988072"/>
                  </a:lnTo>
                  <a:lnTo>
                    <a:pt x="3455212" y="984250"/>
                  </a:lnTo>
                  <a:lnTo>
                    <a:pt x="3455212" y="994295"/>
                  </a:lnTo>
                  <a:lnTo>
                    <a:pt x="3423704" y="1009561"/>
                  </a:lnTo>
                  <a:lnTo>
                    <a:pt x="3413582" y="1006665"/>
                  </a:lnTo>
                  <a:lnTo>
                    <a:pt x="3443173" y="990701"/>
                  </a:lnTo>
                  <a:lnTo>
                    <a:pt x="3455212" y="994295"/>
                  </a:lnTo>
                  <a:lnTo>
                    <a:pt x="3455212" y="984250"/>
                  </a:lnTo>
                  <a:lnTo>
                    <a:pt x="3458476" y="982459"/>
                  </a:lnTo>
                  <a:lnTo>
                    <a:pt x="3471227" y="986536"/>
                  </a:lnTo>
                  <a:lnTo>
                    <a:pt x="3471227" y="976401"/>
                  </a:lnTo>
                  <a:lnTo>
                    <a:pt x="3470275" y="976096"/>
                  </a:lnTo>
                  <a:lnTo>
                    <a:pt x="3474262" y="973950"/>
                  </a:lnTo>
                  <a:lnTo>
                    <a:pt x="3487686" y="978560"/>
                  </a:lnTo>
                  <a:lnTo>
                    <a:pt x="3487686" y="968362"/>
                  </a:lnTo>
                  <a:lnTo>
                    <a:pt x="3485819" y="967714"/>
                  </a:lnTo>
                  <a:lnTo>
                    <a:pt x="3498672" y="960793"/>
                  </a:lnTo>
                  <a:lnTo>
                    <a:pt x="3513023" y="966279"/>
                  </a:lnTo>
                  <a:lnTo>
                    <a:pt x="3513023" y="955992"/>
                  </a:lnTo>
                  <a:lnTo>
                    <a:pt x="3509848" y="954773"/>
                  </a:lnTo>
                  <a:lnTo>
                    <a:pt x="3518839" y="949921"/>
                  </a:lnTo>
                  <a:lnTo>
                    <a:pt x="3533851" y="956183"/>
                  </a:lnTo>
                  <a:lnTo>
                    <a:pt x="3533851" y="945476"/>
                  </a:lnTo>
                  <a:lnTo>
                    <a:pt x="3530041" y="943876"/>
                  </a:lnTo>
                  <a:lnTo>
                    <a:pt x="3541687" y="937602"/>
                  </a:lnTo>
                  <a:lnTo>
                    <a:pt x="3557308" y="944816"/>
                  </a:lnTo>
                  <a:lnTo>
                    <a:pt x="3557308" y="933551"/>
                  </a:lnTo>
                  <a:lnTo>
                    <a:pt x="3552939" y="931532"/>
                  </a:lnTo>
                  <a:lnTo>
                    <a:pt x="3577882" y="918095"/>
                  </a:lnTo>
                  <a:lnTo>
                    <a:pt x="3594265" y="926909"/>
                  </a:lnTo>
                  <a:lnTo>
                    <a:pt x="3594265" y="914501"/>
                  </a:lnTo>
                  <a:lnTo>
                    <a:pt x="3589401" y="911872"/>
                  </a:lnTo>
                  <a:lnTo>
                    <a:pt x="4177601" y="594791"/>
                  </a:lnTo>
                  <a:lnTo>
                    <a:pt x="4177601" y="583196"/>
                  </a:lnTo>
                  <a:lnTo>
                    <a:pt x="3578644" y="906068"/>
                  </a:lnTo>
                  <a:lnTo>
                    <a:pt x="3567112" y="899858"/>
                  </a:lnTo>
                  <a:lnTo>
                    <a:pt x="3567112" y="912291"/>
                  </a:lnTo>
                  <a:lnTo>
                    <a:pt x="3541344" y="926185"/>
                  </a:lnTo>
                  <a:lnTo>
                    <a:pt x="3530092" y="920991"/>
                  </a:lnTo>
                  <a:lnTo>
                    <a:pt x="3530092" y="932243"/>
                  </a:lnTo>
                  <a:lnTo>
                    <a:pt x="3517912" y="938809"/>
                  </a:lnTo>
                  <a:lnTo>
                    <a:pt x="3506711" y="934123"/>
                  </a:lnTo>
                  <a:lnTo>
                    <a:pt x="3506711" y="944854"/>
                  </a:lnTo>
                  <a:lnTo>
                    <a:pt x="3497249" y="949947"/>
                  </a:lnTo>
                  <a:lnTo>
                    <a:pt x="3486073" y="945667"/>
                  </a:lnTo>
                  <a:lnTo>
                    <a:pt x="3486073" y="955967"/>
                  </a:lnTo>
                  <a:lnTo>
                    <a:pt x="3472675" y="963206"/>
                  </a:lnTo>
                  <a:lnTo>
                    <a:pt x="3461118" y="959231"/>
                  </a:lnTo>
                  <a:lnTo>
                    <a:pt x="3461118" y="969429"/>
                  </a:lnTo>
                  <a:lnTo>
                    <a:pt x="3456762" y="971778"/>
                  </a:lnTo>
                  <a:lnTo>
                    <a:pt x="3444964" y="967994"/>
                  </a:lnTo>
                  <a:lnTo>
                    <a:pt x="3444964" y="978128"/>
                  </a:lnTo>
                  <a:lnTo>
                    <a:pt x="3441319" y="980097"/>
                  </a:lnTo>
                  <a:lnTo>
                    <a:pt x="3429317" y="976515"/>
                  </a:lnTo>
                  <a:lnTo>
                    <a:pt x="3429317" y="986574"/>
                  </a:lnTo>
                  <a:lnTo>
                    <a:pt x="3410496" y="996721"/>
                  </a:lnTo>
                  <a:lnTo>
                    <a:pt x="3410496" y="1015961"/>
                  </a:lnTo>
                  <a:lnTo>
                    <a:pt x="3270224" y="1083945"/>
                  </a:lnTo>
                  <a:lnTo>
                    <a:pt x="3401237" y="1013320"/>
                  </a:lnTo>
                  <a:lnTo>
                    <a:pt x="3410496" y="1015961"/>
                  </a:lnTo>
                  <a:lnTo>
                    <a:pt x="3410496" y="996721"/>
                  </a:lnTo>
                  <a:lnTo>
                    <a:pt x="3399536" y="1002626"/>
                  </a:lnTo>
                  <a:lnTo>
                    <a:pt x="3387179" y="999083"/>
                  </a:lnTo>
                  <a:lnTo>
                    <a:pt x="3387179" y="1009281"/>
                  </a:lnTo>
                  <a:lnTo>
                    <a:pt x="3259340" y="1078204"/>
                  </a:lnTo>
                  <a:lnTo>
                    <a:pt x="3367506" y="1003630"/>
                  </a:lnTo>
                  <a:lnTo>
                    <a:pt x="3387179" y="1009281"/>
                  </a:lnTo>
                  <a:lnTo>
                    <a:pt x="3387179" y="999083"/>
                  </a:lnTo>
                  <a:lnTo>
                    <a:pt x="3377971" y="996429"/>
                  </a:lnTo>
                  <a:lnTo>
                    <a:pt x="3403485" y="978839"/>
                  </a:lnTo>
                  <a:lnTo>
                    <a:pt x="3429317" y="986574"/>
                  </a:lnTo>
                  <a:lnTo>
                    <a:pt x="3429317" y="976515"/>
                  </a:lnTo>
                  <a:lnTo>
                    <a:pt x="3413645" y="971829"/>
                  </a:lnTo>
                  <a:lnTo>
                    <a:pt x="3417354" y="969276"/>
                  </a:lnTo>
                  <a:lnTo>
                    <a:pt x="3444964" y="978128"/>
                  </a:lnTo>
                  <a:lnTo>
                    <a:pt x="3444964" y="967994"/>
                  </a:lnTo>
                  <a:lnTo>
                    <a:pt x="3427387" y="962355"/>
                  </a:lnTo>
                  <a:lnTo>
                    <a:pt x="3431781" y="959332"/>
                  </a:lnTo>
                  <a:lnTo>
                    <a:pt x="3461118" y="969429"/>
                  </a:lnTo>
                  <a:lnTo>
                    <a:pt x="3461118" y="959231"/>
                  </a:lnTo>
                  <a:lnTo>
                    <a:pt x="3441649" y="952525"/>
                  </a:lnTo>
                  <a:lnTo>
                    <a:pt x="3454298" y="943800"/>
                  </a:lnTo>
                  <a:lnTo>
                    <a:pt x="3486073" y="955967"/>
                  </a:lnTo>
                  <a:lnTo>
                    <a:pt x="3486073" y="945667"/>
                  </a:lnTo>
                  <a:lnTo>
                    <a:pt x="3463925" y="937171"/>
                  </a:lnTo>
                  <a:lnTo>
                    <a:pt x="3473145" y="930821"/>
                  </a:lnTo>
                  <a:lnTo>
                    <a:pt x="3506711" y="944854"/>
                  </a:lnTo>
                  <a:lnTo>
                    <a:pt x="3506711" y="934123"/>
                  </a:lnTo>
                  <a:lnTo>
                    <a:pt x="3482848" y="924128"/>
                  </a:lnTo>
                  <a:lnTo>
                    <a:pt x="3494760" y="915911"/>
                  </a:lnTo>
                  <a:lnTo>
                    <a:pt x="3530092" y="932243"/>
                  </a:lnTo>
                  <a:lnTo>
                    <a:pt x="3530092" y="920991"/>
                  </a:lnTo>
                  <a:lnTo>
                    <a:pt x="3504552" y="909167"/>
                  </a:lnTo>
                  <a:lnTo>
                    <a:pt x="3529469" y="891997"/>
                  </a:lnTo>
                  <a:lnTo>
                    <a:pt x="3567112" y="912291"/>
                  </a:lnTo>
                  <a:lnTo>
                    <a:pt x="3567112" y="899858"/>
                  </a:lnTo>
                  <a:lnTo>
                    <a:pt x="3539579" y="885012"/>
                  </a:lnTo>
                  <a:lnTo>
                    <a:pt x="4201668" y="428612"/>
                  </a:lnTo>
                  <a:lnTo>
                    <a:pt x="4201668" y="415277"/>
                  </a:lnTo>
                  <a:lnTo>
                    <a:pt x="3528720" y="879170"/>
                  </a:lnTo>
                  <a:lnTo>
                    <a:pt x="3518598" y="873721"/>
                  </a:lnTo>
                  <a:lnTo>
                    <a:pt x="3518598" y="886142"/>
                  </a:lnTo>
                  <a:lnTo>
                    <a:pt x="3492957" y="903820"/>
                  </a:lnTo>
                  <a:lnTo>
                    <a:pt x="3483165" y="899299"/>
                  </a:lnTo>
                  <a:lnTo>
                    <a:pt x="3483165" y="910564"/>
                  </a:lnTo>
                  <a:lnTo>
                    <a:pt x="3470795" y="919086"/>
                  </a:lnTo>
                  <a:lnTo>
                    <a:pt x="3461080" y="915035"/>
                  </a:lnTo>
                  <a:lnTo>
                    <a:pt x="3461080" y="925791"/>
                  </a:lnTo>
                  <a:lnTo>
                    <a:pt x="3451479" y="932408"/>
                  </a:lnTo>
                  <a:lnTo>
                    <a:pt x="3441852" y="928725"/>
                  </a:lnTo>
                  <a:lnTo>
                    <a:pt x="3441852" y="939038"/>
                  </a:lnTo>
                  <a:lnTo>
                    <a:pt x="3428720" y="948093"/>
                  </a:lnTo>
                  <a:lnTo>
                    <a:pt x="3418852" y="944702"/>
                  </a:lnTo>
                  <a:lnTo>
                    <a:pt x="3418852" y="954900"/>
                  </a:lnTo>
                  <a:lnTo>
                    <a:pt x="3414166" y="958126"/>
                  </a:lnTo>
                  <a:lnTo>
                    <a:pt x="3404133" y="954925"/>
                  </a:lnTo>
                  <a:lnTo>
                    <a:pt x="3404133" y="965047"/>
                  </a:lnTo>
                  <a:lnTo>
                    <a:pt x="3400133" y="967803"/>
                  </a:lnTo>
                  <a:lnTo>
                    <a:pt x="3389973" y="964780"/>
                  </a:lnTo>
                  <a:lnTo>
                    <a:pt x="3389973" y="974801"/>
                  </a:lnTo>
                  <a:lnTo>
                    <a:pt x="3364293" y="992505"/>
                  </a:lnTo>
                  <a:lnTo>
                    <a:pt x="3353828" y="989507"/>
                  </a:lnTo>
                  <a:lnTo>
                    <a:pt x="3353828" y="999718"/>
                  </a:lnTo>
                  <a:lnTo>
                    <a:pt x="3170542" y="1126070"/>
                  </a:lnTo>
                  <a:lnTo>
                    <a:pt x="3132556" y="1146556"/>
                  </a:lnTo>
                  <a:lnTo>
                    <a:pt x="3132556" y="1173264"/>
                  </a:lnTo>
                  <a:lnTo>
                    <a:pt x="3101136" y="1187246"/>
                  </a:lnTo>
                  <a:lnTo>
                    <a:pt x="3111462" y="1180134"/>
                  </a:lnTo>
                  <a:lnTo>
                    <a:pt x="3132556" y="1173264"/>
                  </a:lnTo>
                  <a:lnTo>
                    <a:pt x="3132556" y="1146556"/>
                  </a:lnTo>
                  <a:lnTo>
                    <a:pt x="3110611" y="1158379"/>
                  </a:lnTo>
                  <a:lnTo>
                    <a:pt x="3320440" y="990142"/>
                  </a:lnTo>
                  <a:lnTo>
                    <a:pt x="3353828" y="999718"/>
                  </a:lnTo>
                  <a:lnTo>
                    <a:pt x="3353828" y="989507"/>
                  </a:lnTo>
                  <a:lnTo>
                    <a:pt x="3329825" y="982611"/>
                  </a:lnTo>
                  <a:lnTo>
                    <a:pt x="3353244" y="963841"/>
                  </a:lnTo>
                  <a:lnTo>
                    <a:pt x="3389973" y="974801"/>
                  </a:lnTo>
                  <a:lnTo>
                    <a:pt x="3389973" y="964780"/>
                  </a:lnTo>
                  <a:lnTo>
                    <a:pt x="3362375" y="956525"/>
                  </a:lnTo>
                  <a:lnTo>
                    <a:pt x="3366693" y="953058"/>
                  </a:lnTo>
                  <a:lnTo>
                    <a:pt x="3404133" y="965047"/>
                  </a:lnTo>
                  <a:lnTo>
                    <a:pt x="3404133" y="954925"/>
                  </a:lnTo>
                  <a:lnTo>
                    <a:pt x="3375723" y="945819"/>
                  </a:lnTo>
                  <a:lnTo>
                    <a:pt x="3380740" y="941793"/>
                  </a:lnTo>
                  <a:lnTo>
                    <a:pt x="3418852" y="954900"/>
                  </a:lnTo>
                  <a:lnTo>
                    <a:pt x="3418852" y="944702"/>
                  </a:lnTo>
                  <a:lnTo>
                    <a:pt x="3389642" y="934656"/>
                  </a:lnTo>
                  <a:lnTo>
                    <a:pt x="3402812" y="924102"/>
                  </a:lnTo>
                  <a:lnTo>
                    <a:pt x="3441852" y="939038"/>
                  </a:lnTo>
                  <a:lnTo>
                    <a:pt x="3441852" y="928725"/>
                  </a:lnTo>
                  <a:lnTo>
                    <a:pt x="3411524" y="917117"/>
                  </a:lnTo>
                  <a:lnTo>
                    <a:pt x="3421380" y="909205"/>
                  </a:lnTo>
                  <a:lnTo>
                    <a:pt x="3461080" y="925791"/>
                  </a:lnTo>
                  <a:lnTo>
                    <a:pt x="3461080" y="915035"/>
                  </a:lnTo>
                  <a:lnTo>
                    <a:pt x="3430219" y="902119"/>
                  </a:lnTo>
                  <a:lnTo>
                    <a:pt x="3442893" y="891959"/>
                  </a:lnTo>
                  <a:lnTo>
                    <a:pt x="3483165" y="910564"/>
                  </a:lnTo>
                  <a:lnTo>
                    <a:pt x="3483165" y="899299"/>
                  </a:lnTo>
                  <a:lnTo>
                    <a:pt x="3451809" y="884809"/>
                  </a:lnTo>
                  <a:lnTo>
                    <a:pt x="3477666" y="864082"/>
                  </a:lnTo>
                  <a:lnTo>
                    <a:pt x="3518598" y="886142"/>
                  </a:lnTo>
                  <a:lnTo>
                    <a:pt x="3518598" y="873721"/>
                  </a:lnTo>
                  <a:lnTo>
                    <a:pt x="3486937" y="856653"/>
                  </a:lnTo>
                  <a:lnTo>
                    <a:pt x="4225417" y="264566"/>
                  </a:lnTo>
                  <a:lnTo>
                    <a:pt x="4225417" y="251637"/>
                  </a:lnTo>
                  <a:lnTo>
                    <a:pt x="3476180" y="850861"/>
                  </a:lnTo>
                  <a:lnTo>
                    <a:pt x="3466884" y="845858"/>
                  </a:lnTo>
                  <a:lnTo>
                    <a:pt x="3466884" y="858278"/>
                  </a:lnTo>
                  <a:lnTo>
                    <a:pt x="3440341" y="879513"/>
                  </a:lnTo>
                  <a:lnTo>
                    <a:pt x="3431413" y="875398"/>
                  </a:lnTo>
                  <a:lnTo>
                    <a:pt x="3431413" y="886663"/>
                  </a:lnTo>
                  <a:lnTo>
                    <a:pt x="3418306" y="897140"/>
                  </a:lnTo>
                  <a:lnTo>
                    <a:pt x="3409442" y="893445"/>
                  </a:lnTo>
                  <a:lnTo>
                    <a:pt x="3409442" y="904227"/>
                  </a:lnTo>
                  <a:lnTo>
                    <a:pt x="3399218" y="912406"/>
                  </a:lnTo>
                  <a:lnTo>
                    <a:pt x="3390493" y="909078"/>
                  </a:lnTo>
                  <a:lnTo>
                    <a:pt x="3390493" y="919391"/>
                  </a:lnTo>
                  <a:lnTo>
                    <a:pt x="3376879" y="930275"/>
                  </a:lnTo>
                  <a:lnTo>
                    <a:pt x="3367963" y="927214"/>
                  </a:lnTo>
                  <a:lnTo>
                    <a:pt x="3367963" y="937399"/>
                  </a:lnTo>
                  <a:lnTo>
                    <a:pt x="3362668" y="941641"/>
                  </a:lnTo>
                  <a:lnTo>
                    <a:pt x="3353625" y="938745"/>
                  </a:lnTo>
                  <a:lnTo>
                    <a:pt x="3353625" y="948867"/>
                  </a:lnTo>
                  <a:lnTo>
                    <a:pt x="3349040" y="952538"/>
                  </a:lnTo>
                  <a:lnTo>
                    <a:pt x="3339884" y="949807"/>
                  </a:lnTo>
                  <a:lnTo>
                    <a:pt x="3339884" y="959853"/>
                  </a:lnTo>
                  <a:lnTo>
                    <a:pt x="3316287" y="978738"/>
                  </a:lnTo>
                  <a:lnTo>
                    <a:pt x="3306876" y="976045"/>
                  </a:lnTo>
                  <a:lnTo>
                    <a:pt x="3306876" y="986256"/>
                  </a:lnTo>
                  <a:lnTo>
                    <a:pt x="3059417" y="1184173"/>
                  </a:lnTo>
                  <a:lnTo>
                    <a:pt x="3030867" y="1161618"/>
                  </a:lnTo>
                  <a:lnTo>
                    <a:pt x="3046476" y="1171956"/>
                  </a:lnTo>
                  <a:lnTo>
                    <a:pt x="3049524" y="1167384"/>
                  </a:lnTo>
                  <a:lnTo>
                    <a:pt x="3052584" y="1170444"/>
                  </a:lnTo>
                  <a:lnTo>
                    <a:pt x="3263557" y="973836"/>
                  </a:lnTo>
                  <a:lnTo>
                    <a:pt x="3306876" y="986256"/>
                  </a:lnTo>
                  <a:lnTo>
                    <a:pt x="3306876" y="976045"/>
                  </a:lnTo>
                  <a:lnTo>
                    <a:pt x="3271951" y="966012"/>
                  </a:lnTo>
                  <a:lnTo>
                    <a:pt x="3293427" y="945984"/>
                  </a:lnTo>
                  <a:lnTo>
                    <a:pt x="3339884" y="959853"/>
                  </a:lnTo>
                  <a:lnTo>
                    <a:pt x="3339884" y="949807"/>
                  </a:lnTo>
                  <a:lnTo>
                    <a:pt x="3301593" y="938377"/>
                  </a:lnTo>
                  <a:lnTo>
                    <a:pt x="3306521" y="933792"/>
                  </a:lnTo>
                  <a:lnTo>
                    <a:pt x="3353625" y="948867"/>
                  </a:lnTo>
                  <a:lnTo>
                    <a:pt x="3353625" y="938745"/>
                  </a:lnTo>
                  <a:lnTo>
                    <a:pt x="3314611" y="926249"/>
                  </a:lnTo>
                  <a:lnTo>
                    <a:pt x="3320237" y="921004"/>
                  </a:lnTo>
                  <a:lnTo>
                    <a:pt x="3367963" y="937399"/>
                  </a:lnTo>
                  <a:lnTo>
                    <a:pt x="3367963" y="927214"/>
                  </a:lnTo>
                  <a:lnTo>
                    <a:pt x="3328238" y="913549"/>
                  </a:lnTo>
                  <a:lnTo>
                    <a:pt x="3341916" y="900798"/>
                  </a:lnTo>
                  <a:lnTo>
                    <a:pt x="3390493" y="919391"/>
                  </a:lnTo>
                  <a:lnTo>
                    <a:pt x="3390493" y="909078"/>
                  </a:lnTo>
                  <a:lnTo>
                    <a:pt x="3349777" y="893483"/>
                  </a:lnTo>
                  <a:lnTo>
                    <a:pt x="3360280" y="883691"/>
                  </a:lnTo>
                  <a:lnTo>
                    <a:pt x="3409442" y="904227"/>
                  </a:lnTo>
                  <a:lnTo>
                    <a:pt x="3409442" y="893445"/>
                  </a:lnTo>
                  <a:lnTo>
                    <a:pt x="3368281" y="876223"/>
                  </a:lnTo>
                  <a:lnTo>
                    <a:pt x="3381718" y="863701"/>
                  </a:lnTo>
                  <a:lnTo>
                    <a:pt x="3431413" y="886663"/>
                  </a:lnTo>
                  <a:lnTo>
                    <a:pt x="3431413" y="875398"/>
                  </a:lnTo>
                  <a:lnTo>
                    <a:pt x="3389795" y="856170"/>
                  </a:lnTo>
                  <a:lnTo>
                    <a:pt x="3416604" y="831189"/>
                  </a:lnTo>
                  <a:lnTo>
                    <a:pt x="3466884" y="858278"/>
                  </a:lnTo>
                  <a:lnTo>
                    <a:pt x="3466884" y="845858"/>
                  </a:lnTo>
                  <a:lnTo>
                    <a:pt x="3425063" y="823315"/>
                  </a:lnTo>
                  <a:lnTo>
                    <a:pt x="4207332" y="94272"/>
                  </a:lnTo>
                  <a:lnTo>
                    <a:pt x="4215562" y="102946"/>
                  </a:lnTo>
                  <a:lnTo>
                    <a:pt x="4210824" y="109728"/>
                  </a:lnTo>
                  <a:lnTo>
                    <a:pt x="4223842" y="111671"/>
                  </a:lnTo>
                  <a:lnTo>
                    <a:pt x="4232160" y="120408"/>
                  </a:lnTo>
                  <a:lnTo>
                    <a:pt x="4234777" y="113284"/>
                  </a:lnTo>
                  <a:lnTo>
                    <a:pt x="4247045" y="115100"/>
                  </a:lnTo>
                  <a:lnTo>
                    <a:pt x="4247045" y="38468"/>
                  </a:lnTo>
                  <a:lnTo>
                    <a:pt x="4174248" y="59436"/>
                  </a:lnTo>
                  <a:lnTo>
                    <a:pt x="4199915" y="86474"/>
                  </a:lnTo>
                  <a:lnTo>
                    <a:pt x="3415055" y="817930"/>
                  </a:lnTo>
                  <a:lnTo>
                    <a:pt x="3406597" y="813384"/>
                  </a:lnTo>
                  <a:lnTo>
                    <a:pt x="3406597" y="825804"/>
                  </a:lnTo>
                  <a:lnTo>
                    <a:pt x="3379241" y="851306"/>
                  </a:lnTo>
                  <a:lnTo>
                    <a:pt x="3371164" y="847585"/>
                  </a:lnTo>
                  <a:lnTo>
                    <a:pt x="3371164" y="858824"/>
                  </a:lnTo>
                  <a:lnTo>
                    <a:pt x="3357384" y="871664"/>
                  </a:lnTo>
                  <a:lnTo>
                    <a:pt x="3349371" y="868324"/>
                  </a:lnTo>
                  <a:lnTo>
                    <a:pt x="3349371" y="879132"/>
                  </a:lnTo>
                  <a:lnTo>
                    <a:pt x="3338576" y="889190"/>
                  </a:lnTo>
                  <a:lnTo>
                    <a:pt x="3330727" y="886193"/>
                  </a:lnTo>
                  <a:lnTo>
                    <a:pt x="3330727" y="896518"/>
                  </a:lnTo>
                  <a:lnTo>
                    <a:pt x="3316694" y="909586"/>
                  </a:lnTo>
                  <a:lnTo>
                    <a:pt x="3308705" y="906843"/>
                  </a:lnTo>
                  <a:lnTo>
                    <a:pt x="3308705" y="917041"/>
                  </a:lnTo>
                  <a:lnTo>
                    <a:pt x="3302851" y="922489"/>
                  </a:lnTo>
                  <a:lnTo>
                    <a:pt x="3294761" y="919911"/>
                  </a:lnTo>
                  <a:lnTo>
                    <a:pt x="3294761" y="930021"/>
                  </a:lnTo>
                  <a:lnTo>
                    <a:pt x="3289630" y="934808"/>
                  </a:lnTo>
                  <a:lnTo>
                    <a:pt x="3281464" y="932383"/>
                  </a:lnTo>
                  <a:lnTo>
                    <a:pt x="3281464" y="942416"/>
                  </a:lnTo>
                  <a:lnTo>
                    <a:pt x="3259874" y="962545"/>
                  </a:lnTo>
                  <a:lnTo>
                    <a:pt x="3251479" y="960145"/>
                  </a:lnTo>
                  <a:lnTo>
                    <a:pt x="3251479" y="970368"/>
                  </a:lnTo>
                  <a:lnTo>
                    <a:pt x="3048914" y="1159141"/>
                  </a:lnTo>
                  <a:lnTo>
                    <a:pt x="3008287" y="1118184"/>
                  </a:lnTo>
                  <a:lnTo>
                    <a:pt x="3008287" y="1133475"/>
                  </a:lnTo>
                  <a:lnTo>
                    <a:pt x="2927527" y="1079957"/>
                  </a:lnTo>
                  <a:lnTo>
                    <a:pt x="2922740" y="1076185"/>
                  </a:lnTo>
                  <a:lnTo>
                    <a:pt x="2922740" y="1091082"/>
                  </a:lnTo>
                  <a:lnTo>
                    <a:pt x="2188159" y="665708"/>
                  </a:lnTo>
                  <a:lnTo>
                    <a:pt x="2354389" y="713333"/>
                  </a:lnTo>
                  <a:lnTo>
                    <a:pt x="2914205" y="1084313"/>
                  </a:lnTo>
                  <a:lnTo>
                    <a:pt x="2922740" y="1091082"/>
                  </a:lnTo>
                  <a:lnTo>
                    <a:pt x="2922740" y="1076185"/>
                  </a:lnTo>
                  <a:lnTo>
                    <a:pt x="2812415" y="988987"/>
                  </a:lnTo>
                  <a:lnTo>
                    <a:pt x="2812415" y="1003681"/>
                  </a:lnTo>
                  <a:lnTo>
                    <a:pt x="2389428" y="723379"/>
                  </a:lnTo>
                  <a:lnTo>
                    <a:pt x="2497785" y="754418"/>
                  </a:lnTo>
                  <a:lnTo>
                    <a:pt x="2812415" y="1003681"/>
                  </a:lnTo>
                  <a:lnTo>
                    <a:pt x="2812415" y="988987"/>
                  </a:lnTo>
                  <a:lnTo>
                    <a:pt x="2525738" y="762431"/>
                  </a:lnTo>
                  <a:lnTo>
                    <a:pt x="2685770" y="808278"/>
                  </a:lnTo>
                  <a:lnTo>
                    <a:pt x="3008287" y="1133475"/>
                  </a:lnTo>
                  <a:lnTo>
                    <a:pt x="3008287" y="1118184"/>
                  </a:lnTo>
                  <a:lnTo>
                    <a:pt x="2706979" y="814362"/>
                  </a:lnTo>
                  <a:lnTo>
                    <a:pt x="3251479" y="970368"/>
                  </a:lnTo>
                  <a:lnTo>
                    <a:pt x="3251479" y="960145"/>
                  </a:lnTo>
                  <a:lnTo>
                    <a:pt x="2692590" y="799846"/>
                  </a:lnTo>
                  <a:lnTo>
                    <a:pt x="2671381" y="778471"/>
                  </a:lnTo>
                  <a:lnTo>
                    <a:pt x="2671381" y="793762"/>
                  </a:lnTo>
                  <a:lnTo>
                    <a:pt x="2505024" y="746061"/>
                  </a:lnTo>
                  <a:lnTo>
                    <a:pt x="2477122" y="724014"/>
                  </a:lnTo>
                  <a:lnTo>
                    <a:pt x="2477122" y="738060"/>
                  </a:lnTo>
                  <a:lnTo>
                    <a:pt x="2361603" y="704938"/>
                  </a:lnTo>
                  <a:lnTo>
                    <a:pt x="2326525" y="681697"/>
                  </a:lnTo>
                  <a:lnTo>
                    <a:pt x="2326525" y="694880"/>
                  </a:lnTo>
                  <a:lnTo>
                    <a:pt x="2152205" y="644893"/>
                  </a:lnTo>
                  <a:lnTo>
                    <a:pt x="2110295" y="620623"/>
                  </a:lnTo>
                  <a:lnTo>
                    <a:pt x="2110295" y="632866"/>
                  </a:lnTo>
                  <a:lnTo>
                    <a:pt x="1745259" y="528167"/>
                  </a:lnTo>
                  <a:lnTo>
                    <a:pt x="1688553" y="499541"/>
                  </a:lnTo>
                  <a:lnTo>
                    <a:pt x="1688553" y="511911"/>
                  </a:lnTo>
                  <a:lnTo>
                    <a:pt x="1376337" y="422363"/>
                  </a:lnTo>
                  <a:lnTo>
                    <a:pt x="1309738" y="392036"/>
                  </a:lnTo>
                  <a:lnTo>
                    <a:pt x="1309738" y="403263"/>
                  </a:lnTo>
                  <a:lnTo>
                    <a:pt x="778611" y="250926"/>
                  </a:lnTo>
                  <a:lnTo>
                    <a:pt x="334403" y="63119"/>
                  </a:lnTo>
                  <a:lnTo>
                    <a:pt x="996937" y="260819"/>
                  </a:lnTo>
                  <a:lnTo>
                    <a:pt x="1309738" y="403263"/>
                  </a:lnTo>
                  <a:lnTo>
                    <a:pt x="1309738" y="392036"/>
                  </a:lnTo>
                  <a:lnTo>
                    <a:pt x="1068451" y="282155"/>
                  </a:lnTo>
                  <a:lnTo>
                    <a:pt x="1471193" y="402323"/>
                  </a:lnTo>
                  <a:lnTo>
                    <a:pt x="1688553" y="511911"/>
                  </a:lnTo>
                  <a:lnTo>
                    <a:pt x="1688553" y="499541"/>
                  </a:lnTo>
                  <a:lnTo>
                    <a:pt x="1531810" y="420408"/>
                  </a:lnTo>
                  <a:lnTo>
                    <a:pt x="1968525" y="550710"/>
                  </a:lnTo>
                  <a:lnTo>
                    <a:pt x="2110295" y="632866"/>
                  </a:lnTo>
                  <a:lnTo>
                    <a:pt x="2110295" y="620623"/>
                  </a:lnTo>
                  <a:lnTo>
                    <a:pt x="2011921" y="563651"/>
                  </a:lnTo>
                  <a:lnTo>
                    <a:pt x="2223986" y="626922"/>
                  </a:lnTo>
                  <a:lnTo>
                    <a:pt x="2326525" y="694880"/>
                  </a:lnTo>
                  <a:lnTo>
                    <a:pt x="2326525" y="681697"/>
                  </a:lnTo>
                  <a:lnTo>
                    <a:pt x="2260168" y="637717"/>
                  </a:lnTo>
                  <a:lnTo>
                    <a:pt x="2404999" y="680923"/>
                  </a:lnTo>
                  <a:lnTo>
                    <a:pt x="2477122" y="738060"/>
                  </a:lnTo>
                  <a:lnTo>
                    <a:pt x="2477122" y="724014"/>
                  </a:lnTo>
                  <a:lnTo>
                    <a:pt x="2433269" y="689356"/>
                  </a:lnTo>
                  <a:lnTo>
                    <a:pt x="2624366" y="746366"/>
                  </a:lnTo>
                  <a:lnTo>
                    <a:pt x="2671381" y="793762"/>
                  </a:lnTo>
                  <a:lnTo>
                    <a:pt x="2671381" y="778471"/>
                  </a:lnTo>
                  <a:lnTo>
                    <a:pt x="2645930" y="752805"/>
                  </a:lnTo>
                  <a:lnTo>
                    <a:pt x="3281464" y="942416"/>
                  </a:lnTo>
                  <a:lnTo>
                    <a:pt x="3281464" y="932383"/>
                  </a:lnTo>
                  <a:lnTo>
                    <a:pt x="2631783" y="738530"/>
                  </a:lnTo>
                  <a:lnTo>
                    <a:pt x="2610218" y="716800"/>
                  </a:lnTo>
                  <a:lnTo>
                    <a:pt x="2610218" y="732104"/>
                  </a:lnTo>
                  <a:lnTo>
                    <a:pt x="2412860" y="673227"/>
                  </a:lnTo>
                  <a:lnTo>
                    <a:pt x="2384666" y="650951"/>
                  </a:lnTo>
                  <a:lnTo>
                    <a:pt x="2384666" y="664819"/>
                  </a:lnTo>
                  <a:lnTo>
                    <a:pt x="2232609" y="619455"/>
                  </a:lnTo>
                  <a:lnTo>
                    <a:pt x="2196427" y="595477"/>
                  </a:lnTo>
                  <a:lnTo>
                    <a:pt x="2196427" y="608660"/>
                  </a:lnTo>
                  <a:lnTo>
                    <a:pt x="1976145" y="542937"/>
                  </a:lnTo>
                  <a:lnTo>
                    <a:pt x="1932813" y="517855"/>
                  </a:lnTo>
                  <a:lnTo>
                    <a:pt x="1932813" y="530009"/>
                  </a:lnTo>
                  <a:lnTo>
                    <a:pt x="1483156" y="395846"/>
                  </a:lnTo>
                  <a:lnTo>
                    <a:pt x="1422374" y="365163"/>
                  </a:lnTo>
                  <a:lnTo>
                    <a:pt x="1422374" y="377710"/>
                  </a:lnTo>
                  <a:lnTo>
                    <a:pt x="1004455" y="253009"/>
                  </a:lnTo>
                  <a:lnTo>
                    <a:pt x="590880" y="64668"/>
                  </a:lnTo>
                  <a:lnTo>
                    <a:pt x="1167650" y="249275"/>
                  </a:lnTo>
                  <a:lnTo>
                    <a:pt x="1422374" y="377710"/>
                  </a:lnTo>
                  <a:lnTo>
                    <a:pt x="1422374" y="365163"/>
                  </a:lnTo>
                  <a:lnTo>
                    <a:pt x="1236522" y="271322"/>
                  </a:lnTo>
                  <a:lnTo>
                    <a:pt x="1794700" y="449973"/>
                  </a:lnTo>
                  <a:lnTo>
                    <a:pt x="1932813" y="530009"/>
                  </a:lnTo>
                  <a:lnTo>
                    <a:pt x="1932813" y="517855"/>
                  </a:lnTo>
                  <a:lnTo>
                    <a:pt x="1841411" y="464921"/>
                  </a:lnTo>
                  <a:lnTo>
                    <a:pt x="2108492" y="550392"/>
                  </a:lnTo>
                  <a:lnTo>
                    <a:pt x="2196427" y="608660"/>
                  </a:lnTo>
                  <a:lnTo>
                    <a:pt x="2196427" y="595477"/>
                  </a:lnTo>
                  <a:lnTo>
                    <a:pt x="2146973" y="562698"/>
                  </a:lnTo>
                  <a:lnTo>
                    <a:pt x="2329510" y="621118"/>
                  </a:lnTo>
                  <a:lnTo>
                    <a:pt x="2384666" y="664819"/>
                  </a:lnTo>
                  <a:lnTo>
                    <a:pt x="2384666" y="650951"/>
                  </a:lnTo>
                  <a:lnTo>
                    <a:pt x="2358783" y="630491"/>
                  </a:lnTo>
                  <a:lnTo>
                    <a:pt x="2579484" y="701116"/>
                  </a:lnTo>
                  <a:lnTo>
                    <a:pt x="2610218" y="732104"/>
                  </a:lnTo>
                  <a:lnTo>
                    <a:pt x="2610218" y="716800"/>
                  </a:lnTo>
                  <a:lnTo>
                    <a:pt x="2601722" y="708228"/>
                  </a:lnTo>
                  <a:lnTo>
                    <a:pt x="3294761" y="930021"/>
                  </a:lnTo>
                  <a:lnTo>
                    <a:pt x="3294761" y="919911"/>
                  </a:lnTo>
                  <a:lnTo>
                    <a:pt x="2587015" y="693407"/>
                  </a:lnTo>
                  <a:lnTo>
                    <a:pt x="2564790" y="671004"/>
                  </a:lnTo>
                  <a:lnTo>
                    <a:pt x="2564790" y="686282"/>
                  </a:lnTo>
                  <a:lnTo>
                    <a:pt x="2337244" y="613460"/>
                  </a:lnTo>
                  <a:lnTo>
                    <a:pt x="2308060" y="590397"/>
                  </a:lnTo>
                  <a:lnTo>
                    <a:pt x="2308060" y="604126"/>
                  </a:lnTo>
                  <a:lnTo>
                    <a:pt x="2117407" y="543115"/>
                  </a:lnTo>
                  <a:lnTo>
                    <a:pt x="2078939" y="517626"/>
                  </a:lnTo>
                  <a:lnTo>
                    <a:pt x="2078939" y="530809"/>
                  </a:lnTo>
                  <a:lnTo>
                    <a:pt x="1802333" y="442290"/>
                  </a:lnTo>
                  <a:lnTo>
                    <a:pt x="1755686" y="415290"/>
                  </a:lnTo>
                  <a:lnTo>
                    <a:pt x="1755686" y="427355"/>
                  </a:lnTo>
                  <a:lnTo>
                    <a:pt x="1181747" y="243674"/>
                  </a:lnTo>
                  <a:lnTo>
                    <a:pt x="830287" y="66230"/>
                  </a:lnTo>
                  <a:lnTo>
                    <a:pt x="830491" y="65646"/>
                  </a:lnTo>
                  <a:lnTo>
                    <a:pt x="1569935" y="319709"/>
                  </a:lnTo>
                  <a:lnTo>
                    <a:pt x="1755686" y="427355"/>
                  </a:lnTo>
                  <a:lnTo>
                    <a:pt x="1755686" y="415290"/>
                  </a:lnTo>
                  <a:lnTo>
                    <a:pt x="1620862" y="337210"/>
                  </a:lnTo>
                  <a:lnTo>
                    <a:pt x="1965413" y="455574"/>
                  </a:lnTo>
                  <a:lnTo>
                    <a:pt x="2078939" y="530809"/>
                  </a:lnTo>
                  <a:lnTo>
                    <a:pt x="2078939" y="517626"/>
                  </a:lnTo>
                  <a:lnTo>
                    <a:pt x="2006727" y="469760"/>
                  </a:lnTo>
                  <a:lnTo>
                    <a:pt x="2239314" y="549668"/>
                  </a:lnTo>
                  <a:lnTo>
                    <a:pt x="2308060" y="604126"/>
                  </a:lnTo>
                  <a:lnTo>
                    <a:pt x="2308060" y="590397"/>
                  </a:lnTo>
                  <a:lnTo>
                    <a:pt x="2269731" y="560108"/>
                  </a:lnTo>
                  <a:lnTo>
                    <a:pt x="2527465" y="648652"/>
                  </a:lnTo>
                  <a:lnTo>
                    <a:pt x="2564790" y="686282"/>
                  </a:lnTo>
                  <a:lnTo>
                    <a:pt x="2564790" y="671004"/>
                  </a:lnTo>
                  <a:lnTo>
                    <a:pt x="2550477" y="656564"/>
                  </a:lnTo>
                  <a:lnTo>
                    <a:pt x="3308705" y="917041"/>
                  </a:lnTo>
                  <a:lnTo>
                    <a:pt x="3308705" y="906843"/>
                  </a:lnTo>
                  <a:lnTo>
                    <a:pt x="2535148" y="641096"/>
                  </a:lnTo>
                  <a:lnTo>
                    <a:pt x="2512123" y="617880"/>
                  </a:lnTo>
                  <a:lnTo>
                    <a:pt x="2512123" y="633183"/>
                  </a:lnTo>
                  <a:lnTo>
                    <a:pt x="2246909" y="542074"/>
                  </a:lnTo>
                  <a:lnTo>
                    <a:pt x="2216594" y="518121"/>
                  </a:lnTo>
                  <a:lnTo>
                    <a:pt x="2216594" y="531660"/>
                  </a:lnTo>
                  <a:lnTo>
                    <a:pt x="1974761" y="448589"/>
                  </a:lnTo>
                  <a:lnTo>
                    <a:pt x="1933448" y="421220"/>
                  </a:lnTo>
                  <a:lnTo>
                    <a:pt x="1933448" y="434390"/>
                  </a:lnTo>
                  <a:lnTo>
                    <a:pt x="1577568" y="312127"/>
                  </a:lnTo>
                  <a:lnTo>
                    <a:pt x="1162024" y="71501"/>
                  </a:lnTo>
                  <a:lnTo>
                    <a:pt x="1163421" y="67754"/>
                  </a:lnTo>
                  <a:lnTo>
                    <a:pt x="1163599" y="67462"/>
                  </a:lnTo>
                  <a:lnTo>
                    <a:pt x="1674977" y="263105"/>
                  </a:lnTo>
                  <a:lnTo>
                    <a:pt x="1933448" y="434390"/>
                  </a:lnTo>
                  <a:lnTo>
                    <a:pt x="1933448" y="421220"/>
                  </a:lnTo>
                  <a:lnTo>
                    <a:pt x="1722031" y="281114"/>
                  </a:lnTo>
                  <a:lnTo>
                    <a:pt x="2066798" y="413004"/>
                  </a:lnTo>
                  <a:lnTo>
                    <a:pt x="2216594" y="531660"/>
                  </a:lnTo>
                  <a:lnTo>
                    <a:pt x="2216594" y="518121"/>
                  </a:lnTo>
                  <a:lnTo>
                    <a:pt x="2099310" y="425437"/>
                  </a:lnTo>
                  <a:lnTo>
                    <a:pt x="2432494" y="552894"/>
                  </a:lnTo>
                  <a:lnTo>
                    <a:pt x="2512123" y="633183"/>
                  </a:lnTo>
                  <a:lnTo>
                    <a:pt x="2512123" y="617880"/>
                  </a:lnTo>
                  <a:lnTo>
                    <a:pt x="2456954" y="562254"/>
                  </a:lnTo>
                  <a:lnTo>
                    <a:pt x="3330727" y="896518"/>
                  </a:lnTo>
                  <a:lnTo>
                    <a:pt x="3330727" y="886193"/>
                  </a:lnTo>
                  <a:lnTo>
                    <a:pt x="2440444" y="545617"/>
                  </a:lnTo>
                  <a:lnTo>
                    <a:pt x="2415997" y="520966"/>
                  </a:lnTo>
                  <a:lnTo>
                    <a:pt x="2415997" y="536257"/>
                  </a:lnTo>
                  <a:lnTo>
                    <a:pt x="2073986" y="405422"/>
                  </a:lnTo>
                  <a:lnTo>
                    <a:pt x="2041601" y="379831"/>
                  </a:lnTo>
                  <a:lnTo>
                    <a:pt x="2041601" y="393039"/>
                  </a:lnTo>
                  <a:lnTo>
                    <a:pt x="1685188" y="256692"/>
                  </a:lnTo>
                  <a:lnTo>
                    <a:pt x="1411046" y="75031"/>
                  </a:lnTo>
                  <a:lnTo>
                    <a:pt x="1411249" y="74536"/>
                  </a:lnTo>
                  <a:lnTo>
                    <a:pt x="1413573" y="70980"/>
                  </a:lnTo>
                  <a:lnTo>
                    <a:pt x="1881847" y="266484"/>
                  </a:lnTo>
                  <a:lnTo>
                    <a:pt x="2041601" y="393039"/>
                  </a:lnTo>
                  <a:lnTo>
                    <a:pt x="2041601" y="379831"/>
                  </a:lnTo>
                  <a:lnTo>
                    <a:pt x="1916442" y="280924"/>
                  </a:lnTo>
                  <a:lnTo>
                    <a:pt x="2336800" y="456412"/>
                  </a:lnTo>
                  <a:lnTo>
                    <a:pt x="2415997" y="536257"/>
                  </a:lnTo>
                  <a:lnTo>
                    <a:pt x="2415997" y="520966"/>
                  </a:lnTo>
                  <a:lnTo>
                    <a:pt x="2362708" y="467220"/>
                  </a:lnTo>
                  <a:lnTo>
                    <a:pt x="3349371" y="879132"/>
                  </a:lnTo>
                  <a:lnTo>
                    <a:pt x="3349371" y="868324"/>
                  </a:lnTo>
                  <a:lnTo>
                    <a:pt x="2343416" y="447776"/>
                  </a:lnTo>
                  <a:lnTo>
                    <a:pt x="2317483" y="421640"/>
                  </a:lnTo>
                  <a:lnTo>
                    <a:pt x="2317483" y="436930"/>
                  </a:lnTo>
                  <a:lnTo>
                    <a:pt x="1885149" y="256197"/>
                  </a:lnTo>
                  <a:lnTo>
                    <a:pt x="1665973" y="82981"/>
                  </a:lnTo>
                  <a:lnTo>
                    <a:pt x="1670342" y="73456"/>
                  </a:lnTo>
                  <a:lnTo>
                    <a:pt x="2199144" y="317614"/>
                  </a:lnTo>
                  <a:lnTo>
                    <a:pt x="2317483" y="436930"/>
                  </a:lnTo>
                  <a:lnTo>
                    <a:pt x="2317483" y="421640"/>
                  </a:lnTo>
                  <a:lnTo>
                    <a:pt x="2227148" y="330542"/>
                  </a:lnTo>
                  <a:lnTo>
                    <a:pt x="3371164" y="858824"/>
                  </a:lnTo>
                  <a:lnTo>
                    <a:pt x="3371164" y="847585"/>
                  </a:lnTo>
                  <a:lnTo>
                    <a:pt x="2206548" y="309778"/>
                  </a:lnTo>
                  <a:lnTo>
                    <a:pt x="1963915" y="65112"/>
                  </a:lnTo>
                  <a:lnTo>
                    <a:pt x="1966379" y="60553"/>
                  </a:lnTo>
                  <a:lnTo>
                    <a:pt x="1973199" y="53733"/>
                  </a:lnTo>
                  <a:lnTo>
                    <a:pt x="3406597" y="825804"/>
                  </a:lnTo>
                  <a:lnTo>
                    <a:pt x="3406597" y="813384"/>
                  </a:lnTo>
                  <a:lnTo>
                    <a:pt x="1981276" y="45656"/>
                  </a:lnTo>
                  <a:lnTo>
                    <a:pt x="1988832" y="38112"/>
                  </a:lnTo>
                  <a:lnTo>
                    <a:pt x="1980158" y="35128"/>
                  </a:lnTo>
                  <a:lnTo>
                    <a:pt x="1993404" y="10668"/>
                  </a:lnTo>
                  <a:lnTo>
                    <a:pt x="1900440" y="7620"/>
                  </a:lnTo>
                  <a:lnTo>
                    <a:pt x="1929396" y="97536"/>
                  </a:lnTo>
                  <a:lnTo>
                    <a:pt x="1949386" y="77546"/>
                  </a:lnTo>
                  <a:lnTo>
                    <a:pt x="1953780" y="83820"/>
                  </a:lnTo>
                  <a:lnTo>
                    <a:pt x="1958543" y="75018"/>
                  </a:lnTo>
                  <a:lnTo>
                    <a:pt x="2178545" y="296849"/>
                  </a:lnTo>
                  <a:lnTo>
                    <a:pt x="1676781" y="65125"/>
                  </a:lnTo>
                  <a:lnTo>
                    <a:pt x="1687080" y="51816"/>
                  </a:lnTo>
                  <a:lnTo>
                    <a:pt x="1680870" y="50584"/>
                  </a:lnTo>
                  <a:lnTo>
                    <a:pt x="1690128" y="30480"/>
                  </a:lnTo>
                  <a:lnTo>
                    <a:pt x="1595640" y="33528"/>
                  </a:lnTo>
                  <a:lnTo>
                    <a:pt x="1635264" y="118872"/>
                  </a:lnTo>
                  <a:lnTo>
                    <a:pt x="1649742" y="100126"/>
                  </a:lnTo>
                  <a:lnTo>
                    <a:pt x="1655076" y="106680"/>
                  </a:lnTo>
                  <a:lnTo>
                    <a:pt x="1661756" y="92125"/>
                  </a:lnTo>
                  <a:lnTo>
                    <a:pt x="1850669" y="241782"/>
                  </a:lnTo>
                  <a:lnTo>
                    <a:pt x="1419694" y="61607"/>
                  </a:lnTo>
                  <a:lnTo>
                    <a:pt x="1431036" y="44196"/>
                  </a:lnTo>
                  <a:lnTo>
                    <a:pt x="1424317" y="43434"/>
                  </a:lnTo>
                  <a:lnTo>
                    <a:pt x="1431036" y="27432"/>
                  </a:lnTo>
                  <a:lnTo>
                    <a:pt x="1338084" y="33528"/>
                  </a:lnTo>
                  <a:lnTo>
                    <a:pt x="1385316" y="114300"/>
                  </a:lnTo>
                  <a:lnTo>
                    <a:pt x="1395171" y="99199"/>
                  </a:lnTo>
                  <a:lnTo>
                    <a:pt x="1399032" y="103632"/>
                  </a:lnTo>
                  <a:lnTo>
                    <a:pt x="1406715" y="85331"/>
                  </a:lnTo>
                  <a:lnTo>
                    <a:pt x="1638122" y="238683"/>
                  </a:lnTo>
                  <a:lnTo>
                    <a:pt x="1168450" y="59004"/>
                  </a:lnTo>
                  <a:lnTo>
                    <a:pt x="1179576" y="39624"/>
                  </a:lnTo>
                  <a:lnTo>
                    <a:pt x="1174026" y="39268"/>
                  </a:lnTo>
                  <a:lnTo>
                    <a:pt x="1179576" y="24384"/>
                  </a:lnTo>
                  <a:lnTo>
                    <a:pt x="1086612" y="33528"/>
                  </a:lnTo>
                  <a:lnTo>
                    <a:pt x="1138428" y="111252"/>
                  </a:lnTo>
                  <a:lnTo>
                    <a:pt x="1146314" y="97510"/>
                  </a:lnTo>
                  <a:lnTo>
                    <a:pt x="1150620" y="102108"/>
                  </a:lnTo>
                  <a:lnTo>
                    <a:pt x="1158405" y="81216"/>
                  </a:lnTo>
                  <a:lnTo>
                    <a:pt x="1526717" y="294665"/>
                  </a:lnTo>
                  <a:lnTo>
                    <a:pt x="834009" y="56680"/>
                  </a:lnTo>
                  <a:lnTo>
                    <a:pt x="845820" y="33528"/>
                  </a:lnTo>
                  <a:lnTo>
                    <a:pt x="841603" y="33528"/>
                  </a:lnTo>
                  <a:lnTo>
                    <a:pt x="845820" y="21336"/>
                  </a:lnTo>
                  <a:lnTo>
                    <a:pt x="752868" y="33528"/>
                  </a:lnTo>
                  <a:lnTo>
                    <a:pt x="807720" y="108204"/>
                  </a:lnTo>
                  <a:lnTo>
                    <a:pt x="813930" y="96024"/>
                  </a:lnTo>
                  <a:lnTo>
                    <a:pt x="818400" y="100584"/>
                  </a:lnTo>
                  <a:lnTo>
                    <a:pt x="826465" y="77266"/>
                  </a:lnTo>
                  <a:lnTo>
                    <a:pt x="1112672" y="221564"/>
                  </a:lnTo>
                  <a:lnTo>
                    <a:pt x="592239" y="54991"/>
                  </a:lnTo>
                  <a:lnTo>
                    <a:pt x="603504" y="30480"/>
                  </a:lnTo>
                  <a:lnTo>
                    <a:pt x="598258" y="30657"/>
                  </a:lnTo>
                  <a:lnTo>
                    <a:pt x="601992" y="18288"/>
                  </a:lnTo>
                  <a:lnTo>
                    <a:pt x="510540" y="33528"/>
                  </a:lnTo>
                  <a:lnTo>
                    <a:pt x="568464" y="106680"/>
                  </a:lnTo>
                  <a:lnTo>
                    <a:pt x="573709" y="95275"/>
                  </a:lnTo>
                  <a:lnTo>
                    <a:pt x="577596" y="99060"/>
                  </a:lnTo>
                  <a:lnTo>
                    <a:pt x="585343" y="73380"/>
                  </a:lnTo>
                  <a:lnTo>
                    <a:pt x="932942" y="231673"/>
                  </a:lnTo>
                  <a:lnTo>
                    <a:pt x="334835" y="53200"/>
                  </a:lnTo>
                  <a:lnTo>
                    <a:pt x="345948" y="27432"/>
                  </a:lnTo>
                  <a:lnTo>
                    <a:pt x="341109" y="27749"/>
                  </a:lnTo>
                  <a:lnTo>
                    <a:pt x="344424" y="16764"/>
                  </a:lnTo>
                  <a:lnTo>
                    <a:pt x="251460" y="33528"/>
                  </a:lnTo>
                  <a:lnTo>
                    <a:pt x="312420" y="105156"/>
                  </a:lnTo>
                  <a:lnTo>
                    <a:pt x="316941" y="94665"/>
                  </a:lnTo>
                  <a:lnTo>
                    <a:pt x="320040" y="97536"/>
                  </a:lnTo>
                  <a:lnTo>
                    <a:pt x="327914" y="71450"/>
                  </a:lnTo>
                  <a:lnTo>
                    <a:pt x="697115" y="227545"/>
                  </a:lnTo>
                  <a:lnTo>
                    <a:pt x="83807" y="51625"/>
                  </a:lnTo>
                  <a:lnTo>
                    <a:pt x="94488" y="24384"/>
                  </a:lnTo>
                  <a:lnTo>
                    <a:pt x="90652" y="24765"/>
                  </a:lnTo>
                  <a:lnTo>
                    <a:pt x="92964" y="16764"/>
                  </a:lnTo>
                  <a:lnTo>
                    <a:pt x="0" y="33528"/>
                  </a:lnTo>
                  <a:lnTo>
                    <a:pt x="64008" y="102108"/>
                  </a:lnTo>
                  <a:lnTo>
                    <a:pt x="67360" y="93560"/>
                  </a:lnTo>
                  <a:lnTo>
                    <a:pt x="70116" y="96012"/>
                  </a:lnTo>
                  <a:lnTo>
                    <a:pt x="77787" y="69354"/>
                  </a:lnTo>
                  <a:lnTo>
                    <a:pt x="2988564" y="1196340"/>
                  </a:lnTo>
                  <a:lnTo>
                    <a:pt x="2993136" y="1187196"/>
                  </a:lnTo>
                  <a:lnTo>
                    <a:pt x="2679204" y="1054481"/>
                  </a:lnTo>
                  <a:lnTo>
                    <a:pt x="2679204" y="1065555"/>
                  </a:lnTo>
                  <a:lnTo>
                    <a:pt x="112382" y="70916"/>
                  </a:lnTo>
                  <a:lnTo>
                    <a:pt x="777278" y="261442"/>
                  </a:lnTo>
                  <a:lnTo>
                    <a:pt x="2679204" y="1065555"/>
                  </a:lnTo>
                  <a:lnTo>
                    <a:pt x="2679204" y="1054481"/>
                  </a:lnTo>
                  <a:lnTo>
                    <a:pt x="858608" y="284746"/>
                  </a:lnTo>
                  <a:lnTo>
                    <a:pt x="1373416" y="432257"/>
                  </a:lnTo>
                  <a:lnTo>
                    <a:pt x="2997720" y="1171956"/>
                  </a:lnTo>
                  <a:lnTo>
                    <a:pt x="3002292" y="1162812"/>
                  </a:lnTo>
                  <a:lnTo>
                    <a:pt x="2767558" y="1044308"/>
                  </a:lnTo>
                  <a:lnTo>
                    <a:pt x="2767558" y="1055928"/>
                  </a:lnTo>
                  <a:lnTo>
                    <a:pt x="1439900" y="451319"/>
                  </a:lnTo>
                  <a:lnTo>
                    <a:pt x="1737474" y="536575"/>
                  </a:lnTo>
                  <a:lnTo>
                    <a:pt x="2767558" y="1055928"/>
                  </a:lnTo>
                  <a:lnTo>
                    <a:pt x="2767558" y="1044308"/>
                  </a:lnTo>
                  <a:lnTo>
                    <a:pt x="1793951" y="552754"/>
                  </a:lnTo>
                  <a:lnTo>
                    <a:pt x="2146236" y="653694"/>
                  </a:lnTo>
                  <a:lnTo>
                    <a:pt x="2982137" y="1138135"/>
                  </a:lnTo>
                  <a:lnTo>
                    <a:pt x="3055632" y="1196340"/>
                  </a:lnTo>
                  <a:lnTo>
                    <a:pt x="3059430" y="1191793"/>
                  </a:lnTo>
                  <a:lnTo>
                    <a:pt x="3061716" y="1196340"/>
                  </a:lnTo>
                  <a:lnTo>
                    <a:pt x="3062922" y="1195946"/>
                  </a:lnTo>
                  <a:lnTo>
                    <a:pt x="3063252" y="1196340"/>
                  </a:lnTo>
                  <a:lnTo>
                    <a:pt x="3064294" y="1195501"/>
                  </a:lnTo>
                  <a:lnTo>
                    <a:pt x="3074759" y="1192098"/>
                  </a:lnTo>
                  <a:lnTo>
                    <a:pt x="3046501" y="1211567"/>
                  </a:lnTo>
                  <a:lnTo>
                    <a:pt x="3051048" y="1220724"/>
                  </a:lnTo>
                  <a:lnTo>
                    <a:pt x="3052280" y="1220292"/>
                  </a:lnTo>
                  <a:lnTo>
                    <a:pt x="3052584" y="1220724"/>
                  </a:lnTo>
                  <a:lnTo>
                    <a:pt x="3054235" y="1219593"/>
                  </a:lnTo>
                  <a:lnTo>
                    <a:pt x="3529177" y="1049972"/>
                  </a:lnTo>
                  <a:lnTo>
                    <a:pt x="4040136" y="1196340"/>
                  </a:lnTo>
                  <a:lnTo>
                    <a:pt x="4043184" y="1187196"/>
                  </a:lnTo>
                  <a:lnTo>
                    <a:pt x="3544963" y="1044333"/>
                  </a:lnTo>
                  <a:lnTo>
                    <a:pt x="3580447" y="1031659"/>
                  </a:lnTo>
                  <a:lnTo>
                    <a:pt x="4046372" y="1170635"/>
                  </a:lnTo>
                  <a:lnTo>
                    <a:pt x="4049280" y="1171956"/>
                  </a:lnTo>
                  <a:lnTo>
                    <a:pt x="4049534" y="1171587"/>
                  </a:lnTo>
                  <a:lnTo>
                    <a:pt x="4050804" y="1171956"/>
                  </a:lnTo>
                  <a:lnTo>
                    <a:pt x="4052328" y="1167384"/>
                  </a:lnTo>
                  <a:lnTo>
                    <a:pt x="4055376" y="1162812"/>
                  </a:lnTo>
                  <a:lnTo>
                    <a:pt x="3902799" y="1080643"/>
                  </a:lnTo>
                  <a:lnTo>
                    <a:pt x="3902799" y="1093063"/>
                  </a:lnTo>
                  <a:lnTo>
                    <a:pt x="3796461" y="1043978"/>
                  </a:lnTo>
                  <a:lnTo>
                    <a:pt x="3796461" y="1055217"/>
                  </a:lnTo>
                  <a:lnTo>
                    <a:pt x="3789388" y="1052271"/>
                  </a:lnTo>
                  <a:lnTo>
                    <a:pt x="3789388" y="1071968"/>
                  </a:lnTo>
                  <a:lnTo>
                    <a:pt x="3625329" y="1015631"/>
                  </a:lnTo>
                  <a:lnTo>
                    <a:pt x="3633978" y="1012545"/>
                  </a:lnTo>
                  <a:lnTo>
                    <a:pt x="3789388" y="1071968"/>
                  </a:lnTo>
                  <a:lnTo>
                    <a:pt x="3789388" y="1052271"/>
                  </a:lnTo>
                  <a:lnTo>
                    <a:pt x="3755517" y="1038110"/>
                  </a:lnTo>
                  <a:lnTo>
                    <a:pt x="3755517" y="1048689"/>
                  </a:lnTo>
                  <a:lnTo>
                    <a:pt x="3647935" y="1007554"/>
                  </a:lnTo>
                  <a:lnTo>
                    <a:pt x="3652786" y="1005827"/>
                  </a:lnTo>
                  <a:lnTo>
                    <a:pt x="3755517" y="1048689"/>
                  </a:lnTo>
                  <a:lnTo>
                    <a:pt x="3755517" y="1038110"/>
                  </a:lnTo>
                  <a:lnTo>
                    <a:pt x="3666515" y="1000925"/>
                  </a:lnTo>
                  <a:lnTo>
                    <a:pt x="3673462" y="998435"/>
                  </a:lnTo>
                  <a:lnTo>
                    <a:pt x="3796461" y="1055217"/>
                  </a:lnTo>
                  <a:lnTo>
                    <a:pt x="3796461" y="1043978"/>
                  </a:lnTo>
                  <a:lnTo>
                    <a:pt x="3687203" y="993533"/>
                  </a:lnTo>
                  <a:lnTo>
                    <a:pt x="3705682" y="986929"/>
                  </a:lnTo>
                  <a:lnTo>
                    <a:pt x="3902799" y="1093063"/>
                  </a:lnTo>
                  <a:lnTo>
                    <a:pt x="3902799" y="1080643"/>
                  </a:lnTo>
                  <a:lnTo>
                    <a:pt x="3719665" y="982014"/>
                  </a:lnTo>
                  <a:lnTo>
                    <a:pt x="4141470" y="844600"/>
                  </a:lnTo>
                  <a:lnTo>
                    <a:pt x="4095000" y="1165860"/>
                  </a:lnTo>
                  <a:lnTo>
                    <a:pt x="4097591" y="1166241"/>
                  </a:lnTo>
                  <a:lnTo>
                    <a:pt x="4099750" y="1166952"/>
                  </a:lnTo>
                  <a:lnTo>
                    <a:pt x="4100347" y="1167422"/>
                  </a:lnTo>
                  <a:lnTo>
                    <a:pt x="4102620" y="1171956"/>
                  </a:lnTo>
                  <a:lnTo>
                    <a:pt x="4103776" y="1171435"/>
                  </a:lnTo>
                  <a:lnTo>
                    <a:pt x="4104132" y="1171956"/>
                  </a:lnTo>
                  <a:lnTo>
                    <a:pt x="4110177" y="1168552"/>
                  </a:lnTo>
                  <a:lnTo>
                    <a:pt x="6541617" y="72986"/>
                  </a:lnTo>
                  <a:lnTo>
                    <a:pt x="6550152" y="99060"/>
                  </a:lnTo>
                  <a:lnTo>
                    <a:pt x="6553035" y="96177"/>
                  </a:lnTo>
                  <a:lnTo>
                    <a:pt x="6557785" y="106680"/>
                  </a:lnTo>
                  <a:lnTo>
                    <a:pt x="6596393" y="57912"/>
                  </a:lnTo>
                  <a:lnTo>
                    <a:pt x="6615697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6932074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186860"/>
            <a:ext cx="9278471" cy="1440232"/>
          </a:xfrm>
          <a:prstGeom prst="rect">
            <a:avLst/>
          </a:prstGeom>
        </p:spPr>
        <p:txBody>
          <a:bodyPr vert="horz" wrap="square" lIns="0" tIns="85183" rIns="0" bIns="0" rtlCol="0" anchor="ctr">
            <a:spAutoFit/>
          </a:bodyPr>
          <a:lstStyle/>
          <a:p>
            <a:pPr marL="2372972" marR="4483" indent="-1935359">
              <a:lnSpc>
                <a:spcPct val="100000"/>
              </a:lnSpc>
              <a:spcBef>
                <a:spcPts val="88"/>
              </a:spcBef>
            </a:pPr>
            <a:r>
              <a:rPr spc="-18" dirty="0">
                <a:solidFill>
                  <a:srgbClr val="BF0000"/>
                </a:solidFill>
              </a:rPr>
              <a:t>Exercise:</a:t>
            </a:r>
            <a:r>
              <a:rPr spc="-57" dirty="0">
                <a:solidFill>
                  <a:srgbClr val="BF0000"/>
                </a:solidFill>
              </a:rPr>
              <a:t> </a:t>
            </a:r>
            <a:r>
              <a:rPr spc="-4" dirty="0">
                <a:solidFill>
                  <a:srgbClr val="BF0000"/>
                </a:solidFill>
              </a:rPr>
              <a:t>compose </a:t>
            </a:r>
            <a:r>
              <a:rPr dirty="0">
                <a:solidFill>
                  <a:srgbClr val="BF0000"/>
                </a:solidFill>
              </a:rPr>
              <a:t>this</a:t>
            </a:r>
            <a:r>
              <a:rPr spc="-26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with</a:t>
            </a:r>
            <a:r>
              <a:rPr spc="-18" dirty="0">
                <a:solidFill>
                  <a:srgbClr val="BF0000"/>
                </a:solidFill>
              </a:rPr>
              <a:t> </a:t>
            </a:r>
            <a:r>
              <a:rPr spc="4" dirty="0">
                <a:solidFill>
                  <a:srgbClr val="BF0000"/>
                </a:solidFill>
              </a:rPr>
              <a:t>one </a:t>
            </a:r>
            <a:r>
              <a:rPr spc="-865" dirty="0">
                <a:solidFill>
                  <a:srgbClr val="BF0000"/>
                </a:solidFill>
              </a:rPr>
              <a:t> </a:t>
            </a:r>
            <a:r>
              <a:rPr spc="-4" dirty="0">
                <a:solidFill>
                  <a:srgbClr val="BF0000"/>
                </a:solidFill>
              </a:rPr>
              <a:t>hidden</a:t>
            </a:r>
            <a:r>
              <a:rPr spc="-18" dirty="0">
                <a:solidFill>
                  <a:srgbClr val="BF0000"/>
                </a:solidFill>
              </a:rPr>
              <a:t> </a:t>
            </a:r>
            <a:r>
              <a:rPr spc="-22" dirty="0">
                <a:solidFill>
                  <a:srgbClr val="BF0000"/>
                </a:solidFill>
              </a:rPr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77" y="4814418"/>
            <a:ext cx="7042897" cy="10656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4599" marR="4483" indent="-333953">
              <a:lnSpc>
                <a:spcPct val="110900"/>
              </a:lnSpc>
              <a:spcBef>
                <a:spcPts val="84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How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would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you</a:t>
            </a:r>
            <a:r>
              <a:rPr sz="3088" spc="-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compose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-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decision 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boundary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to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-9" dirty="0">
                <a:latin typeface="Calibri"/>
                <a:cs typeface="Calibri"/>
              </a:rPr>
              <a:t> left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with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only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i="1" spc="4" dirty="0">
                <a:latin typeface="Calibri"/>
                <a:cs typeface="Calibri"/>
              </a:rPr>
              <a:t>one</a:t>
            </a:r>
            <a:r>
              <a:rPr sz="3088" i="1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hidden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574" y="4049744"/>
            <a:ext cx="1256179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4826">
              <a:spcBef>
                <a:spcPts val="79"/>
              </a:spcBef>
              <a:tabLst>
                <a:tab pos="983369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2604" y="1448248"/>
            <a:ext cx="5251076" cy="2599765"/>
            <a:chOff x="3948684" y="1641348"/>
            <a:chExt cx="5951220" cy="2946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8" y="3204972"/>
              <a:ext cx="176784" cy="176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8044" y="3204972"/>
              <a:ext cx="176783" cy="176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3204972"/>
              <a:ext cx="176784" cy="176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1883" y="3204972"/>
              <a:ext cx="175259" cy="1767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24372" y="2092451"/>
              <a:ext cx="957580" cy="1118870"/>
            </a:xfrm>
            <a:custGeom>
              <a:avLst/>
              <a:gdLst/>
              <a:ahLst/>
              <a:cxnLst/>
              <a:rect l="l" t="t" r="r" b="b"/>
              <a:pathLst>
                <a:path w="957579" h="1118870">
                  <a:moveTo>
                    <a:pt x="957072" y="88392"/>
                  </a:moveTo>
                  <a:lnTo>
                    <a:pt x="950569" y="68580"/>
                  </a:lnTo>
                  <a:lnTo>
                    <a:pt x="928116" y="0"/>
                  </a:lnTo>
                  <a:lnTo>
                    <a:pt x="842772" y="38100"/>
                  </a:lnTo>
                  <a:lnTo>
                    <a:pt x="853694" y="47218"/>
                  </a:lnTo>
                  <a:lnTo>
                    <a:pt x="848855" y="50292"/>
                  </a:lnTo>
                  <a:lnTo>
                    <a:pt x="864463" y="59410"/>
                  </a:lnTo>
                  <a:lnTo>
                    <a:pt x="859536" y="64008"/>
                  </a:lnTo>
                  <a:lnTo>
                    <a:pt x="867156" y="66802"/>
                  </a:lnTo>
                  <a:lnTo>
                    <a:pt x="0" y="1110996"/>
                  </a:lnTo>
                  <a:lnTo>
                    <a:pt x="7620" y="1118616"/>
                  </a:lnTo>
                  <a:lnTo>
                    <a:pt x="876896" y="70370"/>
                  </a:lnTo>
                  <a:lnTo>
                    <a:pt x="878446" y="70942"/>
                  </a:lnTo>
                  <a:lnTo>
                    <a:pt x="874776" y="76200"/>
                  </a:lnTo>
                  <a:lnTo>
                    <a:pt x="876363" y="76441"/>
                  </a:lnTo>
                  <a:lnTo>
                    <a:pt x="249923" y="1112520"/>
                  </a:lnTo>
                  <a:lnTo>
                    <a:pt x="259067" y="1117092"/>
                  </a:lnTo>
                  <a:lnTo>
                    <a:pt x="888123" y="78181"/>
                  </a:lnTo>
                  <a:lnTo>
                    <a:pt x="891425" y="78676"/>
                  </a:lnTo>
                  <a:lnTo>
                    <a:pt x="893140" y="80098"/>
                  </a:lnTo>
                  <a:lnTo>
                    <a:pt x="507492" y="1112520"/>
                  </a:lnTo>
                  <a:lnTo>
                    <a:pt x="518160" y="1117092"/>
                  </a:lnTo>
                  <a:lnTo>
                    <a:pt x="902157" y="87604"/>
                  </a:lnTo>
                  <a:lnTo>
                    <a:pt x="906780" y="91440"/>
                  </a:lnTo>
                  <a:lnTo>
                    <a:pt x="908291" y="84963"/>
                  </a:lnTo>
                  <a:lnTo>
                    <a:pt x="910132" y="86055"/>
                  </a:lnTo>
                  <a:lnTo>
                    <a:pt x="749808" y="1114044"/>
                  </a:lnTo>
                  <a:lnTo>
                    <a:pt x="760476" y="1115568"/>
                  </a:lnTo>
                  <a:lnTo>
                    <a:pt x="920140" y="91884"/>
                  </a:lnTo>
                  <a:lnTo>
                    <a:pt x="922007" y="92964"/>
                  </a:lnTo>
                  <a:lnTo>
                    <a:pt x="922388" y="86995"/>
                  </a:lnTo>
                  <a:lnTo>
                    <a:pt x="938784" y="92964"/>
                  </a:lnTo>
                  <a:lnTo>
                    <a:pt x="937933" y="85572"/>
                  </a:lnTo>
                  <a:lnTo>
                    <a:pt x="957072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200" y="3204972"/>
              <a:ext cx="176783" cy="1767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34200" y="2092451"/>
              <a:ext cx="94615" cy="1115695"/>
            </a:xfrm>
            <a:custGeom>
              <a:avLst/>
              <a:gdLst/>
              <a:ahLst/>
              <a:cxnLst/>
              <a:rect l="l" t="t" r="r" b="b"/>
              <a:pathLst>
                <a:path w="94615" h="1115695">
                  <a:moveTo>
                    <a:pt x="0" y="85343"/>
                  </a:moveTo>
                  <a:lnTo>
                    <a:pt x="38100" y="0"/>
                  </a:lnTo>
                  <a:lnTo>
                    <a:pt x="76918" y="68580"/>
                  </a:lnTo>
                  <a:lnTo>
                    <a:pt x="47244" y="68580"/>
                  </a:lnTo>
                  <a:lnTo>
                    <a:pt x="36576" y="70104"/>
                  </a:lnTo>
                  <a:lnTo>
                    <a:pt x="37173" y="83316"/>
                  </a:lnTo>
                  <a:lnTo>
                    <a:pt x="0" y="85343"/>
                  </a:lnTo>
                  <a:close/>
                </a:path>
                <a:path w="94615" h="1115695">
                  <a:moveTo>
                    <a:pt x="37173" y="83316"/>
                  </a:moveTo>
                  <a:lnTo>
                    <a:pt x="36576" y="70104"/>
                  </a:lnTo>
                  <a:lnTo>
                    <a:pt x="47244" y="68580"/>
                  </a:lnTo>
                  <a:lnTo>
                    <a:pt x="47883" y="82732"/>
                  </a:lnTo>
                  <a:lnTo>
                    <a:pt x="37173" y="83316"/>
                  </a:lnTo>
                  <a:close/>
                </a:path>
                <a:path w="94615" h="1115695">
                  <a:moveTo>
                    <a:pt x="47883" y="82732"/>
                  </a:moveTo>
                  <a:lnTo>
                    <a:pt x="47244" y="68580"/>
                  </a:lnTo>
                  <a:lnTo>
                    <a:pt x="76918" y="68580"/>
                  </a:lnTo>
                  <a:lnTo>
                    <a:pt x="83820" y="80772"/>
                  </a:lnTo>
                  <a:lnTo>
                    <a:pt x="47883" y="82732"/>
                  </a:lnTo>
                  <a:close/>
                </a:path>
                <a:path w="94615" h="1115695">
                  <a:moveTo>
                    <a:pt x="83820" y="1115568"/>
                  </a:moveTo>
                  <a:lnTo>
                    <a:pt x="37173" y="83316"/>
                  </a:lnTo>
                  <a:lnTo>
                    <a:pt x="47883" y="82732"/>
                  </a:lnTo>
                  <a:lnTo>
                    <a:pt x="94488" y="1114044"/>
                  </a:lnTo>
                  <a:lnTo>
                    <a:pt x="83820" y="1115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6516" y="3204972"/>
              <a:ext cx="176783" cy="1767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992111" y="2066543"/>
              <a:ext cx="279400" cy="1141730"/>
            </a:xfrm>
            <a:custGeom>
              <a:avLst/>
              <a:gdLst/>
              <a:ahLst/>
              <a:cxnLst/>
              <a:rect l="l" t="t" r="r" b="b"/>
              <a:pathLst>
                <a:path w="279400" h="1141730">
                  <a:moveTo>
                    <a:pt x="0" y="91439"/>
                  </a:moveTo>
                  <a:lnTo>
                    <a:pt x="22860" y="0"/>
                  </a:lnTo>
                  <a:lnTo>
                    <a:pt x="75946" y="67055"/>
                  </a:lnTo>
                  <a:lnTo>
                    <a:pt x="42672" y="67055"/>
                  </a:lnTo>
                  <a:lnTo>
                    <a:pt x="32004" y="70103"/>
                  </a:lnTo>
                  <a:lnTo>
                    <a:pt x="34962" y="83523"/>
                  </a:lnTo>
                  <a:lnTo>
                    <a:pt x="0" y="91439"/>
                  </a:lnTo>
                  <a:close/>
                </a:path>
                <a:path w="279400" h="1141730">
                  <a:moveTo>
                    <a:pt x="34962" y="83523"/>
                  </a:moveTo>
                  <a:lnTo>
                    <a:pt x="32004" y="70103"/>
                  </a:lnTo>
                  <a:lnTo>
                    <a:pt x="42672" y="67055"/>
                  </a:lnTo>
                  <a:lnTo>
                    <a:pt x="45759" y="81079"/>
                  </a:lnTo>
                  <a:lnTo>
                    <a:pt x="34962" y="83523"/>
                  </a:lnTo>
                  <a:close/>
                </a:path>
                <a:path w="279400" h="1141730">
                  <a:moveTo>
                    <a:pt x="45759" y="81079"/>
                  </a:moveTo>
                  <a:lnTo>
                    <a:pt x="42672" y="67055"/>
                  </a:lnTo>
                  <a:lnTo>
                    <a:pt x="75946" y="67055"/>
                  </a:lnTo>
                  <a:lnTo>
                    <a:pt x="80772" y="73151"/>
                  </a:lnTo>
                  <a:lnTo>
                    <a:pt x="45759" y="81079"/>
                  </a:lnTo>
                  <a:close/>
                </a:path>
                <a:path w="279400" h="1141730">
                  <a:moveTo>
                    <a:pt x="268224" y="1141475"/>
                  </a:moveTo>
                  <a:lnTo>
                    <a:pt x="34962" y="83523"/>
                  </a:lnTo>
                  <a:lnTo>
                    <a:pt x="45759" y="81079"/>
                  </a:lnTo>
                  <a:lnTo>
                    <a:pt x="278892" y="1139951"/>
                  </a:lnTo>
                  <a:lnTo>
                    <a:pt x="268224" y="11414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5596" y="3204972"/>
              <a:ext cx="176783" cy="1767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10400" y="2066543"/>
              <a:ext cx="518159" cy="1143000"/>
            </a:xfrm>
            <a:custGeom>
              <a:avLst/>
              <a:gdLst/>
              <a:ahLst/>
              <a:cxnLst/>
              <a:rect l="l" t="t" r="r" b="b"/>
              <a:pathLst>
                <a:path w="518159" h="1143000">
                  <a:moveTo>
                    <a:pt x="0" y="94487"/>
                  </a:moveTo>
                  <a:lnTo>
                    <a:pt x="4572" y="0"/>
                  </a:lnTo>
                  <a:lnTo>
                    <a:pt x="76200" y="59435"/>
                  </a:lnTo>
                  <a:lnTo>
                    <a:pt x="69573" y="62483"/>
                  </a:lnTo>
                  <a:lnTo>
                    <a:pt x="38100" y="62483"/>
                  </a:lnTo>
                  <a:lnTo>
                    <a:pt x="27431" y="65531"/>
                  </a:lnTo>
                  <a:lnTo>
                    <a:pt x="33488" y="79083"/>
                  </a:lnTo>
                  <a:lnTo>
                    <a:pt x="0" y="94487"/>
                  </a:lnTo>
                  <a:close/>
                </a:path>
                <a:path w="518159" h="1143000">
                  <a:moveTo>
                    <a:pt x="33488" y="79083"/>
                  </a:moveTo>
                  <a:lnTo>
                    <a:pt x="27431" y="65531"/>
                  </a:lnTo>
                  <a:lnTo>
                    <a:pt x="38100" y="62483"/>
                  </a:lnTo>
                  <a:lnTo>
                    <a:pt x="43459" y="74496"/>
                  </a:lnTo>
                  <a:lnTo>
                    <a:pt x="33488" y="79083"/>
                  </a:lnTo>
                  <a:close/>
                </a:path>
                <a:path w="518159" h="1143000">
                  <a:moveTo>
                    <a:pt x="43459" y="74496"/>
                  </a:moveTo>
                  <a:lnTo>
                    <a:pt x="38100" y="62483"/>
                  </a:lnTo>
                  <a:lnTo>
                    <a:pt x="69573" y="62483"/>
                  </a:lnTo>
                  <a:lnTo>
                    <a:pt x="43459" y="74496"/>
                  </a:lnTo>
                  <a:close/>
                </a:path>
                <a:path w="518159" h="1143000">
                  <a:moveTo>
                    <a:pt x="509016" y="1143000"/>
                  </a:moveTo>
                  <a:lnTo>
                    <a:pt x="33488" y="79083"/>
                  </a:lnTo>
                  <a:lnTo>
                    <a:pt x="43459" y="74496"/>
                  </a:lnTo>
                  <a:lnTo>
                    <a:pt x="518160" y="1138428"/>
                  </a:lnTo>
                  <a:lnTo>
                    <a:pt x="509016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4096" y="1917192"/>
              <a:ext cx="176783" cy="1767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27407" y="1641360"/>
              <a:ext cx="1496695" cy="2923540"/>
            </a:xfrm>
            <a:custGeom>
              <a:avLst/>
              <a:gdLst/>
              <a:ahLst/>
              <a:cxnLst/>
              <a:rect l="l" t="t" r="r" b="b"/>
              <a:pathLst>
                <a:path w="1496695" h="2923540">
                  <a:moveTo>
                    <a:pt x="966228" y="83820"/>
                  </a:moveTo>
                  <a:lnTo>
                    <a:pt x="959243" y="70104"/>
                  </a:lnTo>
                  <a:lnTo>
                    <a:pt x="923556" y="0"/>
                  </a:lnTo>
                  <a:lnTo>
                    <a:pt x="882408" y="83820"/>
                  </a:lnTo>
                  <a:lnTo>
                    <a:pt x="919073" y="83820"/>
                  </a:lnTo>
                  <a:lnTo>
                    <a:pt x="920508" y="277368"/>
                  </a:lnTo>
                  <a:lnTo>
                    <a:pt x="931176" y="277368"/>
                  </a:lnTo>
                  <a:lnTo>
                    <a:pt x="929741" y="83820"/>
                  </a:lnTo>
                  <a:lnTo>
                    <a:pt x="966228" y="83820"/>
                  </a:lnTo>
                  <a:close/>
                </a:path>
                <a:path w="1496695" h="2923540">
                  <a:moveTo>
                    <a:pt x="1496580" y="1738871"/>
                  </a:moveTo>
                  <a:lnTo>
                    <a:pt x="1411236" y="1780019"/>
                  </a:lnTo>
                  <a:lnTo>
                    <a:pt x="1440954" y="1802993"/>
                  </a:lnTo>
                  <a:lnTo>
                    <a:pt x="629158" y="2846514"/>
                  </a:lnTo>
                  <a:lnTo>
                    <a:pt x="635000" y="2796260"/>
                  </a:lnTo>
                  <a:lnTo>
                    <a:pt x="1201521" y="1815045"/>
                  </a:lnTo>
                  <a:lnTo>
                    <a:pt x="1232928" y="1833359"/>
                  </a:lnTo>
                  <a:lnTo>
                    <a:pt x="1234694" y="1796783"/>
                  </a:lnTo>
                  <a:lnTo>
                    <a:pt x="1237500" y="1738871"/>
                  </a:lnTo>
                  <a:lnTo>
                    <a:pt x="1159776" y="1790687"/>
                  </a:lnTo>
                  <a:lnTo>
                    <a:pt x="1192047" y="1809521"/>
                  </a:lnTo>
                  <a:lnTo>
                    <a:pt x="638200" y="2768790"/>
                  </a:lnTo>
                  <a:lnTo>
                    <a:pt x="641832" y="2737548"/>
                  </a:lnTo>
                  <a:lnTo>
                    <a:pt x="972083" y="1820786"/>
                  </a:lnTo>
                  <a:lnTo>
                    <a:pt x="1005840" y="1833359"/>
                  </a:lnTo>
                  <a:lnTo>
                    <a:pt x="1002411" y="1802879"/>
                  </a:lnTo>
                  <a:lnTo>
                    <a:pt x="995172" y="1738871"/>
                  </a:lnTo>
                  <a:lnTo>
                    <a:pt x="928116" y="1804403"/>
                  </a:lnTo>
                  <a:lnTo>
                    <a:pt x="962558" y="1817243"/>
                  </a:lnTo>
                  <a:lnTo>
                    <a:pt x="647369" y="2689961"/>
                  </a:lnTo>
                  <a:lnTo>
                    <a:pt x="748144" y="1823364"/>
                  </a:lnTo>
                  <a:lnTo>
                    <a:pt x="783336" y="1827276"/>
                  </a:lnTo>
                  <a:lnTo>
                    <a:pt x="776719" y="1808988"/>
                  </a:lnTo>
                  <a:lnTo>
                    <a:pt x="751332" y="1738884"/>
                  </a:lnTo>
                  <a:lnTo>
                    <a:pt x="701040" y="1818132"/>
                  </a:lnTo>
                  <a:lnTo>
                    <a:pt x="737603" y="1822183"/>
                  </a:lnTo>
                  <a:lnTo>
                    <a:pt x="631405" y="2734145"/>
                  </a:lnTo>
                  <a:lnTo>
                    <a:pt x="625843" y="2749562"/>
                  </a:lnTo>
                  <a:lnTo>
                    <a:pt x="625843" y="2781922"/>
                  </a:lnTo>
                  <a:lnTo>
                    <a:pt x="624636" y="2792285"/>
                  </a:lnTo>
                  <a:lnTo>
                    <a:pt x="617918" y="2803906"/>
                  </a:lnTo>
                  <a:lnTo>
                    <a:pt x="625843" y="2781922"/>
                  </a:lnTo>
                  <a:lnTo>
                    <a:pt x="625843" y="2749562"/>
                  </a:lnTo>
                  <a:lnTo>
                    <a:pt x="594004" y="2837726"/>
                  </a:lnTo>
                  <a:lnTo>
                    <a:pt x="520661" y="1822348"/>
                  </a:lnTo>
                  <a:lnTo>
                    <a:pt x="557784" y="1819643"/>
                  </a:lnTo>
                  <a:lnTo>
                    <a:pt x="551345" y="1808975"/>
                  </a:lnTo>
                  <a:lnTo>
                    <a:pt x="509016" y="1738871"/>
                  </a:lnTo>
                  <a:lnTo>
                    <a:pt x="473964" y="1825739"/>
                  </a:lnTo>
                  <a:lnTo>
                    <a:pt x="510044" y="1823123"/>
                  </a:lnTo>
                  <a:lnTo>
                    <a:pt x="581698" y="2814980"/>
                  </a:lnTo>
                  <a:lnTo>
                    <a:pt x="281444" y="1817928"/>
                  </a:lnTo>
                  <a:lnTo>
                    <a:pt x="315468" y="1807451"/>
                  </a:lnTo>
                  <a:lnTo>
                    <a:pt x="312623" y="1804403"/>
                  </a:lnTo>
                  <a:lnTo>
                    <a:pt x="251460" y="1738871"/>
                  </a:lnTo>
                  <a:lnTo>
                    <a:pt x="236220" y="1831835"/>
                  </a:lnTo>
                  <a:lnTo>
                    <a:pt x="270840" y="1821192"/>
                  </a:lnTo>
                  <a:lnTo>
                    <a:pt x="569595" y="2813266"/>
                  </a:lnTo>
                  <a:lnTo>
                    <a:pt x="44513" y="1810550"/>
                  </a:lnTo>
                  <a:lnTo>
                    <a:pt x="67589" y="1798307"/>
                  </a:lnTo>
                  <a:lnTo>
                    <a:pt x="76200" y="1793735"/>
                  </a:lnTo>
                  <a:lnTo>
                    <a:pt x="0" y="1738871"/>
                  </a:lnTo>
                  <a:lnTo>
                    <a:pt x="1524" y="1833359"/>
                  </a:lnTo>
                  <a:lnTo>
                    <a:pt x="34874" y="1815680"/>
                  </a:lnTo>
                  <a:lnTo>
                    <a:pt x="585216" y="2865107"/>
                  </a:lnTo>
                  <a:lnTo>
                    <a:pt x="590016" y="2863735"/>
                  </a:lnTo>
                  <a:lnTo>
                    <a:pt x="594372" y="2866631"/>
                  </a:lnTo>
                  <a:lnTo>
                    <a:pt x="595337" y="2864955"/>
                  </a:lnTo>
                  <a:lnTo>
                    <a:pt x="595884" y="2865107"/>
                  </a:lnTo>
                  <a:lnTo>
                    <a:pt x="596925" y="2862211"/>
                  </a:lnTo>
                  <a:lnTo>
                    <a:pt x="621436" y="2819755"/>
                  </a:lnTo>
                  <a:lnTo>
                    <a:pt x="616407" y="2862897"/>
                  </a:lnTo>
                  <a:lnTo>
                    <a:pt x="611136" y="2869679"/>
                  </a:lnTo>
                  <a:lnTo>
                    <a:pt x="615149" y="2873705"/>
                  </a:lnTo>
                  <a:lnTo>
                    <a:pt x="609600" y="2921508"/>
                  </a:lnTo>
                  <a:lnTo>
                    <a:pt x="620268" y="2923032"/>
                  </a:lnTo>
                  <a:lnTo>
                    <a:pt x="626783" y="2866974"/>
                  </a:lnTo>
                  <a:lnTo>
                    <a:pt x="1448676" y="1808962"/>
                  </a:lnTo>
                  <a:lnTo>
                    <a:pt x="1478292" y="1831835"/>
                  </a:lnTo>
                  <a:lnTo>
                    <a:pt x="1486077" y="1792211"/>
                  </a:lnTo>
                  <a:lnTo>
                    <a:pt x="1496580" y="1738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9964" y="4491228"/>
              <a:ext cx="96012" cy="960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27420" y="3380231"/>
              <a:ext cx="1647825" cy="1196975"/>
            </a:xfrm>
            <a:custGeom>
              <a:avLst/>
              <a:gdLst/>
              <a:ahLst/>
              <a:cxnLst/>
              <a:rect l="l" t="t" r="r" b="b"/>
              <a:pathLst>
                <a:path w="1647825" h="1196975">
                  <a:moveTo>
                    <a:pt x="1647444" y="1123188"/>
                  </a:moveTo>
                  <a:lnTo>
                    <a:pt x="1512163" y="83096"/>
                  </a:lnTo>
                  <a:lnTo>
                    <a:pt x="1548384" y="77724"/>
                  </a:lnTo>
                  <a:lnTo>
                    <a:pt x="1542288" y="68580"/>
                  </a:lnTo>
                  <a:lnTo>
                    <a:pt x="1496568" y="0"/>
                  </a:lnTo>
                  <a:lnTo>
                    <a:pt x="1466088" y="89916"/>
                  </a:lnTo>
                  <a:lnTo>
                    <a:pt x="1501508" y="84670"/>
                  </a:lnTo>
                  <a:lnTo>
                    <a:pt x="1634490" y="1107236"/>
                  </a:lnTo>
                  <a:lnTo>
                    <a:pt x="1575244" y="1032306"/>
                  </a:lnTo>
                  <a:lnTo>
                    <a:pt x="1566557" y="1005255"/>
                  </a:lnTo>
                  <a:lnTo>
                    <a:pt x="1566557" y="1041463"/>
                  </a:lnTo>
                  <a:lnTo>
                    <a:pt x="1563852" y="1038783"/>
                  </a:lnTo>
                  <a:lnTo>
                    <a:pt x="1555546" y="1023467"/>
                  </a:lnTo>
                  <a:lnTo>
                    <a:pt x="1564322" y="1034516"/>
                  </a:lnTo>
                  <a:lnTo>
                    <a:pt x="1566557" y="1041463"/>
                  </a:lnTo>
                  <a:lnTo>
                    <a:pt x="1566557" y="1005255"/>
                  </a:lnTo>
                  <a:lnTo>
                    <a:pt x="1268971" y="78193"/>
                  </a:lnTo>
                  <a:lnTo>
                    <a:pt x="1303020" y="67068"/>
                  </a:lnTo>
                  <a:lnTo>
                    <a:pt x="1301521" y="65544"/>
                  </a:lnTo>
                  <a:lnTo>
                    <a:pt x="1237488" y="12"/>
                  </a:lnTo>
                  <a:lnTo>
                    <a:pt x="1223772" y="92976"/>
                  </a:lnTo>
                  <a:lnTo>
                    <a:pt x="1258430" y="81635"/>
                  </a:lnTo>
                  <a:lnTo>
                    <a:pt x="1555648" y="1007516"/>
                  </a:lnTo>
                  <a:lnTo>
                    <a:pt x="1527886" y="972426"/>
                  </a:lnTo>
                  <a:lnTo>
                    <a:pt x="1040193" y="72224"/>
                  </a:lnTo>
                  <a:lnTo>
                    <a:pt x="1064272" y="59448"/>
                  </a:lnTo>
                  <a:lnTo>
                    <a:pt x="1072896" y="54876"/>
                  </a:lnTo>
                  <a:lnTo>
                    <a:pt x="995172" y="12"/>
                  </a:lnTo>
                  <a:lnTo>
                    <a:pt x="998220" y="94500"/>
                  </a:lnTo>
                  <a:lnTo>
                    <a:pt x="1031151" y="77012"/>
                  </a:lnTo>
                  <a:lnTo>
                    <a:pt x="1488973" y="923188"/>
                  </a:lnTo>
                  <a:lnTo>
                    <a:pt x="808545" y="62522"/>
                  </a:lnTo>
                  <a:lnTo>
                    <a:pt x="821690" y="51816"/>
                  </a:lnTo>
                  <a:lnTo>
                    <a:pt x="836663" y="39624"/>
                  </a:lnTo>
                  <a:lnTo>
                    <a:pt x="751319" y="0"/>
                  </a:lnTo>
                  <a:lnTo>
                    <a:pt x="771131" y="92964"/>
                  </a:lnTo>
                  <a:lnTo>
                    <a:pt x="799338" y="70015"/>
                  </a:lnTo>
                  <a:lnTo>
                    <a:pt x="1516773" y="974585"/>
                  </a:lnTo>
                  <a:lnTo>
                    <a:pt x="1537246" y="1012405"/>
                  </a:lnTo>
                  <a:lnTo>
                    <a:pt x="573062" y="56349"/>
                  </a:lnTo>
                  <a:lnTo>
                    <a:pt x="583679" y="45720"/>
                  </a:lnTo>
                  <a:lnTo>
                    <a:pt x="598919" y="30480"/>
                  </a:lnTo>
                  <a:lnTo>
                    <a:pt x="509003" y="0"/>
                  </a:lnTo>
                  <a:lnTo>
                    <a:pt x="539483" y="89916"/>
                  </a:lnTo>
                  <a:lnTo>
                    <a:pt x="565442" y="63969"/>
                  </a:lnTo>
                  <a:lnTo>
                    <a:pt x="1554975" y="1045184"/>
                  </a:lnTo>
                  <a:lnTo>
                    <a:pt x="1556512" y="1048029"/>
                  </a:lnTo>
                  <a:lnTo>
                    <a:pt x="319938" y="49695"/>
                  </a:lnTo>
                  <a:lnTo>
                    <a:pt x="326859" y="41160"/>
                  </a:lnTo>
                  <a:lnTo>
                    <a:pt x="342887" y="21336"/>
                  </a:lnTo>
                  <a:lnTo>
                    <a:pt x="251447" y="12"/>
                  </a:lnTo>
                  <a:lnTo>
                    <a:pt x="291071" y="85356"/>
                  </a:lnTo>
                  <a:lnTo>
                    <a:pt x="313791" y="57289"/>
                  </a:lnTo>
                  <a:lnTo>
                    <a:pt x="1571066" y="1074915"/>
                  </a:lnTo>
                  <a:lnTo>
                    <a:pt x="1586407" y="1103274"/>
                  </a:lnTo>
                  <a:lnTo>
                    <a:pt x="1588058" y="1108392"/>
                  </a:lnTo>
                  <a:lnTo>
                    <a:pt x="72618" y="44767"/>
                  </a:lnTo>
                  <a:lnTo>
                    <a:pt x="78257" y="36576"/>
                  </a:lnTo>
                  <a:lnTo>
                    <a:pt x="92964" y="15240"/>
                  </a:lnTo>
                  <a:lnTo>
                    <a:pt x="0" y="0"/>
                  </a:lnTo>
                  <a:lnTo>
                    <a:pt x="45720" y="83820"/>
                  </a:lnTo>
                  <a:lnTo>
                    <a:pt x="66395" y="53809"/>
                  </a:lnTo>
                  <a:lnTo>
                    <a:pt x="1592567" y="1122426"/>
                  </a:lnTo>
                  <a:lnTo>
                    <a:pt x="1612392" y="1184160"/>
                  </a:lnTo>
                  <a:lnTo>
                    <a:pt x="1623060" y="1181112"/>
                  </a:lnTo>
                  <a:lnTo>
                    <a:pt x="1615071" y="1156246"/>
                  </a:lnTo>
                  <a:lnTo>
                    <a:pt x="1636776" y="1196352"/>
                  </a:lnTo>
                  <a:lnTo>
                    <a:pt x="1645920" y="1190256"/>
                  </a:lnTo>
                  <a:lnTo>
                    <a:pt x="1616697" y="1136332"/>
                  </a:lnTo>
                  <a:lnTo>
                    <a:pt x="1620012" y="1130808"/>
                  </a:lnTo>
                  <a:lnTo>
                    <a:pt x="1609852" y="1123696"/>
                  </a:lnTo>
                  <a:lnTo>
                    <a:pt x="1596974" y="1099921"/>
                  </a:lnTo>
                  <a:lnTo>
                    <a:pt x="1595221" y="1094460"/>
                  </a:lnTo>
                  <a:lnTo>
                    <a:pt x="1638287" y="1129296"/>
                  </a:lnTo>
                  <a:lnTo>
                    <a:pt x="1642110" y="1124712"/>
                  </a:lnTo>
                  <a:lnTo>
                    <a:pt x="1643253" y="1123797"/>
                  </a:lnTo>
                  <a:lnTo>
                    <a:pt x="1647444" y="11231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1523" y="4491228"/>
              <a:ext cx="96012" cy="960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0144" y="3204972"/>
              <a:ext cx="176784" cy="1767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9224" y="3204972"/>
              <a:ext cx="175260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8684" y="3204972"/>
              <a:ext cx="176784" cy="1767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1540" y="3204972"/>
              <a:ext cx="176784" cy="1767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35552" y="2058923"/>
              <a:ext cx="2856230" cy="1153795"/>
            </a:xfrm>
            <a:custGeom>
              <a:avLst/>
              <a:gdLst/>
              <a:ahLst/>
              <a:cxnLst/>
              <a:rect l="l" t="t" r="r" b="b"/>
              <a:pathLst>
                <a:path w="2856229" h="1153795">
                  <a:moveTo>
                    <a:pt x="2855976" y="7620"/>
                  </a:moveTo>
                  <a:lnTo>
                    <a:pt x="2763012" y="0"/>
                  </a:lnTo>
                  <a:lnTo>
                    <a:pt x="2764218" y="3111"/>
                  </a:lnTo>
                  <a:lnTo>
                    <a:pt x="2763012" y="3048"/>
                  </a:lnTo>
                  <a:lnTo>
                    <a:pt x="2764358" y="6121"/>
                  </a:lnTo>
                  <a:lnTo>
                    <a:pt x="2763012" y="6096"/>
                  </a:lnTo>
                  <a:lnTo>
                    <a:pt x="2765171" y="10604"/>
                  </a:lnTo>
                  <a:lnTo>
                    <a:pt x="2763012" y="10668"/>
                  </a:lnTo>
                  <a:lnTo>
                    <a:pt x="2775547" y="34302"/>
                  </a:lnTo>
                  <a:lnTo>
                    <a:pt x="0" y="1143000"/>
                  </a:lnTo>
                  <a:lnTo>
                    <a:pt x="4572" y="1153668"/>
                  </a:lnTo>
                  <a:lnTo>
                    <a:pt x="2558719" y="132029"/>
                  </a:lnTo>
                  <a:lnTo>
                    <a:pt x="251447" y="1143000"/>
                  </a:lnTo>
                  <a:lnTo>
                    <a:pt x="256019" y="1153668"/>
                  </a:lnTo>
                  <a:lnTo>
                    <a:pt x="2590381" y="130822"/>
                  </a:lnTo>
                  <a:lnTo>
                    <a:pt x="509016" y="1143000"/>
                  </a:lnTo>
                  <a:lnTo>
                    <a:pt x="513588" y="1153668"/>
                  </a:lnTo>
                  <a:lnTo>
                    <a:pt x="2654706" y="111010"/>
                  </a:lnTo>
                  <a:lnTo>
                    <a:pt x="751332" y="1143000"/>
                  </a:lnTo>
                  <a:lnTo>
                    <a:pt x="755904" y="1153668"/>
                  </a:lnTo>
                  <a:lnTo>
                    <a:pt x="2783916" y="53403"/>
                  </a:lnTo>
                  <a:lnTo>
                    <a:pt x="2793492" y="77724"/>
                  </a:lnTo>
                  <a:lnTo>
                    <a:pt x="2795079" y="75946"/>
                  </a:lnTo>
                  <a:lnTo>
                    <a:pt x="2796540" y="79248"/>
                  </a:lnTo>
                  <a:lnTo>
                    <a:pt x="2797530" y="78041"/>
                  </a:lnTo>
                  <a:lnTo>
                    <a:pt x="2799588" y="82296"/>
                  </a:lnTo>
                  <a:lnTo>
                    <a:pt x="2800426" y="81191"/>
                  </a:lnTo>
                  <a:lnTo>
                    <a:pt x="2802636" y="85344"/>
                  </a:lnTo>
                  <a:lnTo>
                    <a:pt x="2836100" y="36576"/>
                  </a:lnTo>
                  <a:lnTo>
                    <a:pt x="285597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5315" y="3204972"/>
              <a:ext cx="176784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2872" y="3204972"/>
              <a:ext cx="176784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856" y="3204972"/>
              <a:ext cx="176784" cy="1767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5188" y="3204972"/>
              <a:ext cx="176784" cy="17678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29200" y="2066543"/>
              <a:ext cx="1923414" cy="1144905"/>
            </a:xfrm>
            <a:custGeom>
              <a:avLst/>
              <a:gdLst/>
              <a:ahLst/>
              <a:cxnLst/>
              <a:rect l="l" t="t" r="r" b="b"/>
              <a:pathLst>
                <a:path w="1923415" h="1144905">
                  <a:moveTo>
                    <a:pt x="1923288" y="25908"/>
                  </a:moveTo>
                  <a:lnTo>
                    <a:pt x="1840534" y="35407"/>
                  </a:lnTo>
                  <a:lnTo>
                    <a:pt x="1842630" y="32004"/>
                  </a:lnTo>
                  <a:lnTo>
                    <a:pt x="1862328" y="0"/>
                  </a:lnTo>
                  <a:lnTo>
                    <a:pt x="1769364" y="7620"/>
                  </a:lnTo>
                  <a:lnTo>
                    <a:pt x="1788642" y="38887"/>
                  </a:lnTo>
                  <a:lnTo>
                    <a:pt x="0" y="1136904"/>
                  </a:lnTo>
                  <a:lnTo>
                    <a:pt x="6096" y="1144524"/>
                  </a:lnTo>
                  <a:lnTo>
                    <a:pt x="1794408" y="48221"/>
                  </a:lnTo>
                  <a:lnTo>
                    <a:pt x="1813560" y="79248"/>
                  </a:lnTo>
                  <a:lnTo>
                    <a:pt x="1833689" y="46532"/>
                  </a:lnTo>
                  <a:lnTo>
                    <a:pt x="1838236" y="52298"/>
                  </a:lnTo>
                  <a:lnTo>
                    <a:pt x="1834883" y="53340"/>
                  </a:lnTo>
                  <a:lnTo>
                    <a:pt x="1849081" y="68300"/>
                  </a:lnTo>
                  <a:lnTo>
                    <a:pt x="251447" y="1136904"/>
                  </a:lnTo>
                  <a:lnTo>
                    <a:pt x="257543" y="1144524"/>
                  </a:lnTo>
                  <a:lnTo>
                    <a:pt x="1823643" y="98501"/>
                  </a:lnTo>
                  <a:lnTo>
                    <a:pt x="509016" y="1136904"/>
                  </a:lnTo>
                  <a:lnTo>
                    <a:pt x="515112" y="1144524"/>
                  </a:lnTo>
                  <a:lnTo>
                    <a:pt x="1836750" y="101752"/>
                  </a:lnTo>
                  <a:lnTo>
                    <a:pt x="751319" y="1136904"/>
                  </a:lnTo>
                  <a:lnTo>
                    <a:pt x="758939" y="1144524"/>
                  </a:lnTo>
                  <a:lnTo>
                    <a:pt x="1865680" y="89065"/>
                  </a:lnTo>
                  <a:lnTo>
                    <a:pt x="1877555" y="106680"/>
                  </a:lnTo>
                  <a:lnTo>
                    <a:pt x="1879092" y="103962"/>
                  </a:lnTo>
                  <a:lnTo>
                    <a:pt x="1883664" y="109728"/>
                  </a:lnTo>
                  <a:lnTo>
                    <a:pt x="1885251" y="106362"/>
                  </a:lnTo>
                  <a:lnTo>
                    <a:pt x="1892795" y="114300"/>
                  </a:lnTo>
                  <a:lnTo>
                    <a:pt x="1908035" y="70104"/>
                  </a:lnTo>
                  <a:lnTo>
                    <a:pt x="1923237" y="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3820" y="3204972"/>
              <a:ext cx="176783" cy="1767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4971" y="2066543"/>
              <a:ext cx="782320" cy="1143000"/>
            </a:xfrm>
            <a:custGeom>
              <a:avLst/>
              <a:gdLst/>
              <a:ahLst/>
              <a:cxnLst/>
              <a:rect l="l" t="t" r="r" b="b"/>
              <a:pathLst>
                <a:path w="782320" h="1143000">
                  <a:moveTo>
                    <a:pt x="12192" y="92964"/>
                  </a:moveTo>
                  <a:lnTo>
                    <a:pt x="0" y="0"/>
                  </a:lnTo>
                  <a:lnTo>
                    <a:pt x="80772" y="45720"/>
                  </a:lnTo>
                  <a:lnTo>
                    <a:pt x="67498" y="54864"/>
                  </a:lnTo>
                  <a:lnTo>
                    <a:pt x="42672" y="54864"/>
                  </a:lnTo>
                  <a:lnTo>
                    <a:pt x="35052" y="60960"/>
                  </a:lnTo>
                  <a:lnTo>
                    <a:pt x="42592" y="72021"/>
                  </a:lnTo>
                  <a:lnTo>
                    <a:pt x="12192" y="92964"/>
                  </a:lnTo>
                  <a:close/>
                </a:path>
                <a:path w="782320" h="1143000">
                  <a:moveTo>
                    <a:pt x="42592" y="72021"/>
                  </a:moveTo>
                  <a:lnTo>
                    <a:pt x="35052" y="60960"/>
                  </a:lnTo>
                  <a:lnTo>
                    <a:pt x="42672" y="54864"/>
                  </a:lnTo>
                  <a:lnTo>
                    <a:pt x="50608" y="66499"/>
                  </a:lnTo>
                  <a:lnTo>
                    <a:pt x="42592" y="72021"/>
                  </a:lnTo>
                  <a:close/>
                </a:path>
                <a:path w="782320" h="1143000">
                  <a:moveTo>
                    <a:pt x="50608" y="66499"/>
                  </a:moveTo>
                  <a:lnTo>
                    <a:pt x="42672" y="54864"/>
                  </a:lnTo>
                  <a:lnTo>
                    <a:pt x="67498" y="54864"/>
                  </a:lnTo>
                  <a:lnTo>
                    <a:pt x="50608" y="66499"/>
                  </a:lnTo>
                  <a:close/>
                </a:path>
                <a:path w="782320" h="1143000">
                  <a:moveTo>
                    <a:pt x="772668" y="1143000"/>
                  </a:moveTo>
                  <a:lnTo>
                    <a:pt x="42592" y="72021"/>
                  </a:lnTo>
                  <a:lnTo>
                    <a:pt x="50608" y="66499"/>
                  </a:lnTo>
                  <a:lnTo>
                    <a:pt x="781812" y="1138428"/>
                  </a:lnTo>
                  <a:lnTo>
                    <a:pt x="772668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136" y="3204972"/>
              <a:ext cx="176783" cy="1767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014972" y="2066543"/>
              <a:ext cx="1022985" cy="1144905"/>
            </a:xfrm>
            <a:custGeom>
              <a:avLst/>
              <a:gdLst/>
              <a:ahLst/>
              <a:cxnLst/>
              <a:rect l="l" t="t" r="r" b="b"/>
              <a:pathLst>
                <a:path w="1022984" h="1144905">
                  <a:moveTo>
                    <a:pt x="24383" y="89916"/>
                  </a:moveTo>
                  <a:lnTo>
                    <a:pt x="0" y="0"/>
                  </a:lnTo>
                  <a:lnTo>
                    <a:pt x="86867" y="35052"/>
                  </a:lnTo>
                  <a:lnTo>
                    <a:pt x="71246" y="48768"/>
                  </a:lnTo>
                  <a:lnTo>
                    <a:pt x="50291" y="48768"/>
                  </a:lnTo>
                  <a:lnTo>
                    <a:pt x="42671" y="56388"/>
                  </a:lnTo>
                  <a:lnTo>
                    <a:pt x="51419" y="66177"/>
                  </a:lnTo>
                  <a:lnTo>
                    <a:pt x="24383" y="89916"/>
                  </a:lnTo>
                  <a:close/>
                </a:path>
                <a:path w="1022984" h="1144905">
                  <a:moveTo>
                    <a:pt x="51419" y="66177"/>
                  </a:moveTo>
                  <a:lnTo>
                    <a:pt x="42671" y="56388"/>
                  </a:lnTo>
                  <a:lnTo>
                    <a:pt x="50291" y="48768"/>
                  </a:lnTo>
                  <a:lnTo>
                    <a:pt x="59504" y="59078"/>
                  </a:lnTo>
                  <a:lnTo>
                    <a:pt x="51419" y="66177"/>
                  </a:lnTo>
                  <a:close/>
                </a:path>
                <a:path w="1022984" h="1144905">
                  <a:moveTo>
                    <a:pt x="59504" y="59078"/>
                  </a:moveTo>
                  <a:lnTo>
                    <a:pt x="50291" y="48768"/>
                  </a:lnTo>
                  <a:lnTo>
                    <a:pt x="71246" y="48768"/>
                  </a:lnTo>
                  <a:lnTo>
                    <a:pt x="59504" y="59078"/>
                  </a:lnTo>
                  <a:close/>
                </a:path>
                <a:path w="1022984" h="1144905">
                  <a:moveTo>
                    <a:pt x="1014984" y="1144524"/>
                  </a:moveTo>
                  <a:lnTo>
                    <a:pt x="51419" y="66177"/>
                  </a:lnTo>
                  <a:lnTo>
                    <a:pt x="59504" y="59078"/>
                  </a:lnTo>
                  <a:lnTo>
                    <a:pt x="1022604" y="1136904"/>
                  </a:lnTo>
                  <a:lnTo>
                    <a:pt x="1014984" y="11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3692" y="3204972"/>
              <a:ext cx="176783" cy="17678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14972" y="2066543"/>
              <a:ext cx="1280160" cy="1144905"/>
            </a:xfrm>
            <a:custGeom>
              <a:avLst/>
              <a:gdLst/>
              <a:ahLst/>
              <a:cxnLst/>
              <a:rect l="l" t="t" r="r" b="b"/>
              <a:pathLst>
                <a:path w="1280159" h="1144905">
                  <a:moveTo>
                    <a:pt x="33527" y="86868"/>
                  </a:moveTo>
                  <a:lnTo>
                    <a:pt x="0" y="0"/>
                  </a:lnTo>
                  <a:lnTo>
                    <a:pt x="89915" y="24384"/>
                  </a:lnTo>
                  <a:lnTo>
                    <a:pt x="73412" y="42672"/>
                  </a:lnTo>
                  <a:lnTo>
                    <a:pt x="54863" y="42672"/>
                  </a:lnTo>
                  <a:lnTo>
                    <a:pt x="48767" y="50292"/>
                  </a:lnTo>
                  <a:lnTo>
                    <a:pt x="58606" y="59078"/>
                  </a:lnTo>
                  <a:lnTo>
                    <a:pt x="33527" y="86868"/>
                  </a:lnTo>
                  <a:close/>
                </a:path>
                <a:path w="1280159" h="1144905">
                  <a:moveTo>
                    <a:pt x="58606" y="59078"/>
                  </a:moveTo>
                  <a:lnTo>
                    <a:pt x="48767" y="50292"/>
                  </a:lnTo>
                  <a:lnTo>
                    <a:pt x="54863" y="42672"/>
                  </a:lnTo>
                  <a:lnTo>
                    <a:pt x="65134" y="51844"/>
                  </a:lnTo>
                  <a:lnTo>
                    <a:pt x="58606" y="59078"/>
                  </a:lnTo>
                  <a:close/>
                </a:path>
                <a:path w="1280159" h="1144905">
                  <a:moveTo>
                    <a:pt x="65134" y="51844"/>
                  </a:moveTo>
                  <a:lnTo>
                    <a:pt x="54863" y="42672"/>
                  </a:lnTo>
                  <a:lnTo>
                    <a:pt x="73412" y="42672"/>
                  </a:lnTo>
                  <a:lnTo>
                    <a:pt x="65134" y="51844"/>
                  </a:lnTo>
                  <a:close/>
                </a:path>
                <a:path w="1280159" h="1144905">
                  <a:moveTo>
                    <a:pt x="1274063" y="1144524"/>
                  </a:moveTo>
                  <a:lnTo>
                    <a:pt x="58606" y="59078"/>
                  </a:lnTo>
                  <a:lnTo>
                    <a:pt x="65134" y="51844"/>
                  </a:lnTo>
                  <a:lnTo>
                    <a:pt x="1280159" y="1136904"/>
                  </a:lnTo>
                  <a:lnTo>
                    <a:pt x="1274063" y="11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0579" y="3204972"/>
              <a:ext cx="176783" cy="1767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14972" y="2066543"/>
              <a:ext cx="1527175" cy="1144905"/>
            </a:xfrm>
            <a:custGeom>
              <a:avLst/>
              <a:gdLst/>
              <a:ahLst/>
              <a:cxnLst/>
              <a:rect l="l" t="t" r="r" b="b"/>
              <a:pathLst>
                <a:path w="1527175" h="1144905">
                  <a:moveTo>
                    <a:pt x="41147" y="83820"/>
                  </a:moveTo>
                  <a:lnTo>
                    <a:pt x="0" y="0"/>
                  </a:lnTo>
                  <a:lnTo>
                    <a:pt x="91439" y="16764"/>
                  </a:lnTo>
                  <a:lnTo>
                    <a:pt x="75437" y="38100"/>
                  </a:lnTo>
                  <a:lnTo>
                    <a:pt x="59435" y="38100"/>
                  </a:lnTo>
                  <a:lnTo>
                    <a:pt x="51815" y="45720"/>
                  </a:lnTo>
                  <a:lnTo>
                    <a:pt x="63287" y="54300"/>
                  </a:lnTo>
                  <a:lnTo>
                    <a:pt x="41147" y="83820"/>
                  </a:lnTo>
                  <a:close/>
                </a:path>
                <a:path w="1527175" h="1144905">
                  <a:moveTo>
                    <a:pt x="63287" y="54300"/>
                  </a:moveTo>
                  <a:lnTo>
                    <a:pt x="51815" y="45720"/>
                  </a:lnTo>
                  <a:lnTo>
                    <a:pt x="59435" y="38100"/>
                  </a:lnTo>
                  <a:lnTo>
                    <a:pt x="69683" y="45772"/>
                  </a:lnTo>
                  <a:lnTo>
                    <a:pt x="63287" y="54300"/>
                  </a:lnTo>
                  <a:close/>
                </a:path>
                <a:path w="1527175" h="1144905">
                  <a:moveTo>
                    <a:pt x="69683" y="45772"/>
                  </a:moveTo>
                  <a:lnTo>
                    <a:pt x="59435" y="38100"/>
                  </a:lnTo>
                  <a:lnTo>
                    <a:pt x="75437" y="38100"/>
                  </a:lnTo>
                  <a:lnTo>
                    <a:pt x="69683" y="45772"/>
                  </a:lnTo>
                  <a:close/>
                </a:path>
                <a:path w="1527175" h="1144905">
                  <a:moveTo>
                    <a:pt x="1520951" y="1144524"/>
                  </a:moveTo>
                  <a:lnTo>
                    <a:pt x="63287" y="54300"/>
                  </a:lnTo>
                  <a:lnTo>
                    <a:pt x="69683" y="45772"/>
                  </a:lnTo>
                  <a:lnTo>
                    <a:pt x="1527047" y="1136904"/>
                  </a:lnTo>
                  <a:lnTo>
                    <a:pt x="1520951" y="11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2896" y="3204972"/>
              <a:ext cx="176783" cy="1767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14972" y="2066543"/>
              <a:ext cx="1769745" cy="1144905"/>
            </a:xfrm>
            <a:custGeom>
              <a:avLst/>
              <a:gdLst/>
              <a:ahLst/>
              <a:cxnLst/>
              <a:rect l="l" t="t" r="r" b="b"/>
              <a:pathLst>
                <a:path w="1769745" h="1144905">
                  <a:moveTo>
                    <a:pt x="47243" y="80772"/>
                  </a:moveTo>
                  <a:lnTo>
                    <a:pt x="0" y="0"/>
                  </a:lnTo>
                  <a:lnTo>
                    <a:pt x="92963" y="10668"/>
                  </a:lnTo>
                  <a:lnTo>
                    <a:pt x="78055" y="33528"/>
                  </a:lnTo>
                  <a:lnTo>
                    <a:pt x="60959" y="33528"/>
                  </a:lnTo>
                  <a:lnTo>
                    <a:pt x="54863" y="42672"/>
                  </a:lnTo>
                  <a:lnTo>
                    <a:pt x="66994" y="50488"/>
                  </a:lnTo>
                  <a:lnTo>
                    <a:pt x="47243" y="80772"/>
                  </a:lnTo>
                  <a:close/>
                </a:path>
                <a:path w="1769745" h="1144905">
                  <a:moveTo>
                    <a:pt x="66994" y="50488"/>
                  </a:moveTo>
                  <a:lnTo>
                    <a:pt x="54863" y="42672"/>
                  </a:lnTo>
                  <a:lnTo>
                    <a:pt x="60959" y="33528"/>
                  </a:lnTo>
                  <a:lnTo>
                    <a:pt x="72988" y="41296"/>
                  </a:lnTo>
                  <a:lnTo>
                    <a:pt x="66994" y="50488"/>
                  </a:lnTo>
                  <a:close/>
                </a:path>
                <a:path w="1769745" h="1144905">
                  <a:moveTo>
                    <a:pt x="72988" y="41296"/>
                  </a:moveTo>
                  <a:lnTo>
                    <a:pt x="60959" y="33528"/>
                  </a:lnTo>
                  <a:lnTo>
                    <a:pt x="78055" y="33528"/>
                  </a:lnTo>
                  <a:lnTo>
                    <a:pt x="72988" y="41296"/>
                  </a:lnTo>
                  <a:close/>
                </a:path>
                <a:path w="1769745" h="1144905">
                  <a:moveTo>
                    <a:pt x="1764792" y="1144524"/>
                  </a:moveTo>
                  <a:lnTo>
                    <a:pt x="66994" y="50488"/>
                  </a:lnTo>
                  <a:lnTo>
                    <a:pt x="72988" y="41296"/>
                  </a:lnTo>
                  <a:lnTo>
                    <a:pt x="1769364" y="1136904"/>
                  </a:lnTo>
                  <a:lnTo>
                    <a:pt x="1764792" y="11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976" y="3204972"/>
              <a:ext cx="176783" cy="17678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14972" y="2066543"/>
              <a:ext cx="2026920" cy="1144905"/>
            </a:xfrm>
            <a:custGeom>
              <a:avLst/>
              <a:gdLst/>
              <a:ahLst/>
              <a:cxnLst/>
              <a:rect l="l" t="t" r="r" b="b"/>
              <a:pathLst>
                <a:path w="2026920" h="1144905">
                  <a:moveTo>
                    <a:pt x="51816" y="77724"/>
                  </a:moveTo>
                  <a:lnTo>
                    <a:pt x="0" y="0"/>
                  </a:lnTo>
                  <a:lnTo>
                    <a:pt x="92964" y="4572"/>
                  </a:lnTo>
                  <a:lnTo>
                    <a:pt x="78390" y="30480"/>
                  </a:lnTo>
                  <a:lnTo>
                    <a:pt x="62484" y="30480"/>
                  </a:lnTo>
                  <a:lnTo>
                    <a:pt x="57912" y="39624"/>
                  </a:lnTo>
                  <a:lnTo>
                    <a:pt x="69561" y="46176"/>
                  </a:lnTo>
                  <a:lnTo>
                    <a:pt x="51816" y="77724"/>
                  </a:lnTo>
                  <a:close/>
                </a:path>
                <a:path w="2026920" h="1144905">
                  <a:moveTo>
                    <a:pt x="69561" y="46176"/>
                  </a:moveTo>
                  <a:lnTo>
                    <a:pt x="57912" y="39624"/>
                  </a:lnTo>
                  <a:lnTo>
                    <a:pt x="62484" y="30480"/>
                  </a:lnTo>
                  <a:lnTo>
                    <a:pt x="74563" y="37283"/>
                  </a:lnTo>
                  <a:lnTo>
                    <a:pt x="69561" y="46176"/>
                  </a:lnTo>
                  <a:close/>
                </a:path>
                <a:path w="2026920" h="1144905">
                  <a:moveTo>
                    <a:pt x="74563" y="37283"/>
                  </a:moveTo>
                  <a:lnTo>
                    <a:pt x="62484" y="30480"/>
                  </a:lnTo>
                  <a:lnTo>
                    <a:pt x="78390" y="30480"/>
                  </a:lnTo>
                  <a:lnTo>
                    <a:pt x="74563" y="37283"/>
                  </a:lnTo>
                  <a:close/>
                </a:path>
                <a:path w="2026920" h="1144905">
                  <a:moveTo>
                    <a:pt x="2022348" y="1144524"/>
                  </a:moveTo>
                  <a:lnTo>
                    <a:pt x="69561" y="46176"/>
                  </a:lnTo>
                  <a:lnTo>
                    <a:pt x="74563" y="37283"/>
                  </a:lnTo>
                  <a:lnTo>
                    <a:pt x="2026920" y="1136904"/>
                  </a:lnTo>
                  <a:lnTo>
                    <a:pt x="2022348" y="1144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3247" y="3204972"/>
              <a:ext cx="176783" cy="1767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014972" y="2066544"/>
              <a:ext cx="2298700" cy="1146175"/>
            </a:xfrm>
            <a:custGeom>
              <a:avLst/>
              <a:gdLst/>
              <a:ahLst/>
              <a:cxnLst/>
              <a:rect l="l" t="t" r="r" b="b"/>
              <a:pathLst>
                <a:path w="2298700" h="1146175">
                  <a:moveTo>
                    <a:pt x="56387" y="74675"/>
                  </a:moveTo>
                  <a:lnTo>
                    <a:pt x="0" y="0"/>
                  </a:lnTo>
                  <a:lnTo>
                    <a:pt x="92964" y="0"/>
                  </a:lnTo>
                  <a:lnTo>
                    <a:pt x="80274" y="25908"/>
                  </a:lnTo>
                  <a:lnTo>
                    <a:pt x="64008" y="25908"/>
                  </a:lnTo>
                  <a:lnTo>
                    <a:pt x="59436" y="36575"/>
                  </a:lnTo>
                  <a:lnTo>
                    <a:pt x="71994" y="42812"/>
                  </a:lnTo>
                  <a:lnTo>
                    <a:pt x="56387" y="74675"/>
                  </a:lnTo>
                  <a:close/>
                </a:path>
                <a:path w="2298700" h="1146175">
                  <a:moveTo>
                    <a:pt x="71994" y="42812"/>
                  </a:moveTo>
                  <a:lnTo>
                    <a:pt x="59436" y="36575"/>
                  </a:lnTo>
                  <a:lnTo>
                    <a:pt x="64008" y="25908"/>
                  </a:lnTo>
                  <a:lnTo>
                    <a:pt x="77092" y="32405"/>
                  </a:lnTo>
                  <a:lnTo>
                    <a:pt x="71994" y="42812"/>
                  </a:lnTo>
                  <a:close/>
                </a:path>
                <a:path w="2298700" h="1146175">
                  <a:moveTo>
                    <a:pt x="77092" y="32405"/>
                  </a:moveTo>
                  <a:lnTo>
                    <a:pt x="64008" y="25908"/>
                  </a:lnTo>
                  <a:lnTo>
                    <a:pt x="80274" y="25908"/>
                  </a:lnTo>
                  <a:lnTo>
                    <a:pt x="77092" y="32405"/>
                  </a:lnTo>
                  <a:close/>
                </a:path>
                <a:path w="2298700" h="1146175">
                  <a:moveTo>
                    <a:pt x="2293620" y="1146048"/>
                  </a:moveTo>
                  <a:lnTo>
                    <a:pt x="71994" y="42812"/>
                  </a:lnTo>
                  <a:lnTo>
                    <a:pt x="77092" y="32405"/>
                  </a:lnTo>
                  <a:lnTo>
                    <a:pt x="2298192" y="1135380"/>
                  </a:lnTo>
                  <a:lnTo>
                    <a:pt x="2293620" y="1146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5564" y="3204972"/>
              <a:ext cx="176783" cy="1767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14972" y="2063496"/>
              <a:ext cx="2540635" cy="1149350"/>
            </a:xfrm>
            <a:custGeom>
              <a:avLst/>
              <a:gdLst/>
              <a:ahLst/>
              <a:cxnLst/>
              <a:rect l="l" t="t" r="r" b="b"/>
              <a:pathLst>
                <a:path w="2540634" h="1149350">
                  <a:moveTo>
                    <a:pt x="59435" y="76200"/>
                  </a:moveTo>
                  <a:lnTo>
                    <a:pt x="0" y="3047"/>
                  </a:lnTo>
                  <a:lnTo>
                    <a:pt x="92963" y="0"/>
                  </a:lnTo>
                  <a:lnTo>
                    <a:pt x="80893" y="27431"/>
                  </a:lnTo>
                  <a:lnTo>
                    <a:pt x="65532" y="27431"/>
                  </a:lnTo>
                  <a:lnTo>
                    <a:pt x="60959" y="36575"/>
                  </a:lnTo>
                  <a:lnTo>
                    <a:pt x="74244" y="42543"/>
                  </a:lnTo>
                  <a:lnTo>
                    <a:pt x="59435" y="76200"/>
                  </a:lnTo>
                  <a:close/>
                </a:path>
                <a:path w="2540634" h="1149350">
                  <a:moveTo>
                    <a:pt x="74244" y="42543"/>
                  </a:moveTo>
                  <a:lnTo>
                    <a:pt x="60959" y="36575"/>
                  </a:lnTo>
                  <a:lnTo>
                    <a:pt x="65532" y="27431"/>
                  </a:lnTo>
                  <a:lnTo>
                    <a:pt x="78360" y="33190"/>
                  </a:lnTo>
                  <a:lnTo>
                    <a:pt x="74244" y="42543"/>
                  </a:lnTo>
                  <a:close/>
                </a:path>
                <a:path w="2540634" h="1149350">
                  <a:moveTo>
                    <a:pt x="78360" y="33190"/>
                  </a:moveTo>
                  <a:lnTo>
                    <a:pt x="65532" y="27431"/>
                  </a:lnTo>
                  <a:lnTo>
                    <a:pt x="80893" y="27431"/>
                  </a:lnTo>
                  <a:lnTo>
                    <a:pt x="78360" y="33190"/>
                  </a:lnTo>
                  <a:close/>
                </a:path>
                <a:path w="2540634" h="1149350">
                  <a:moveTo>
                    <a:pt x="2537460" y="1149096"/>
                  </a:moveTo>
                  <a:lnTo>
                    <a:pt x="74244" y="42543"/>
                  </a:lnTo>
                  <a:lnTo>
                    <a:pt x="78360" y="33190"/>
                  </a:lnTo>
                  <a:lnTo>
                    <a:pt x="2540508" y="1138428"/>
                  </a:lnTo>
                  <a:lnTo>
                    <a:pt x="2537460" y="1149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120" y="3204972"/>
              <a:ext cx="176783" cy="17678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037063" y="2058923"/>
              <a:ext cx="5777865" cy="2510155"/>
            </a:xfrm>
            <a:custGeom>
              <a:avLst/>
              <a:gdLst/>
              <a:ahLst/>
              <a:cxnLst/>
              <a:rect l="l" t="t" r="r" b="b"/>
              <a:pathLst>
                <a:path w="5777865" h="2510154">
                  <a:moveTo>
                    <a:pt x="5774448" y="1321308"/>
                  </a:moveTo>
                  <a:lnTo>
                    <a:pt x="5698121" y="1313802"/>
                  </a:lnTo>
                  <a:lnTo>
                    <a:pt x="5698121" y="1356868"/>
                  </a:lnTo>
                  <a:lnTo>
                    <a:pt x="3816007" y="2364181"/>
                  </a:lnTo>
                  <a:lnTo>
                    <a:pt x="5130203" y="1563662"/>
                  </a:lnTo>
                  <a:lnTo>
                    <a:pt x="5697626" y="1355521"/>
                  </a:lnTo>
                  <a:lnTo>
                    <a:pt x="5698121" y="1356868"/>
                  </a:lnTo>
                  <a:lnTo>
                    <a:pt x="5698121" y="1313802"/>
                  </a:lnTo>
                  <a:lnTo>
                    <a:pt x="5681484" y="1312164"/>
                  </a:lnTo>
                  <a:lnTo>
                    <a:pt x="5685968" y="1324216"/>
                  </a:lnTo>
                  <a:lnTo>
                    <a:pt x="5681484" y="1324356"/>
                  </a:lnTo>
                  <a:lnTo>
                    <a:pt x="5693143" y="1346352"/>
                  </a:lnTo>
                  <a:lnTo>
                    <a:pt x="5175542" y="1536052"/>
                  </a:lnTo>
                  <a:lnTo>
                    <a:pt x="5445925" y="1371346"/>
                  </a:lnTo>
                  <a:lnTo>
                    <a:pt x="5454396" y="1392936"/>
                  </a:lnTo>
                  <a:lnTo>
                    <a:pt x="5458396" y="1388338"/>
                  </a:lnTo>
                  <a:lnTo>
                    <a:pt x="5466600" y="1402080"/>
                  </a:lnTo>
                  <a:lnTo>
                    <a:pt x="5496953" y="1353312"/>
                  </a:lnTo>
                  <a:lnTo>
                    <a:pt x="5516880" y="1321308"/>
                  </a:lnTo>
                  <a:lnTo>
                    <a:pt x="5441861" y="1316393"/>
                  </a:lnTo>
                  <a:lnTo>
                    <a:pt x="5441861" y="1360982"/>
                  </a:lnTo>
                  <a:lnTo>
                    <a:pt x="5124386" y="1554797"/>
                  </a:lnTo>
                  <a:lnTo>
                    <a:pt x="5079225" y="1571358"/>
                  </a:lnTo>
                  <a:lnTo>
                    <a:pt x="5079225" y="1582356"/>
                  </a:lnTo>
                  <a:lnTo>
                    <a:pt x="3775341" y="2378367"/>
                  </a:lnTo>
                  <a:lnTo>
                    <a:pt x="4728375" y="1711058"/>
                  </a:lnTo>
                  <a:lnTo>
                    <a:pt x="5079225" y="1582356"/>
                  </a:lnTo>
                  <a:lnTo>
                    <a:pt x="5079225" y="1571358"/>
                  </a:lnTo>
                  <a:lnTo>
                    <a:pt x="4761725" y="1687715"/>
                  </a:lnTo>
                  <a:lnTo>
                    <a:pt x="4941913" y="1561553"/>
                  </a:lnTo>
                  <a:lnTo>
                    <a:pt x="5440819" y="1358836"/>
                  </a:lnTo>
                  <a:lnTo>
                    <a:pt x="5441404" y="1359814"/>
                  </a:lnTo>
                  <a:lnTo>
                    <a:pt x="5441861" y="1360982"/>
                  </a:lnTo>
                  <a:lnTo>
                    <a:pt x="5441861" y="1316393"/>
                  </a:lnTo>
                  <a:lnTo>
                    <a:pt x="5423916" y="1315212"/>
                  </a:lnTo>
                  <a:lnTo>
                    <a:pt x="5429669" y="1329893"/>
                  </a:lnTo>
                  <a:lnTo>
                    <a:pt x="5423928" y="1330452"/>
                  </a:lnTo>
                  <a:lnTo>
                    <a:pt x="5435549" y="1349984"/>
                  </a:lnTo>
                  <a:lnTo>
                    <a:pt x="4980165" y="1534756"/>
                  </a:lnTo>
                  <a:lnTo>
                    <a:pt x="5208740" y="1374711"/>
                  </a:lnTo>
                  <a:lnTo>
                    <a:pt x="5230380" y="1405128"/>
                  </a:lnTo>
                  <a:lnTo>
                    <a:pt x="5255285" y="1357884"/>
                  </a:lnTo>
                  <a:lnTo>
                    <a:pt x="5274576" y="1321308"/>
                  </a:lnTo>
                  <a:lnTo>
                    <a:pt x="5181612" y="1336548"/>
                  </a:lnTo>
                  <a:lnTo>
                    <a:pt x="5202377" y="1365770"/>
                  </a:lnTo>
                  <a:lnTo>
                    <a:pt x="4935550" y="1552867"/>
                  </a:lnTo>
                  <a:lnTo>
                    <a:pt x="4897336" y="1568386"/>
                  </a:lnTo>
                  <a:lnTo>
                    <a:pt x="4897336" y="1579664"/>
                  </a:lnTo>
                  <a:lnTo>
                    <a:pt x="4722977" y="1701914"/>
                  </a:lnTo>
                  <a:lnTo>
                    <a:pt x="4689703" y="1714119"/>
                  </a:lnTo>
                  <a:lnTo>
                    <a:pt x="4689703" y="1725244"/>
                  </a:lnTo>
                  <a:lnTo>
                    <a:pt x="3752646" y="2382278"/>
                  </a:lnTo>
                  <a:lnTo>
                    <a:pt x="4412018" y="1827098"/>
                  </a:lnTo>
                  <a:lnTo>
                    <a:pt x="4689703" y="1725244"/>
                  </a:lnTo>
                  <a:lnTo>
                    <a:pt x="4689703" y="1714119"/>
                  </a:lnTo>
                  <a:lnTo>
                    <a:pt x="4435627" y="1807222"/>
                  </a:lnTo>
                  <a:lnTo>
                    <a:pt x="4527359" y="1729994"/>
                  </a:lnTo>
                  <a:lnTo>
                    <a:pt x="4897336" y="1579664"/>
                  </a:lnTo>
                  <a:lnTo>
                    <a:pt x="4897336" y="1568386"/>
                  </a:lnTo>
                  <a:lnTo>
                    <a:pt x="4553699" y="1707819"/>
                  </a:lnTo>
                  <a:lnTo>
                    <a:pt x="4817262" y="1485900"/>
                  </a:lnTo>
                  <a:lnTo>
                    <a:pt x="5138877" y="1336840"/>
                  </a:lnTo>
                  <a:lnTo>
                    <a:pt x="5154168" y="1370076"/>
                  </a:lnTo>
                  <a:lnTo>
                    <a:pt x="5193792" y="1321308"/>
                  </a:lnTo>
                  <a:lnTo>
                    <a:pt x="5213604" y="1296924"/>
                  </a:lnTo>
                  <a:lnTo>
                    <a:pt x="5119116" y="1293876"/>
                  </a:lnTo>
                  <a:lnTo>
                    <a:pt x="5134610" y="1327543"/>
                  </a:lnTo>
                  <a:lnTo>
                    <a:pt x="4966398" y="1405407"/>
                  </a:lnTo>
                  <a:lnTo>
                    <a:pt x="4985245" y="1362456"/>
                  </a:lnTo>
                  <a:lnTo>
                    <a:pt x="5003292" y="1321308"/>
                  </a:lnTo>
                  <a:lnTo>
                    <a:pt x="4963858" y="1321308"/>
                  </a:lnTo>
                  <a:lnTo>
                    <a:pt x="4963858" y="1406588"/>
                  </a:lnTo>
                  <a:lnTo>
                    <a:pt x="4847501" y="1460449"/>
                  </a:lnTo>
                  <a:lnTo>
                    <a:pt x="4939144" y="1383271"/>
                  </a:lnTo>
                  <a:lnTo>
                    <a:pt x="4945380" y="1395984"/>
                  </a:lnTo>
                  <a:lnTo>
                    <a:pt x="4950028" y="1389989"/>
                  </a:lnTo>
                  <a:lnTo>
                    <a:pt x="4963858" y="1406588"/>
                  </a:lnTo>
                  <a:lnTo>
                    <a:pt x="4963858" y="1321308"/>
                  </a:lnTo>
                  <a:lnTo>
                    <a:pt x="4933759" y="1321308"/>
                  </a:lnTo>
                  <a:lnTo>
                    <a:pt x="4933759" y="1372273"/>
                  </a:lnTo>
                  <a:lnTo>
                    <a:pt x="4806899" y="1479232"/>
                  </a:lnTo>
                  <a:lnTo>
                    <a:pt x="4776686" y="1493227"/>
                  </a:lnTo>
                  <a:lnTo>
                    <a:pt x="4776686" y="1504708"/>
                  </a:lnTo>
                  <a:lnTo>
                    <a:pt x="4519180" y="1721815"/>
                  </a:lnTo>
                  <a:lnTo>
                    <a:pt x="4492879" y="1732495"/>
                  </a:lnTo>
                  <a:lnTo>
                    <a:pt x="4492879" y="1744002"/>
                  </a:lnTo>
                  <a:lnTo>
                    <a:pt x="4404258" y="1818716"/>
                  </a:lnTo>
                  <a:lnTo>
                    <a:pt x="4380687" y="1827364"/>
                  </a:lnTo>
                  <a:lnTo>
                    <a:pt x="4380687" y="1838591"/>
                  </a:lnTo>
                  <a:lnTo>
                    <a:pt x="3731107" y="2386292"/>
                  </a:lnTo>
                  <a:lnTo>
                    <a:pt x="4189031" y="1908898"/>
                  </a:lnTo>
                  <a:lnTo>
                    <a:pt x="4380687" y="1838591"/>
                  </a:lnTo>
                  <a:lnTo>
                    <a:pt x="4380687" y="1827364"/>
                  </a:lnTo>
                  <a:lnTo>
                    <a:pt x="4205732" y="1891487"/>
                  </a:lnTo>
                  <a:lnTo>
                    <a:pt x="4254170" y="1840992"/>
                  </a:lnTo>
                  <a:lnTo>
                    <a:pt x="4492879" y="1744002"/>
                  </a:lnTo>
                  <a:lnTo>
                    <a:pt x="4492879" y="1732495"/>
                  </a:lnTo>
                  <a:lnTo>
                    <a:pt x="4272445" y="1821942"/>
                  </a:lnTo>
                  <a:lnTo>
                    <a:pt x="4416704" y="1671548"/>
                  </a:lnTo>
                  <a:lnTo>
                    <a:pt x="4776686" y="1504708"/>
                  </a:lnTo>
                  <a:lnTo>
                    <a:pt x="4776686" y="1493227"/>
                  </a:lnTo>
                  <a:lnTo>
                    <a:pt x="4436884" y="1650504"/>
                  </a:lnTo>
                  <a:lnTo>
                    <a:pt x="4515548" y="1568500"/>
                  </a:lnTo>
                  <a:lnTo>
                    <a:pt x="4928832" y="1364551"/>
                  </a:lnTo>
                  <a:lnTo>
                    <a:pt x="4931613" y="1367891"/>
                  </a:lnTo>
                  <a:lnTo>
                    <a:pt x="4933759" y="1372273"/>
                  </a:lnTo>
                  <a:lnTo>
                    <a:pt x="4933759" y="1321308"/>
                  </a:lnTo>
                  <a:lnTo>
                    <a:pt x="4908804" y="1321308"/>
                  </a:lnTo>
                  <a:lnTo>
                    <a:pt x="4919103" y="1342364"/>
                  </a:lnTo>
                  <a:lnTo>
                    <a:pt x="4911852" y="1344168"/>
                  </a:lnTo>
                  <a:lnTo>
                    <a:pt x="4922101" y="1356474"/>
                  </a:lnTo>
                  <a:lnTo>
                    <a:pt x="4536770" y="1546364"/>
                  </a:lnTo>
                  <a:lnTo>
                    <a:pt x="4686262" y="1390523"/>
                  </a:lnTo>
                  <a:lnTo>
                    <a:pt x="4690872" y="1399032"/>
                  </a:lnTo>
                  <a:lnTo>
                    <a:pt x="4696028" y="1391513"/>
                  </a:lnTo>
                  <a:lnTo>
                    <a:pt x="4716780" y="1411224"/>
                  </a:lnTo>
                  <a:lnTo>
                    <a:pt x="4729810" y="1368552"/>
                  </a:lnTo>
                  <a:lnTo>
                    <a:pt x="4744212" y="1321308"/>
                  </a:lnTo>
                  <a:lnTo>
                    <a:pt x="4680864" y="1324432"/>
                  </a:lnTo>
                  <a:lnTo>
                    <a:pt x="4680864" y="1380578"/>
                  </a:lnTo>
                  <a:lnTo>
                    <a:pt x="4508449" y="1560322"/>
                  </a:lnTo>
                  <a:lnTo>
                    <a:pt x="4487189" y="1570812"/>
                  </a:lnTo>
                  <a:lnTo>
                    <a:pt x="4487189" y="1582496"/>
                  </a:lnTo>
                  <a:lnTo>
                    <a:pt x="4410024" y="1662938"/>
                  </a:lnTo>
                  <a:lnTo>
                    <a:pt x="4389806" y="1672297"/>
                  </a:lnTo>
                  <a:lnTo>
                    <a:pt x="4389806" y="1684020"/>
                  </a:lnTo>
                  <a:lnTo>
                    <a:pt x="4247972" y="1831873"/>
                  </a:lnTo>
                  <a:lnTo>
                    <a:pt x="4229671" y="1839302"/>
                  </a:lnTo>
                  <a:lnTo>
                    <a:pt x="4229671" y="1850948"/>
                  </a:lnTo>
                  <a:lnTo>
                    <a:pt x="4182694" y="1899920"/>
                  </a:lnTo>
                  <a:lnTo>
                    <a:pt x="4165981" y="1906054"/>
                  </a:lnTo>
                  <a:lnTo>
                    <a:pt x="4165981" y="1917357"/>
                  </a:lnTo>
                  <a:lnTo>
                    <a:pt x="3712794" y="2389797"/>
                  </a:lnTo>
                  <a:lnTo>
                    <a:pt x="4027157" y="1968284"/>
                  </a:lnTo>
                  <a:lnTo>
                    <a:pt x="4165981" y="1917357"/>
                  </a:lnTo>
                  <a:lnTo>
                    <a:pt x="4165981" y="1906054"/>
                  </a:lnTo>
                  <a:lnTo>
                    <a:pt x="4038790" y="1952663"/>
                  </a:lnTo>
                  <a:lnTo>
                    <a:pt x="4064635" y="1918004"/>
                  </a:lnTo>
                  <a:lnTo>
                    <a:pt x="4229671" y="1850948"/>
                  </a:lnTo>
                  <a:lnTo>
                    <a:pt x="4229671" y="1839302"/>
                  </a:lnTo>
                  <a:lnTo>
                    <a:pt x="4077195" y="1901164"/>
                  </a:lnTo>
                  <a:lnTo>
                    <a:pt x="4159554" y="1790725"/>
                  </a:lnTo>
                  <a:lnTo>
                    <a:pt x="4389806" y="1684020"/>
                  </a:lnTo>
                  <a:lnTo>
                    <a:pt x="4389806" y="1672297"/>
                  </a:lnTo>
                  <a:lnTo>
                    <a:pt x="4173055" y="1772627"/>
                  </a:lnTo>
                  <a:lnTo>
                    <a:pt x="4214495" y="1717052"/>
                  </a:lnTo>
                  <a:lnTo>
                    <a:pt x="4487189" y="1582496"/>
                  </a:lnTo>
                  <a:lnTo>
                    <a:pt x="4487189" y="1570812"/>
                  </a:lnTo>
                  <a:lnTo>
                    <a:pt x="4228490" y="1698294"/>
                  </a:lnTo>
                  <a:lnTo>
                    <a:pt x="4341292" y="1547050"/>
                  </a:lnTo>
                  <a:lnTo>
                    <a:pt x="4670996" y="1367739"/>
                  </a:lnTo>
                  <a:lnTo>
                    <a:pt x="4677003" y="1373441"/>
                  </a:lnTo>
                  <a:lnTo>
                    <a:pt x="4680864" y="1380578"/>
                  </a:lnTo>
                  <a:lnTo>
                    <a:pt x="4680864" y="1324432"/>
                  </a:lnTo>
                  <a:lnTo>
                    <a:pt x="4651248" y="1325880"/>
                  </a:lnTo>
                  <a:lnTo>
                    <a:pt x="4664418" y="1350200"/>
                  </a:lnTo>
                  <a:lnTo>
                    <a:pt x="4655820" y="1353312"/>
                  </a:lnTo>
                  <a:lnTo>
                    <a:pt x="4662652" y="1359814"/>
                  </a:lnTo>
                  <a:lnTo>
                    <a:pt x="4356925" y="1526082"/>
                  </a:lnTo>
                  <a:lnTo>
                    <a:pt x="4451439" y="1399362"/>
                  </a:lnTo>
                  <a:lnTo>
                    <a:pt x="4453128" y="1402080"/>
                  </a:lnTo>
                  <a:lnTo>
                    <a:pt x="4458030" y="1393964"/>
                  </a:lnTo>
                  <a:lnTo>
                    <a:pt x="4485132" y="1414272"/>
                  </a:lnTo>
                  <a:lnTo>
                    <a:pt x="4492282" y="1374648"/>
                  </a:lnTo>
                  <a:lnTo>
                    <a:pt x="4501896" y="1321308"/>
                  </a:lnTo>
                  <a:lnTo>
                    <a:pt x="4445241" y="1326883"/>
                  </a:lnTo>
                  <a:lnTo>
                    <a:pt x="4445241" y="1389316"/>
                  </a:lnTo>
                  <a:lnTo>
                    <a:pt x="4333989" y="1538554"/>
                  </a:lnTo>
                  <a:lnTo>
                    <a:pt x="4318368" y="1547050"/>
                  </a:lnTo>
                  <a:lnTo>
                    <a:pt x="4318368" y="1559509"/>
                  </a:lnTo>
                  <a:lnTo>
                    <a:pt x="4207040" y="1708861"/>
                  </a:lnTo>
                  <a:lnTo>
                    <a:pt x="4193032" y="1715770"/>
                  </a:lnTo>
                  <a:lnTo>
                    <a:pt x="4193032" y="1727644"/>
                  </a:lnTo>
                  <a:lnTo>
                    <a:pt x="4152379" y="1782191"/>
                  </a:lnTo>
                  <a:lnTo>
                    <a:pt x="4138866" y="1788452"/>
                  </a:lnTo>
                  <a:lnTo>
                    <a:pt x="4138866" y="1800313"/>
                  </a:lnTo>
                  <a:lnTo>
                    <a:pt x="4057840" y="1909013"/>
                  </a:lnTo>
                  <a:lnTo>
                    <a:pt x="4045293" y="1914105"/>
                  </a:lnTo>
                  <a:lnTo>
                    <a:pt x="4045293" y="1925866"/>
                  </a:lnTo>
                  <a:lnTo>
                    <a:pt x="4020248" y="1959457"/>
                  </a:lnTo>
                  <a:lnTo>
                    <a:pt x="4008615" y="1963724"/>
                  </a:lnTo>
                  <a:lnTo>
                    <a:pt x="4008615" y="1975078"/>
                  </a:lnTo>
                  <a:lnTo>
                    <a:pt x="3690404" y="2401963"/>
                  </a:lnTo>
                  <a:lnTo>
                    <a:pt x="3894074" y="2017090"/>
                  </a:lnTo>
                  <a:lnTo>
                    <a:pt x="4008615" y="1975078"/>
                  </a:lnTo>
                  <a:lnTo>
                    <a:pt x="4008615" y="1963724"/>
                  </a:lnTo>
                  <a:lnTo>
                    <a:pt x="3901541" y="2002967"/>
                  </a:lnTo>
                  <a:lnTo>
                    <a:pt x="3914140" y="1979142"/>
                  </a:lnTo>
                  <a:lnTo>
                    <a:pt x="4045293" y="1925866"/>
                  </a:lnTo>
                  <a:lnTo>
                    <a:pt x="4045293" y="1914105"/>
                  </a:lnTo>
                  <a:lnTo>
                    <a:pt x="3922103" y="1964093"/>
                  </a:lnTo>
                  <a:lnTo>
                    <a:pt x="3966489" y="1880209"/>
                  </a:lnTo>
                  <a:lnTo>
                    <a:pt x="4138866" y="1800313"/>
                  </a:lnTo>
                  <a:lnTo>
                    <a:pt x="4138866" y="1788452"/>
                  </a:lnTo>
                  <a:lnTo>
                    <a:pt x="3974884" y="1864347"/>
                  </a:lnTo>
                  <a:lnTo>
                    <a:pt x="3995686" y="1825028"/>
                  </a:lnTo>
                  <a:lnTo>
                    <a:pt x="4193032" y="1727644"/>
                  </a:lnTo>
                  <a:lnTo>
                    <a:pt x="4193032" y="1715770"/>
                  </a:lnTo>
                  <a:lnTo>
                    <a:pt x="4004284" y="1808784"/>
                  </a:lnTo>
                  <a:lnTo>
                    <a:pt x="4062590" y="1698625"/>
                  </a:lnTo>
                  <a:lnTo>
                    <a:pt x="4318368" y="1559509"/>
                  </a:lnTo>
                  <a:lnTo>
                    <a:pt x="4318368" y="1547050"/>
                  </a:lnTo>
                  <a:lnTo>
                    <a:pt x="4071848" y="1681124"/>
                  </a:lnTo>
                  <a:lnTo>
                    <a:pt x="4141838" y="1548866"/>
                  </a:lnTo>
                  <a:lnTo>
                    <a:pt x="4429303" y="1372412"/>
                  </a:lnTo>
                  <a:lnTo>
                    <a:pt x="4439564" y="1380109"/>
                  </a:lnTo>
                  <a:lnTo>
                    <a:pt x="4445241" y="1389316"/>
                  </a:lnTo>
                  <a:lnTo>
                    <a:pt x="4445241" y="1326883"/>
                  </a:lnTo>
                  <a:lnTo>
                    <a:pt x="4408932" y="1330452"/>
                  </a:lnTo>
                  <a:lnTo>
                    <a:pt x="4426864" y="1359509"/>
                  </a:lnTo>
                  <a:lnTo>
                    <a:pt x="4418076" y="1363980"/>
                  </a:lnTo>
                  <a:lnTo>
                    <a:pt x="4419866" y="1365338"/>
                  </a:lnTo>
                  <a:lnTo>
                    <a:pt x="4151744" y="1530146"/>
                  </a:lnTo>
                  <a:lnTo>
                    <a:pt x="4221302" y="1398727"/>
                  </a:lnTo>
                  <a:lnTo>
                    <a:pt x="4253484" y="1415796"/>
                  </a:lnTo>
                  <a:lnTo>
                    <a:pt x="4254055" y="1380744"/>
                  </a:lnTo>
                  <a:lnTo>
                    <a:pt x="4255008" y="1321308"/>
                  </a:lnTo>
                  <a:lnTo>
                    <a:pt x="4207789" y="1329055"/>
                  </a:lnTo>
                  <a:lnTo>
                    <a:pt x="4207789" y="1400898"/>
                  </a:lnTo>
                  <a:lnTo>
                    <a:pt x="4133583" y="1541310"/>
                  </a:lnTo>
                  <a:lnTo>
                    <a:pt x="4123715" y="1547380"/>
                  </a:lnTo>
                  <a:lnTo>
                    <a:pt x="4123715" y="1559991"/>
                  </a:lnTo>
                  <a:lnTo>
                    <a:pt x="4054805" y="1690395"/>
                  </a:lnTo>
                  <a:lnTo>
                    <a:pt x="4045572" y="1695424"/>
                  </a:lnTo>
                  <a:lnTo>
                    <a:pt x="4045572" y="1707870"/>
                  </a:lnTo>
                  <a:lnTo>
                    <a:pt x="3988003" y="1816811"/>
                  </a:lnTo>
                  <a:lnTo>
                    <a:pt x="3979405" y="1821053"/>
                  </a:lnTo>
                  <a:lnTo>
                    <a:pt x="3979405" y="1833067"/>
                  </a:lnTo>
                  <a:lnTo>
                    <a:pt x="3958996" y="1871700"/>
                  </a:lnTo>
                  <a:lnTo>
                    <a:pt x="3950614" y="1875586"/>
                  </a:lnTo>
                  <a:lnTo>
                    <a:pt x="3950614" y="1887562"/>
                  </a:lnTo>
                  <a:lnTo>
                    <a:pt x="3906926" y="1970252"/>
                  </a:lnTo>
                  <a:lnTo>
                    <a:pt x="3898963" y="1973491"/>
                  </a:lnTo>
                  <a:lnTo>
                    <a:pt x="3898963" y="1985314"/>
                  </a:lnTo>
                  <a:lnTo>
                    <a:pt x="3886784" y="2008378"/>
                  </a:lnTo>
                  <a:lnTo>
                    <a:pt x="3879329" y="2011121"/>
                  </a:lnTo>
                  <a:lnTo>
                    <a:pt x="3879329" y="2022500"/>
                  </a:lnTo>
                  <a:lnTo>
                    <a:pt x="3678326" y="2402890"/>
                  </a:lnTo>
                  <a:lnTo>
                    <a:pt x="3781691" y="2058314"/>
                  </a:lnTo>
                  <a:lnTo>
                    <a:pt x="3879329" y="2022500"/>
                  </a:lnTo>
                  <a:lnTo>
                    <a:pt x="3879329" y="2011121"/>
                  </a:lnTo>
                  <a:lnTo>
                    <a:pt x="3785539" y="2045487"/>
                  </a:lnTo>
                  <a:lnTo>
                    <a:pt x="3790340" y="2029447"/>
                  </a:lnTo>
                  <a:lnTo>
                    <a:pt x="3898963" y="1985314"/>
                  </a:lnTo>
                  <a:lnTo>
                    <a:pt x="3898963" y="1973491"/>
                  </a:lnTo>
                  <a:lnTo>
                    <a:pt x="3794404" y="2015921"/>
                  </a:lnTo>
                  <a:lnTo>
                    <a:pt x="3813899" y="1950935"/>
                  </a:lnTo>
                  <a:lnTo>
                    <a:pt x="3950614" y="1887562"/>
                  </a:lnTo>
                  <a:lnTo>
                    <a:pt x="3950614" y="1875586"/>
                  </a:lnTo>
                  <a:lnTo>
                    <a:pt x="3818102" y="1936927"/>
                  </a:lnTo>
                  <a:lnTo>
                    <a:pt x="3826637" y="1908454"/>
                  </a:lnTo>
                  <a:lnTo>
                    <a:pt x="3979405" y="1833067"/>
                  </a:lnTo>
                  <a:lnTo>
                    <a:pt x="3979405" y="1821053"/>
                  </a:lnTo>
                  <a:lnTo>
                    <a:pt x="3830904" y="1894230"/>
                  </a:lnTo>
                  <a:lnTo>
                    <a:pt x="3855859" y="1811045"/>
                  </a:lnTo>
                  <a:lnTo>
                    <a:pt x="4045572" y="1707870"/>
                  </a:lnTo>
                  <a:lnTo>
                    <a:pt x="4045572" y="1695424"/>
                  </a:lnTo>
                  <a:lnTo>
                    <a:pt x="3860317" y="1796161"/>
                  </a:lnTo>
                  <a:lnTo>
                    <a:pt x="3887711" y="1704860"/>
                  </a:lnTo>
                  <a:lnTo>
                    <a:pt x="4123715" y="1559991"/>
                  </a:lnTo>
                  <a:lnTo>
                    <a:pt x="4123715" y="1547380"/>
                  </a:lnTo>
                  <a:lnTo>
                    <a:pt x="3892283" y="1689633"/>
                  </a:lnTo>
                  <a:lnTo>
                    <a:pt x="3930904" y="1560918"/>
                  </a:lnTo>
                  <a:lnTo>
                    <a:pt x="4184599" y="1379258"/>
                  </a:lnTo>
                  <a:lnTo>
                    <a:pt x="4197134" y="1385900"/>
                  </a:lnTo>
                  <a:lnTo>
                    <a:pt x="4207789" y="1400898"/>
                  </a:lnTo>
                  <a:lnTo>
                    <a:pt x="4207789" y="1329055"/>
                  </a:lnTo>
                  <a:lnTo>
                    <a:pt x="4162044" y="1336548"/>
                  </a:lnTo>
                  <a:lnTo>
                    <a:pt x="4183418" y="1366608"/>
                  </a:lnTo>
                  <a:lnTo>
                    <a:pt x="3935971" y="1544027"/>
                  </a:lnTo>
                  <a:lnTo>
                    <a:pt x="3978097" y="1403629"/>
                  </a:lnTo>
                  <a:lnTo>
                    <a:pt x="4012704" y="1414272"/>
                  </a:lnTo>
                  <a:lnTo>
                    <a:pt x="4008196" y="1386840"/>
                  </a:lnTo>
                  <a:lnTo>
                    <a:pt x="3997464" y="1321308"/>
                  </a:lnTo>
                  <a:lnTo>
                    <a:pt x="3967492" y="1328801"/>
                  </a:lnTo>
                  <a:lnTo>
                    <a:pt x="3967492" y="1400365"/>
                  </a:lnTo>
                  <a:lnTo>
                    <a:pt x="3921302" y="1554556"/>
                  </a:lnTo>
                  <a:lnTo>
                    <a:pt x="3916248" y="1558188"/>
                  </a:lnTo>
                  <a:lnTo>
                    <a:pt x="3916248" y="1571421"/>
                  </a:lnTo>
                  <a:lnTo>
                    <a:pt x="3878237" y="1698256"/>
                  </a:lnTo>
                  <a:lnTo>
                    <a:pt x="3873677" y="1701063"/>
                  </a:lnTo>
                  <a:lnTo>
                    <a:pt x="3873677" y="1713471"/>
                  </a:lnTo>
                  <a:lnTo>
                    <a:pt x="3846690" y="1803577"/>
                  </a:lnTo>
                  <a:lnTo>
                    <a:pt x="3842220" y="1806016"/>
                  </a:lnTo>
                  <a:lnTo>
                    <a:pt x="3842220" y="1818462"/>
                  </a:lnTo>
                  <a:lnTo>
                    <a:pt x="3817556" y="1900809"/>
                  </a:lnTo>
                  <a:lnTo>
                    <a:pt x="3813289" y="1902917"/>
                  </a:lnTo>
                  <a:lnTo>
                    <a:pt x="3813289" y="1915045"/>
                  </a:lnTo>
                  <a:lnTo>
                    <a:pt x="3804907" y="1943036"/>
                  </a:lnTo>
                  <a:lnTo>
                    <a:pt x="3800703" y="1944992"/>
                  </a:lnTo>
                  <a:lnTo>
                    <a:pt x="3800703" y="1957044"/>
                  </a:lnTo>
                  <a:lnTo>
                    <a:pt x="3781501" y="2021154"/>
                  </a:lnTo>
                  <a:lnTo>
                    <a:pt x="3777450" y="2022805"/>
                  </a:lnTo>
                  <a:lnTo>
                    <a:pt x="3777450" y="2034692"/>
                  </a:lnTo>
                  <a:lnTo>
                    <a:pt x="3772827" y="2050135"/>
                  </a:lnTo>
                  <a:lnTo>
                    <a:pt x="3768991" y="2051545"/>
                  </a:lnTo>
                  <a:lnTo>
                    <a:pt x="3768991" y="2062975"/>
                  </a:lnTo>
                  <a:lnTo>
                    <a:pt x="3666642" y="2404630"/>
                  </a:lnTo>
                  <a:lnTo>
                    <a:pt x="3693591" y="2090635"/>
                  </a:lnTo>
                  <a:lnTo>
                    <a:pt x="3768991" y="2062975"/>
                  </a:lnTo>
                  <a:lnTo>
                    <a:pt x="3768991" y="2051545"/>
                  </a:lnTo>
                  <a:lnTo>
                    <a:pt x="3694607" y="2078812"/>
                  </a:lnTo>
                  <a:lnTo>
                    <a:pt x="3695535" y="2067979"/>
                  </a:lnTo>
                  <a:lnTo>
                    <a:pt x="3777450" y="2034692"/>
                  </a:lnTo>
                  <a:lnTo>
                    <a:pt x="3777450" y="2022805"/>
                  </a:lnTo>
                  <a:lnTo>
                    <a:pt x="3696589" y="2055609"/>
                  </a:lnTo>
                  <a:lnTo>
                    <a:pt x="3701084" y="2003221"/>
                  </a:lnTo>
                  <a:lnTo>
                    <a:pt x="3800703" y="1957044"/>
                  </a:lnTo>
                  <a:lnTo>
                    <a:pt x="3800703" y="1944992"/>
                  </a:lnTo>
                  <a:lnTo>
                    <a:pt x="3702164" y="1990585"/>
                  </a:lnTo>
                  <a:lnTo>
                    <a:pt x="3704018" y="1968969"/>
                  </a:lnTo>
                  <a:lnTo>
                    <a:pt x="3813289" y="1915045"/>
                  </a:lnTo>
                  <a:lnTo>
                    <a:pt x="3813289" y="1902917"/>
                  </a:lnTo>
                  <a:lnTo>
                    <a:pt x="3705110" y="1956219"/>
                  </a:lnTo>
                  <a:lnTo>
                    <a:pt x="3710800" y="1889937"/>
                  </a:lnTo>
                  <a:lnTo>
                    <a:pt x="3842220" y="1818462"/>
                  </a:lnTo>
                  <a:lnTo>
                    <a:pt x="3842220" y="1806016"/>
                  </a:lnTo>
                  <a:lnTo>
                    <a:pt x="3711918" y="1876869"/>
                  </a:lnTo>
                  <a:lnTo>
                    <a:pt x="3717734" y="1809203"/>
                  </a:lnTo>
                  <a:lnTo>
                    <a:pt x="3873677" y="1713471"/>
                  </a:lnTo>
                  <a:lnTo>
                    <a:pt x="3873677" y="1701063"/>
                  </a:lnTo>
                  <a:lnTo>
                    <a:pt x="3718839" y="1796237"/>
                  </a:lnTo>
                  <a:lnTo>
                    <a:pt x="3726497" y="1707286"/>
                  </a:lnTo>
                  <a:lnTo>
                    <a:pt x="3916248" y="1571421"/>
                  </a:lnTo>
                  <a:lnTo>
                    <a:pt x="3916248" y="1558188"/>
                  </a:lnTo>
                  <a:lnTo>
                    <a:pt x="3727691" y="1693367"/>
                  </a:lnTo>
                  <a:lnTo>
                    <a:pt x="3740467" y="1544650"/>
                  </a:lnTo>
                  <a:lnTo>
                    <a:pt x="3936390" y="1380629"/>
                  </a:lnTo>
                  <a:lnTo>
                    <a:pt x="3939082" y="1383868"/>
                  </a:lnTo>
                  <a:lnTo>
                    <a:pt x="3933456" y="1389888"/>
                  </a:lnTo>
                  <a:lnTo>
                    <a:pt x="3947782" y="1394307"/>
                  </a:lnTo>
                  <a:lnTo>
                    <a:pt x="3959352" y="1408176"/>
                  </a:lnTo>
                  <a:lnTo>
                    <a:pt x="3963327" y="1399095"/>
                  </a:lnTo>
                  <a:lnTo>
                    <a:pt x="3967492" y="1400365"/>
                  </a:lnTo>
                  <a:lnTo>
                    <a:pt x="3967492" y="1328801"/>
                  </a:lnTo>
                  <a:lnTo>
                    <a:pt x="3906012" y="1344168"/>
                  </a:lnTo>
                  <a:lnTo>
                    <a:pt x="3928783" y="1371498"/>
                  </a:lnTo>
                  <a:lnTo>
                    <a:pt x="3741864" y="1528368"/>
                  </a:lnTo>
                  <a:lnTo>
                    <a:pt x="3752342" y="1406347"/>
                  </a:lnTo>
                  <a:lnTo>
                    <a:pt x="3788676" y="1409700"/>
                  </a:lnTo>
                  <a:lnTo>
                    <a:pt x="3781729" y="1391412"/>
                  </a:lnTo>
                  <a:lnTo>
                    <a:pt x="3755148" y="1321308"/>
                  </a:lnTo>
                  <a:lnTo>
                    <a:pt x="3741750" y="1325626"/>
                  </a:lnTo>
                  <a:lnTo>
                    <a:pt x="3741750" y="1405356"/>
                  </a:lnTo>
                  <a:lnTo>
                    <a:pt x="3730333" y="1538046"/>
                  </a:lnTo>
                  <a:lnTo>
                    <a:pt x="3728936" y="1539227"/>
                  </a:lnTo>
                  <a:lnTo>
                    <a:pt x="3728936" y="1554289"/>
                  </a:lnTo>
                  <a:lnTo>
                    <a:pt x="3716274" y="1701558"/>
                  </a:lnTo>
                  <a:lnTo>
                    <a:pt x="3715080" y="1702422"/>
                  </a:lnTo>
                  <a:lnTo>
                    <a:pt x="3715080" y="1715465"/>
                  </a:lnTo>
                  <a:lnTo>
                    <a:pt x="3707523" y="1803196"/>
                  </a:lnTo>
                  <a:lnTo>
                    <a:pt x="3706406" y="1803895"/>
                  </a:lnTo>
                  <a:lnTo>
                    <a:pt x="3706406" y="1816150"/>
                  </a:lnTo>
                  <a:lnTo>
                    <a:pt x="3700665" y="1882990"/>
                  </a:lnTo>
                  <a:lnTo>
                    <a:pt x="3699535" y="1883613"/>
                  </a:lnTo>
                  <a:lnTo>
                    <a:pt x="3699535" y="1896059"/>
                  </a:lnTo>
                  <a:lnTo>
                    <a:pt x="3693896" y="1961756"/>
                  </a:lnTo>
                  <a:lnTo>
                    <a:pt x="3692804" y="1962302"/>
                  </a:lnTo>
                  <a:lnTo>
                    <a:pt x="3692804" y="1974494"/>
                  </a:lnTo>
                  <a:lnTo>
                    <a:pt x="3690975" y="1995766"/>
                  </a:lnTo>
                  <a:lnTo>
                    <a:pt x="3689896" y="1996274"/>
                  </a:lnTo>
                  <a:lnTo>
                    <a:pt x="3689896" y="2008403"/>
                  </a:lnTo>
                  <a:lnTo>
                    <a:pt x="3685451" y="2060130"/>
                  </a:lnTo>
                  <a:lnTo>
                    <a:pt x="3684384" y="2060575"/>
                  </a:lnTo>
                  <a:lnTo>
                    <a:pt x="3684384" y="2072500"/>
                  </a:lnTo>
                  <a:lnTo>
                    <a:pt x="3683495" y="2082888"/>
                  </a:lnTo>
                  <a:lnTo>
                    <a:pt x="3431616" y="2175205"/>
                  </a:lnTo>
                  <a:lnTo>
                    <a:pt x="3684384" y="2072500"/>
                  </a:lnTo>
                  <a:lnTo>
                    <a:pt x="3684384" y="2060575"/>
                  </a:lnTo>
                  <a:lnTo>
                    <a:pt x="3266097" y="2230285"/>
                  </a:lnTo>
                  <a:lnTo>
                    <a:pt x="3255848" y="2223693"/>
                  </a:lnTo>
                  <a:lnTo>
                    <a:pt x="3255848" y="2234450"/>
                  </a:lnTo>
                  <a:lnTo>
                    <a:pt x="3229191" y="2245271"/>
                  </a:lnTo>
                  <a:lnTo>
                    <a:pt x="3215602" y="2237956"/>
                  </a:lnTo>
                  <a:lnTo>
                    <a:pt x="3215602" y="2250783"/>
                  </a:lnTo>
                  <a:lnTo>
                    <a:pt x="3203930" y="2255520"/>
                  </a:lnTo>
                  <a:lnTo>
                    <a:pt x="3189732" y="2248712"/>
                  </a:lnTo>
                  <a:lnTo>
                    <a:pt x="3189732" y="2261273"/>
                  </a:lnTo>
                  <a:lnTo>
                    <a:pt x="3181299" y="2264702"/>
                  </a:lnTo>
                  <a:lnTo>
                    <a:pt x="3166681" y="2258377"/>
                  </a:lnTo>
                  <a:lnTo>
                    <a:pt x="3166681" y="2270633"/>
                  </a:lnTo>
                  <a:lnTo>
                    <a:pt x="3161792" y="2272614"/>
                  </a:lnTo>
                  <a:lnTo>
                    <a:pt x="3146374" y="2266505"/>
                  </a:lnTo>
                  <a:lnTo>
                    <a:pt x="3146374" y="2278875"/>
                  </a:lnTo>
                  <a:lnTo>
                    <a:pt x="3143758" y="2279929"/>
                  </a:lnTo>
                  <a:lnTo>
                    <a:pt x="3128073" y="2274201"/>
                  </a:lnTo>
                  <a:lnTo>
                    <a:pt x="3128073" y="2286292"/>
                  </a:lnTo>
                  <a:lnTo>
                    <a:pt x="3126092" y="2287105"/>
                  </a:lnTo>
                  <a:lnTo>
                    <a:pt x="3109290" y="2281440"/>
                  </a:lnTo>
                  <a:lnTo>
                    <a:pt x="3109290" y="2293328"/>
                  </a:lnTo>
                  <a:lnTo>
                    <a:pt x="3074746" y="2305989"/>
                  </a:lnTo>
                  <a:lnTo>
                    <a:pt x="3058845" y="2300871"/>
                  </a:lnTo>
                  <a:lnTo>
                    <a:pt x="3089529" y="2286647"/>
                  </a:lnTo>
                  <a:lnTo>
                    <a:pt x="3109290" y="2293328"/>
                  </a:lnTo>
                  <a:lnTo>
                    <a:pt x="3109290" y="2281440"/>
                  </a:lnTo>
                  <a:lnTo>
                    <a:pt x="3104362" y="2279777"/>
                  </a:lnTo>
                  <a:lnTo>
                    <a:pt x="3106978" y="2278570"/>
                  </a:lnTo>
                  <a:lnTo>
                    <a:pt x="3128073" y="2286292"/>
                  </a:lnTo>
                  <a:lnTo>
                    <a:pt x="3128073" y="2274201"/>
                  </a:lnTo>
                  <a:lnTo>
                    <a:pt x="3121545" y="2271814"/>
                  </a:lnTo>
                  <a:lnTo>
                    <a:pt x="3124784" y="2270315"/>
                  </a:lnTo>
                  <a:lnTo>
                    <a:pt x="3146374" y="2278875"/>
                  </a:lnTo>
                  <a:lnTo>
                    <a:pt x="3146374" y="2266505"/>
                  </a:lnTo>
                  <a:lnTo>
                    <a:pt x="3139173" y="2263648"/>
                  </a:lnTo>
                  <a:lnTo>
                    <a:pt x="3144685" y="2261095"/>
                  </a:lnTo>
                  <a:lnTo>
                    <a:pt x="3166681" y="2270633"/>
                  </a:lnTo>
                  <a:lnTo>
                    <a:pt x="3166681" y="2258377"/>
                  </a:lnTo>
                  <a:lnTo>
                    <a:pt x="3158337" y="2254758"/>
                  </a:lnTo>
                  <a:lnTo>
                    <a:pt x="3167418" y="2250554"/>
                  </a:lnTo>
                  <a:lnTo>
                    <a:pt x="3189732" y="2261273"/>
                  </a:lnTo>
                  <a:lnTo>
                    <a:pt x="3189732" y="2248712"/>
                  </a:lnTo>
                  <a:lnTo>
                    <a:pt x="3180727" y="2244382"/>
                  </a:lnTo>
                  <a:lnTo>
                    <a:pt x="3193110" y="2238654"/>
                  </a:lnTo>
                  <a:lnTo>
                    <a:pt x="3215602" y="2250783"/>
                  </a:lnTo>
                  <a:lnTo>
                    <a:pt x="3215602" y="2237956"/>
                  </a:lnTo>
                  <a:lnTo>
                    <a:pt x="3205886" y="2232723"/>
                  </a:lnTo>
                  <a:lnTo>
                    <a:pt x="3233369" y="2219985"/>
                  </a:lnTo>
                  <a:lnTo>
                    <a:pt x="3255848" y="2234450"/>
                  </a:lnTo>
                  <a:lnTo>
                    <a:pt x="3255848" y="2223693"/>
                  </a:lnTo>
                  <a:lnTo>
                    <a:pt x="3243110" y="2215477"/>
                  </a:lnTo>
                  <a:lnTo>
                    <a:pt x="3689896" y="2008403"/>
                  </a:lnTo>
                  <a:lnTo>
                    <a:pt x="3689896" y="1996274"/>
                  </a:lnTo>
                  <a:lnTo>
                    <a:pt x="3231908" y="2208263"/>
                  </a:lnTo>
                  <a:lnTo>
                    <a:pt x="3226346" y="2204682"/>
                  </a:lnTo>
                  <a:lnTo>
                    <a:pt x="3692804" y="1974494"/>
                  </a:lnTo>
                  <a:lnTo>
                    <a:pt x="3692804" y="1962302"/>
                  </a:lnTo>
                  <a:lnTo>
                    <a:pt x="3222167" y="2194229"/>
                  </a:lnTo>
                  <a:lnTo>
                    <a:pt x="3222167" y="2212771"/>
                  </a:lnTo>
                  <a:lnTo>
                    <a:pt x="3193491" y="2226043"/>
                  </a:lnTo>
                  <a:lnTo>
                    <a:pt x="3188500" y="2223363"/>
                  </a:lnTo>
                  <a:lnTo>
                    <a:pt x="3216859" y="2209368"/>
                  </a:lnTo>
                  <a:lnTo>
                    <a:pt x="3222167" y="2212771"/>
                  </a:lnTo>
                  <a:lnTo>
                    <a:pt x="3222167" y="2194229"/>
                  </a:lnTo>
                  <a:lnTo>
                    <a:pt x="3215335" y="2197595"/>
                  </a:lnTo>
                  <a:lnTo>
                    <a:pt x="3205848" y="2191486"/>
                  </a:lnTo>
                  <a:lnTo>
                    <a:pt x="3205848" y="2202269"/>
                  </a:lnTo>
                  <a:lnTo>
                    <a:pt x="3180702" y="2214664"/>
                  </a:lnTo>
                  <a:lnTo>
                    <a:pt x="3180702" y="2231961"/>
                  </a:lnTo>
                  <a:lnTo>
                    <a:pt x="3167532" y="2238057"/>
                  </a:lnTo>
                  <a:lnTo>
                    <a:pt x="3163049" y="2235911"/>
                  </a:lnTo>
                  <a:lnTo>
                    <a:pt x="3176092" y="2229485"/>
                  </a:lnTo>
                  <a:lnTo>
                    <a:pt x="3180702" y="2231961"/>
                  </a:lnTo>
                  <a:lnTo>
                    <a:pt x="3180702" y="2214664"/>
                  </a:lnTo>
                  <a:lnTo>
                    <a:pt x="3176346" y="2216810"/>
                  </a:lnTo>
                  <a:lnTo>
                    <a:pt x="3163938" y="2210130"/>
                  </a:lnTo>
                  <a:lnTo>
                    <a:pt x="3163938" y="2222919"/>
                  </a:lnTo>
                  <a:lnTo>
                    <a:pt x="3154222" y="2227707"/>
                  </a:lnTo>
                  <a:lnTo>
                    <a:pt x="3154222" y="2244217"/>
                  </a:lnTo>
                  <a:lnTo>
                    <a:pt x="3144443" y="2248738"/>
                  </a:lnTo>
                  <a:lnTo>
                    <a:pt x="3140506" y="2247036"/>
                  </a:lnTo>
                  <a:lnTo>
                    <a:pt x="3150158" y="2242274"/>
                  </a:lnTo>
                  <a:lnTo>
                    <a:pt x="3154222" y="2244217"/>
                  </a:lnTo>
                  <a:lnTo>
                    <a:pt x="3154222" y="2227707"/>
                  </a:lnTo>
                  <a:lnTo>
                    <a:pt x="3150146" y="2229713"/>
                  </a:lnTo>
                  <a:lnTo>
                    <a:pt x="3137255" y="2223528"/>
                  </a:lnTo>
                  <a:lnTo>
                    <a:pt x="3137255" y="2236063"/>
                  </a:lnTo>
                  <a:lnTo>
                    <a:pt x="3130791" y="2239264"/>
                  </a:lnTo>
                  <a:lnTo>
                    <a:pt x="3130791" y="2255062"/>
                  </a:lnTo>
                  <a:lnTo>
                    <a:pt x="3124670" y="2257895"/>
                  </a:lnTo>
                  <a:lnTo>
                    <a:pt x="3121241" y="2256548"/>
                  </a:lnTo>
                  <a:lnTo>
                    <a:pt x="3127298" y="2253551"/>
                  </a:lnTo>
                  <a:lnTo>
                    <a:pt x="3130791" y="2255062"/>
                  </a:lnTo>
                  <a:lnTo>
                    <a:pt x="3130791" y="2239264"/>
                  </a:lnTo>
                  <a:lnTo>
                    <a:pt x="3126930" y="2241156"/>
                  </a:lnTo>
                  <a:lnTo>
                    <a:pt x="3113735" y="2235441"/>
                  </a:lnTo>
                  <a:lnTo>
                    <a:pt x="3113735" y="2247658"/>
                  </a:lnTo>
                  <a:lnTo>
                    <a:pt x="3110280" y="2249373"/>
                  </a:lnTo>
                  <a:lnTo>
                    <a:pt x="3110280" y="2264549"/>
                  </a:lnTo>
                  <a:lnTo>
                    <a:pt x="3106496" y="2266302"/>
                  </a:lnTo>
                  <a:lnTo>
                    <a:pt x="3103600" y="2265248"/>
                  </a:lnTo>
                  <a:lnTo>
                    <a:pt x="3107359" y="2263394"/>
                  </a:lnTo>
                  <a:lnTo>
                    <a:pt x="3110280" y="2264549"/>
                  </a:lnTo>
                  <a:lnTo>
                    <a:pt x="3110280" y="2249373"/>
                  </a:lnTo>
                  <a:lnTo>
                    <a:pt x="3107105" y="2250935"/>
                  </a:lnTo>
                  <a:lnTo>
                    <a:pt x="3093212" y="2245423"/>
                  </a:lnTo>
                  <a:lnTo>
                    <a:pt x="3093212" y="2257780"/>
                  </a:lnTo>
                  <a:lnTo>
                    <a:pt x="3091916" y="2258428"/>
                  </a:lnTo>
                  <a:lnTo>
                    <a:pt x="3091916" y="2273058"/>
                  </a:lnTo>
                  <a:lnTo>
                    <a:pt x="3088767" y="2274506"/>
                  </a:lnTo>
                  <a:lnTo>
                    <a:pt x="3086430" y="2273731"/>
                  </a:lnTo>
                  <a:lnTo>
                    <a:pt x="3089529" y="2272195"/>
                  </a:lnTo>
                  <a:lnTo>
                    <a:pt x="3091916" y="2273058"/>
                  </a:lnTo>
                  <a:lnTo>
                    <a:pt x="3091916" y="2258428"/>
                  </a:lnTo>
                  <a:lnTo>
                    <a:pt x="3088932" y="2259888"/>
                  </a:lnTo>
                  <a:lnTo>
                    <a:pt x="3074860" y="2254745"/>
                  </a:lnTo>
                  <a:lnTo>
                    <a:pt x="3074860" y="2266823"/>
                  </a:lnTo>
                  <a:lnTo>
                    <a:pt x="3073933" y="2267280"/>
                  </a:lnTo>
                  <a:lnTo>
                    <a:pt x="3073933" y="2281377"/>
                  </a:lnTo>
                  <a:lnTo>
                    <a:pt x="3057829" y="2288832"/>
                  </a:lnTo>
                  <a:lnTo>
                    <a:pt x="3057829" y="2312187"/>
                  </a:lnTo>
                  <a:lnTo>
                    <a:pt x="2945968" y="2353195"/>
                  </a:lnTo>
                  <a:lnTo>
                    <a:pt x="3044012" y="2307742"/>
                  </a:lnTo>
                  <a:lnTo>
                    <a:pt x="3057829" y="2312187"/>
                  </a:lnTo>
                  <a:lnTo>
                    <a:pt x="3057829" y="2288832"/>
                  </a:lnTo>
                  <a:lnTo>
                    <a:pt x="3042894" y="2295741"/>
                  </a:lnTo>
                  <a:lnTo>
                    <a:pt x="3042234" y="2295537"/>
                  </a:lnTo>
                  <a:lnTo>
                    <a:pt x="3072142" y="2280780"/>
                  </a:lnTo>
                  <a:lnTo>
                    <a:pt x="3073933" y="2281377"/>
                  </a:lnTo>
                  <a:lnTo>
                    <a:pt x="3073933" y="2267280"/>
                  </a:lnTo>
                  <a:lnTo>
                    <a:pt x="3071253" y="2268601"/>
                  </a:lnTo>
                  <a:lnTo>
                    <a:pt x="3056953" y="2263787"/>
                  </a:lnTo>
                  <a:lnTo>
                    <a:pt x="3056953" y="2275636"/>
                  </a:lnTo>
                  <a:lnTo>
                    <a:pt x="3028061" y="2289899"/>
                  </a:lnTo>
                  <a:lnTo>
                    <a:pt x="3028061" y="2302611"/>
                  </a:lnTo>
                  <a:lnTo>
                    <a:pt x="3025241" y="2303919"/>
                  </a:lnTo>
                  <a:lnTo>
                    <a:pt x="3027946" y="2302586"/>
                  </a:lnTo>
                  <a:lnTo>
                    <a:pt x="3028061" y="2289899"/>
                  </a:lnTo>
                  <a:lnTo>
                    <a:pt x="3026727" y="2290546"/>
                  </a:lnTo>
                  <a:lnTo>
                    <a:pt x="3012427" y="2285949"/>
                  </a:lnTo>
                  <a:lnTo>
                    <a:pt x="3012427" y="2297582"/>
                  </a:lnTo>
                  <a:lnTo>
                    <a:pt x="2825864" y="2389530"/>
                  </a:lnTo>
                  <a:lnTo>
                    <a:pt x="2825864" y="2408923"/>
                  </a:lnTo>
                  <a:lnTo>
                    <a:pt x="2824632" y="2409431"/>
                  </a:lnTo>
                  <a:lnTo>
                    <a:pt x="2825127" y="2409202"/>
                  </a:lnTo>
                  <a:lnTo>
                    <a:pt x="2825864" y="2408923"/>
                  </a:lnTo>
                  <a:lnTo>
                    <a:pt x="2825864" y="2389530"/>
                  </a:lnTo>
                  <a:lnTo>
                    <a:pt x="2765018" y="2419515"/>
                  </a:lnTo>
                  <a:lnTo>
                    <a:pt x="2697086" y="2444407"/>
                  </a:lnTo>
                  <a:lnTo>
                    <a:pt x="2715488" y="2431224"/>
                  </a:lnTo>
                  <a:lnTo>
                    <a:pt x="2980271" y="2287232"/>
                  </a:lnTo>
                  <a:lnTo>
                    <a:pt x="3012427" y="2297582"/>
                  </a:lnTo>
                  <a:lnTo>
                    <a:pt x="3012427" y="2285949"/>
                  </a:lnTo>
                  <a:lnTo>
                    <a:pt x="2993707" y="2279916"/>
                  </a:lnTo>
                  <a:lnTo>
                    <a:pt x="3022816" y="2264092"/>
                  </a:lnTo>
                  <a:lnTo>
                    <a:pt x="3056953" y="2275636"/>
                  </a:lnTo>
                  <a:lnTo>
                    <a:pt x="3056953" y="2263787"/>
                  </a:lnTo>
                  <a:lnTo>
                    <a:pt x="3036252" y="2256790"/>
                  </a:lnTo>
                  <a:lnTo>
                    <a:pt x="3040761" y="2254326"/>
                  </a:lnTo>
                  <a:lnTo>
                    <a:pt x="3074860" y="2266823"/>
                  </a:lnTo>
                  <a:lnTo>
                    <a:pt x="3074860" y="2254745"/>
                  </a:lnTo>
                  <a:lnTo>
                    <a:pt x="3054032" y="2247112"/>
                  </a:lnTo>
                  <a:lnTo>
                    <a:pt x="3059226" y="2244293"/>
                  </a:lnTo>
                  <a:lnTo>
                    <a:pt x="3093212" y="2257780"/>
                  </a:lnTo>
                  <a:lnTo>
                    <a:pt x="3093212" y="2245423"/>
                  </a:lnTo>
                  <a:lnTo>
                    <a:pt x="3072358" y="2237143"/>
                  </a:lnTo>
                  <a:lnTo>
                    <a:pt x="3079978" y="2233003"/>
                  </a:lnTo>
                  <a:lnTo>
                    <a:pt x="3113735" y="2247658"/>
                  </a:lnTo>
                  <a:lnTo>
                    <a:pt x="3113735" y="2235441"/>
                  </a:lnTo>
                  <a:lnTo>
                    <a:pt x="3092462" y="2226221"/>
                  </a:lnTo>
                  <a:lnTo>
                    <a:pt x="3103867" y="2220010"/>
                  </a:lnTo>
                  <a:lnTo>
                    <a:pt x="3137255" y="2236063"/>
                  </a:lnTo>
                  <a:lnTo>
                    <a:pt x="3137255" y="2223528"/>
                  </a:lnTo>
                  <a:lnTo>
                    <a:pt x="3116097" y="2213368"/>
                  </a:lnTo>
                  <a:lnTo>
                    <a:pt x="3131096" y="2205202"/>
                  </a:lnTo>
                  <a:lnTo>
                    <a:pt x="3163938" y="2222919"/>
                  </a:lnTo>
                  <a:lnTo>
                    <a:pt x="3163938" y="2210130"/>
                  </a:lnTo>
                  <a:lnTo>
                    <a:pt x="3142894" y="2198789"/>
                  </a:lnTo>
                  <a:lnTo>
                    <a:pt x="3174098" y="2181822"/>
                  </a:lnTo>
                  <a:lnTo>
                    <a:pt x="3205848" y="2202269"/>
                  </a:lnTo>
                  <a:lnTo>
                    <a:pt x="3205848" y="2191486"/>
                  </a:lnTo>
                  <a:lnTo>
                    <a:pt x="3183191" y="2176881"/>
                  </a:lnTo>
                  <a:lnTo>
                    <a:pt x="3699535" y="1896059"/>
                  </a:lnTo>
                  <a:lnTo>
                    <a:pt x="3699535" y="1883613"/>
                  </a:lnTo>
                  <a:lnTo>
                    <a:pt x="3172701" y="2170112"/>
                  </a:lnTo>
                  <a:lnTo>
                    <a:pt x="3163608" y="2164257"/>
                  </a:lnTo>
                  <a:lnTo>
                    <a:pt x="3163608" y="2175065"/>
                  </a:lnTo>
                  <a:lnTo>
                    <a:pt x="3131388" y="2192591"/>
                  </a:lnTo>
                  <a:lnTo>
                    <a:pt x="3119602" y="2186241"/>
                  </a:lnTo>
                  <a:lnTo>
                    <a:pt x="3119602" y="2198992"/>
                  </a:lnTo>
                  <a:lnTo>
                    <a:pt x="3103930" y="2207514"/>
                  </a:lnTo>
                  <a:lnTo>
                    <a:pt x="3091713" y="2201659"/>
                  </a:lnTo>
                  <a:lnTo>
                    <a:pt x="3091713" y="2214168"/>
                  </a:lnTo>
                  <a:lnTo>
                    <a:pt x="3079712" y="2220684"/>
                  </a:lnTo>
                  <a:lnTo>
                    <a:pt x="3067253" y="2215299"/>
                  </a:lnTo>
                  <a:lnTo>
                    <a:pt x="3067253" y="2227465"/>
                  </a:lnTo>
                  <a:lnTo>
                    <a:pt x="3059112" y="2231898"/>
                  </a:lnTo>
                  <a:lnTo>
                    <a:pt x="3045993" y="2226703"/>
                  </a:lnTo>
                  <a:lnTo>
                    <a:pt x="3045993" y="2239035"/>
                  </a:lnTo>
                  <a:lnTo>
                    <a:pt x="3040329" y="2242108"/>
                  </a:lnTo>
                  <a:lnTo>
                    <a:pt x="3027083" y="2237257"/>
                  </a:lnTo>
                  <a:lnTo>
                    <a:pt x="3027083" y="2249309"/>
                  </a:lnTo>
                  <a:lnTo>
                    <a:pt x="3022117" y="2252014"/>
                  </a:lnTo>
                  <a:lnTo>
                    <a:pt x="3008693" y="2247493"/>
                  </a:lnTo>
                  <a:lnTo>
                    <a:pt x="3008693" y="2259317"/>
                  </a:lnTo>
                  <a:lnTo>
                    <a:pt x="2979331" y="2275281"/>
                  </a:lnTo>
                  <a:lnTo>
                    <a:pt x="2965881" y="2270963"/>
                  </a:lnTo>
                  <a:lnTo>
                    <a:pt x="2965881" y="2282596"/>
                  </a:lnTo>
                  <a:lnTo>
                    <a:pt x="2796121" y="2374925"/>
                  </a:lnTo>
                  <a:lnTo>
                    <a:pt x="2953194" y="2278507"/>
                  </a:lnTo>
                  <a:lnTo>
                    <a:pt x="2965881" y="2282596"/>
                  </a:lnTo>
                  <a:lnTo>
                    <a:pt x="2965881" y="2270963"/>
                  </a:lnTo>
                  <a:lnTo>
                    <a:pt x="2965627" y="2270874"/>
                  </a:lnTo>
                  <a:lnTo>
                    <a:pt x="2993072" y="2254034"/>
                  </a:lnTo>
                  <a:lnTo>
                    <a:pt x="3008693" y="2259317"/>
                  </a:lnTo>
                  <a:lnTo>
                    <a:pt x="3008693" y="2247493"/>
                  </a:lnTo>
                  <a:lnTo>
                    <a:pt x="3005493" y="2246401"/>
                  </a:lnTo>
                  <a:lnTo>
                    <a:pt x="3010598" y="2243277"/>
                  </a:lnTo>
                  <a:lnTo>
                    <a:pt x="3027083" y="2249309"/>
                  </a:lnTo>
                  <a:lnTo>
                    <a:pt x="3027083" y="2237257"/>
                  </a:lnTo>
                  <a:lnTo>
                    <a:pt x="3022892" y="2235720"/>
                  </a:lnTo>
                  <a:lnTo>
                    <a:pt x="3028683" y="2232164"/>
                  </a:lnTo>
                  <a:lnTo>
                    <a:pt x="3045993" y="2239035"/>
                  </a:lnTo>
                  <a:lnTo>
                    <a:pt x="3045993" y="2226703"/>
                  </a:lnTo>
                  <a:lnTo>
                    <a:pt x="3040900" y="2224671"/>
                  </a:lnTo>
                  <a:lnTo>
                    <a:pt x="3049143" y="2219604"/>
                  </a:lnTo>
                  <a:lnTo>
                    <a:pt x="3067253" y="2227465"/>
                  </a:lnTo>
                  <a:lnTo>
                    <a:pt x="3067253" y="2215299"/>
                  </a:lnTo>
                  <a:lnTo>
                    <a:pt x="3060763" y="2212479"/>
                  </a:lnTo>
                  <a:lnTo>
                    <a:pt x="3072815" y="2205075"/>
                  </a:lnTo>
                  <a:lnTo>
                    <a:pt x="3091713" y="2214168"/>
                  </a:lnTo>
                  <a:lnTo>
                    <a:pt x="3091713" y="2201659"/>
                  </a:lnTo>
                  <a:lnTo>
                    <a:pt x="3084245" y="2198065"/>
                  </a:lnTo>
                  <a:lnTo>
                    <a:pt x="3099981" y="2188400"/>
                  </a:lnTo>
                  <a:lnTo>
                    <a:pt x="3119602" y="2198992"/>
                  </a:lnTo>
                  <a:lnTo>
                    <a:pt x="3119602" y="2186241"/>
                  </a:lnTo>
                  <a:lnTo>
                    <a:pt x="3111030" y="2181618"/>
                  </a:lnTo>
                  <a:lnTo>
                    <a:pt x="3143161" y="2161895"/>
                  </a:lnTo>
                  <a:lnTo>
                    <a:pt x="3163608" y="2175065"/>
                  </a:lnTo>
                  <a:lnTo>
                    <a:pt x="3163608" y="2164257"/>
                  </a:lnTo>
                  <a:lnTo>
                    <a:pt x="3151759" y="2156612"/>
                  </a:lnTo>
                  <a:lnTo>
                    <a:pt x="3706406" y="1816150"/>
                  </a:lnTo>
                  <a:lnTo>
                    <a:pt x="3706406" y="1803895"/>
                  </a:lnTo>
                  <a:lnTo>
                    <a:pt x="3142386" y="2150567"/>
                  </a:lnTo>
                  <a:lnTo>
                    <a:pt x="3133788" y="2145030"/>
                  </a:lnTo>
                  <a:lnTo>
                    <a:pt x="3133788" y="2155863"/>
                  </a:lnTo>
                  <a:lnTo>
                    <a:pt x="3100832" y="2176119"/>
                  </a:lnTo>
                  <a:lnTo>
                    <a:pt x="3089795" y="2170163"/>
                  </a:lnTo>
                  <a:lnTo>
                    <a:pt x="3089795" y="2182901"/>
                  </a:lnTo>
                  <a:lnTo>
                    <a:pt x="3073514" y="2192909"/>
                  </a:lnTo>
                  <a:lnTo>
                    <a:pt x="3062097" y="2187422"/>
                  </a:lnTo>
                  <a:lnTo>
                    <a:pt x="3062097" y="2199919"/>
                  </a:lnTo>
                  <a:lnTo>
                    <a:pt x="3049574" y="2207615"/>
                  </a:lnTo>
                  <a:lnTo>
                    <a:pt x="3037979" y="2202586"/>
                  </a:lnTo>
                  <a:lnTo>
                    <a:pt x="3037979" y="2214753"/>
                  </a:lnTo>
                  <a:lnTo>
                    <a:pt x="3029318" y="2220074"/>
                  </a:lnTo>
                  <a:lnTo>
                    <a:pt x="3017151" y="2215223"/>
                  </a:lnTo>
                  <a:lnTo>
                    <a:pt x="3025432" y="2209292"/>
                  </a:lnTo>
                  <a:lnTo>
                    <a:pt x="3037979" y="2214753"/>
                  </a:lnTo>
                  <a:lnTo>
                    <a:pt x="3037979" y="2202586"/>
                  </a:lnTo>
                  <a:lnTo>
                    <a:pt x="3035998" y="2201722"/>
                  </a:lnTo>
                  <a:lnTo>
                    <a:pt x="3048000" y="2193125"/>
                  </a:lnTo>
                  <a:lnTo>
                    <a:pt x="3062097" y="2199919"/>
                  </a:lnTo>
                  <a:lnTo>
                    <a:pt x="3062097" y="2187422"/>
                  </a:lnTo>
                  <a:lnTo>
                    <a:pt x="3058439" y="2185657"/>
                  </a:lnTo>
                  <a:lnTo>
                    <a:pt x="3074124" y="2174430"/>
                  </a:lnTo>
                  <a:lnTo>
                    <a:pt x="3089795" y="2182901"/>
                  </a:lnTo>
                  <a:lnTo>
                    <a:pt x="3089795" y="2170163"/>
                  </a:lnTo>
                  <a:lnTo>
                    <a:pt x="3084258" y="2167166"/>
                  </a:lnTo>
                  <a:lnTo>
                    <a:pt x="3116034" y="2144407"/>
                  </a:lnTo>
                  <a:lnTo>
                    <a:pt x="3133788" y="2155863"/>
                  </a:lnTo>
                  <a:lnTo>
                    <a:pt x="3133788" y="2145030"/>
                  </a:lnTo>
                  <a:lnTo>
                    <a:pt x="3124009" y="2138705"/>
                  </a:lnTo>
                  <a:lnTo>
                    <a:pt x="3715080" y="1715465"/>
                  </a:lnTo>
                  <a:lnTo>
                    <a:pt x="3715080" y="1702422"/>
                  </a:lnTo>
                  <a:lnTo>
                    <a:pt x="3114840" y="2132787"/>
                  </a:lnTo>
                  <a:lnTo>
                    <a:pt x="3106864" y="2127656"/>
                  </a:lnTo>
                  <a:lnTo>
                    <a:pt x="3106864" y="2138502"/>
                  </a:lnTo>
                  <a:lnTo>
                    <a:pt x="3074339" y="2161832"/>
                  </a:lnTo>
                  <a:lnTo>
                    <a:pt x="3064218" y="2156383"/>
                  </a:lnTo>
                  <a:lnTo>
                    <a:pt x="3064218" y="2169083"/>
                  </a:lnTo>
                  <a:lnTo>
                    <a:pt x="3048063" y="2180666"/>
                  </a:lnTo>
                  <a:lnTo>
                    <a:pt x="3037636" y="2175662"/>
                  </a:lnTo>
                  <a:lnTo>
                    <a:pt x="3037636" y="2188146"/>
                  </a:lnTo>
                  <a:lnTo>
                    <a:pt x="3025229" y="2197049"/>
                  </a:lnTo>
                  <a:lnTo>
                    <a:pt x="3017126" y="2193544"/>
                  </a:lnTo>
                  <a:lnTo>
                    <a:pt x="3017126" y="2227567"/>
                  </a:lnTo>
                  <a:lnTo>
                    <a:pt x="3010954" y="2231352"/>
                  </a:lnTo>
                  <a:lnTo>
                    <a:pt x="3000159" y="2227389"/>
                  </a:lnTo>
                  <a:lnTo>
                    <a:pt x="3006052" y="2223160"/>
                  </a:lnTo>
                  <a:lnTo>
                    <a:pt x="3017126" y="2227567"/>
                  </a:lnTo>
                  <a:lnTo>
                    <a:pt x="3017126" y="2193544"/>
                  </a:lnTo>
                  <a:lnTo>
                    <a:pt x="3014662" y="2192477"/>
                  </a:lnTo>
                  <a:lnTo>
                    <a:pt x="3014662" y="2204618"/>
                  </a:lnTo>
                  <a:lnTo>
                    <a:pt x="3006039" y="2210803"/>
                  </a:lnTo>
                  <a:lnTo>
                    <a:pt x="2998686" y="2207895"/>
                  </a:lnTo>
                  <a:lnTo>
                    <a:pt x="2998686" y="2238895"/>
                  </a:lnTo>
                  <a:lnTo>
                    <a:pt x="2993225" y="2242261"/>
                  </a:lnTo>
                  <a:lnTo>
                    <a:pt x="2983839" y="2239073"/>
                  </a:lnTo>
                  <a:lnTo>
                    <a:pt x="2989034" y="2235352"/>
                  </a:lnTo>
                  <a:lnTo>
                    <a:pt x="2998686" y="2238895"/>
                  </a:lnTo>
                  <a:lnTo>
                    <a:pt x="2998686" y="2207895"/>
                  </a:lnTo>
                  <a:lnTo>
                    <a:pt x="2994952" y="2206409"/>
                  </a:lnTo>
                  <a:lnTo>
                    <a:pt x="2994952" y="2218753"/>
                  </a:lnTo>
                  <a:lnTo>
                    <a:pt x="2988741" y="2223211"/>
                  </a:lnTo>
                  <a:lnTo>
                    <a:pt x="2980817" y="2220315"/>
                  </a:lnTo>
                  <a:lnTo>
                    <a:pt x="2980817" y="2249881"/>
                  </a:lnTo>
                  <a:lnTo>
                    <a:pt x="2953194" y="2266861"/>
                  </a:lnTo>
                  <a:lnTo>
                    <a:pt x="2947568" y="2265045"/>
                  </a:lnTo>
                  <a:lnTo>
                    <a:pt x="2972625" y="2247100"/>
                  </a:lnTo>
                  <a:lnTo>
                    <a:pt x="2980817" y="2249881"/>
                  </a:lnTo>
                  <a:lnTo>
                    <a:pt x="2980817" y="2220315"/>
                  </a:lnTo>
                  <a:lnTo>
                    <a:pt x="2977629" y="2219147"/>
                  </a:lnTo>
                  <a:lnTo>
                    <a:pt x="2977629" y="2231174"/>
                  </a:lnTo>
                  <a:lnTo>
                    <a:pt x="2972117" y="2235123"/>
                  </a:lnTo>
                  <a:lnTo>
                    <a:pt x="2960928" y="2231352"/>
                  </a:lnTo>
                  <a:lnTo>
                    <a:pt x="2960928" y="2243150"/>
                  </a:lnTo>
                  <a:lnTo>
                    <a:pt x="2940761" y="2257615"/>
                  </a:lnTo>
                  <a:lnTo>
                    <a:pt x="2940761" y="2274506"/>
                  </a:lnTo>
                  <a:lnTo>
                    <a:pt x="2895536" y="2302306"/>
                  </a:lnTo>
                  <a:lnTo>
                    <a:pt x="2936354" y="2273071"/>
                  </a:lnTo>
                  <a:lnTo>
                    <a:pt x="2940761" y="2274506"/>
                  </a:lnTo>
                  <a:lnTo>
                    <a:pt x="2940761" y="2257615"/>
                  </a:lnTo>
                  <a:lnTo>
                    <a:pt x="2935719" y="2261222"/>
                  </a:lnTo>
                  <a:lnTo>
                    <a:pt x="2924505" y="2257615"/>
                  </a:lnTo>
                  <a:lnTo>
                    <a:pt x="2924505" y="2269261"/>
                  </a:lnTo>
                  <a:lnTo>
                    <a:pt x="2775648" y="2376005"/>
                  </a:lnTo>
                  <a:lnTo>
                    <a:pt x="2671940" y="2439759"/>
                  </a:lnTo>
                  <a:lnTo>
                    <a:pt x="2671940" y="2465387"/>
                  </a:lnTo>
                  <a:lnTo>
                    <a:pt x="2658592" y="2471953"/>
                  </a:lnTo>
                  <a:lnTo>
                    <a:pt x="2663406" y="2468511"/>
                  </a:lnTo>
                  <a:lnTo>
                    <a:pt x="2671940" y="2465387"/>
                  </a:lnTo>
                  <a:lnTo>
                    <a:pt x="2671940" y="2439759"/>
                  </a:lnTo>
                  <a:lnTo>
                    <a:pt x="2669336" y="2441346"/>
                  </a:lnTo>
                  <a:lnTo>
                    <a:pt x="2888678" y="2257717"/>
                  </a:lnTo>
                  <a:lnTo>
                    <a:pt x="2924505" y="2269261"/>
                  </a:lnTo>
                  <a:lnTo>
                    <a:pt x="2924505" y="2257615"/>
                  </a:lnTo>
                  <a:lnTo>
                    <a:pt x="2898724" y="2249309"/>
                  </a:lnTo>
                  <a:lnTo>
                    <a:pt x="2921876" y="2229929"/>
                  </a:lnTo>
                  <a:lnTo>
                    <a:pt x="2960928" y="2243150"/>
                  </a:lnTo>
                  <a:lnTo>
                    <a:pt x="2960928" y="2231352"/>
                  </a:lnTo>
                  <a:lnTo>
                    <a:pt x="2931896" y="2221534"/>
                  </a:lnTo>
                  <a:lnTo>
                    <a:pt x="2937814" y="2216581"/>
                  </a:lnTo>
                  <a:lnTo>
                    <a:pt x="2977629" y="2231174"/>
                  </a:lnTo>
                  <a:lnTo>
                    <a:pt x="2977629" y="2219147"/>
                  </a:lnTo>
                  <a:lnTo>
                    <a:pt x="2947797" y="2208225"/>
                  </a:lnTo>
                  <a:lnTo>
                    <a:pt x="2954439" y="2202662"/>
                  </a:lnTo>
                  <a:lnTo>
                    <a:pt x="2994952" y="2218753"/>
                  </a:lnTo>
                  <a:lnTo>
                    <a:pt x="2994952" y="2206409"/>
                  </a:lnTo>
                  <a:lnTo>
                    <a:pt x="2964434" y="2194293"/>
                  </a:lnTo>
                  <a:lnTo>
                    <a:pt x="2973476" y="2186724"/>
                  </a:lnTo>
                  <a:lnTo>
                    <a:pt x="3014662" y="2204618"/>
                  </a:lnTo>
                  <a:lnTo>
                    <a:pt x="3014662" y="2192477"/>
                  </a:lnTo>
                  <a:lnTo>
                    <a:pt x="2983014" y="2178748"/>
                  </a:lnTo>
                  <a:lnTo>
                    <a:pt x="2995815" y="2168029"/>
                  </a:lnTo>
                  <a:lnTo>
                    <a:pt x="3037636" y="2188146"/>
                  </a:lnTo>
                  <a:lnTo>
                    <a:pt x="3037636" y="2175662"/>
                  </a:lnTo>
                  <a:lnTo>
                    <a:pt x="3005264" y="2160117"/>
                  </a:lnTo>
                  <a:lnTo>
                    <a:pt x="3021863" y="2146223"/>
                  </a:lnTo>
                  <a:lnTo>
                    <a:pt x="3064218" y="2169083"/>
                  </a:lnTo>
                  <a:lnTo>
                    <a:pt x="3064218" y="2156383"/>
                  </a:lnTo>
                  <a:lnTo>
                    <a:pt x="3031083" y="2138515"/>
                  </a:lnTo>
                  <a:lnTo>
                    <a:pt x="3064040" y="2110917"/>
                  </a:lnTo>
                  <a:lnTo>
                    <a:pt x="3106864" y="2138502"/>
                  </a:lnTo>
                  <a:lnTo>
                    <a:pt x="3106864" y="2127656"/>
                  </a:lnTo>
                  <a:lnTo>
                    <a:pt x="3071380" y="2104771"/>
                  </a:lnTo>
                  <a:lnTo>
                    <a:pt x="3728936" y="1554289"/>
                  </a:lnTo>
                  <a:lnTo>
                    <a:pt x="3728936" y="1539227"/>
                  </a:lnTo>
                  <a:lnTo>
                    <a:pt x="3062147" y="2098827"/>
                  </a:lnTo>
                  <a:lnTo>
                    <a:pt x="3054807" y="2094103"/>
                  </a:lnTo>
                  <a:lnTo>
                    <a:pt x="3054807" y="2104986"/>
                  </a:lnTo>
                  <a:lnTo>
                    <a:pt x="3021203" y="2133193"/>
                  </a:lnTo>
                  <a:lnTo>
                    <a:pt x="3012008" y="2128240"/>
                  </a:lnTo>
                  <a:lnTo>
                    <a:pt x="3012008" y="2140915"/>
                  </a:lnTo>
                  <a:lnTo>
                    <a:pt x="2994990" y="2155190"/>
                  </a:lnTo>
                  <a:lnTo>
                    <a:pt x="2985566" y="2150668"/>
                  </a:lnTo>
                  <a:lnTo>
                    <a:pt x="2985566" y="2163102"/>
                  </a:lnTo>
                  <a:lnTo>
                    <a:pt x="2972397" y="2174151"/>
                  </a:lnTo>
                  <a:lnTo>
                    <a:pt x="2962884" y="2170036"/>
                  </a:lnTo>
                  <a:lnTo>
                    <a:pt x="2962884" y="2182126"/>
                  </a:lnTo>
                  <a:lnTo>
                    <a:pt x="2953537" y="2189975"/>
                  </a:lnTo>
                  <a:lnTo>
                    <a:pt x="2943568" y="2186025"/>
                  </a:lnTo>
                  <a:lnTo>
                    <a:pt x="2943568" y="2198344"/>
                  </a:lnTo>
                  <a:lnTo>
                    <a:pt x="2936646" y="2204148"/>
                  </a:lnTo>
                  <a:lnTo>
                    <a:pt x="2926689" y="2200516"/>
                  </a:lnTo>
                  <a:lnTo>
                    <a:pt x="2926689" y="2212505"/>
                  </a:lnTo>
                  <a:lnTo>
                    <a:pt x="2920517" y="2217686"/>
                  </a:lnTo>
                  <a:lnTo>
                    <a:pt x="2910522" y="2214321"/>
                  </a:lnTo>
                  <a:lnTo>
                    <a:pt x="2910522" y="2226081"/>
                  </a:lnTo>
                  <a:lnTo>
                    <a:pt x="2887256" y="2245614"/>
                  </a:lnTo>
                  <a:lnTo>
                    <a:pt x="2877223" y="2242388"/>
                  </a:lnTo>
                  <a:lnTo>
                    <a:pt x="2877223" y="2254034"/>
                  </a:lnTo>
                  <a:lnTo>
                    <a:pt x="2617305" y="2472169"/>
                  </a:lnTo>
                  <a:lnTo>
                    <a:pt x="2616187" y="2472779"/>
                  </a:lnTo>
                  <a:lnTo>
                    <a:pt x="2602585" y="2458631"/>
                  </a:lnTo>
                  <a:lnTo>
                    <a:pt x="2605290" y="2455926"/>
                  </a:lnTo>
                  <a:lnTo>
                    <a:pt x="2609100" y="2459736"/>
                  </a:lnTo>
                  <a:lnTo>
                    <a:pt x="2832125" y="2239505"/>
                  </a:lnTo>
                  <a:lnTo>
                    <a:pt x="2877223" y="2254034"/>
                  </a:lnTo>
                  <a:lnTo>
                    <a:pt x="2877223" y="2242388"/>
                  </a:lnTo>
                  <a:lnTo>
                    <a:pt x="2841015" y="2230717"/>
                  </a:lnTo>
                  <a:lnTo>
                    <a:pt x="2862249" y="2209749"/>
                  </a:lnTo>
                  <a:lnTo>
                    <a:pt x="2910522" y="2226081"/>
                  </a:lnTo>
                  <a:lnTo>
                    <a:pt x="2910522" y="2214321"/>
                  </a:lnTo>
                  <a:lnTo>
                    <a:pt x="2871101" y="2200999"/>
                  </a:lnTo>
                  <a:lnTo>
                    <a:pt x="2877642" y="2194534"/>
                  </a:lnTo>
                  <a:lnTo>
                    <a:pt x="2926689" y="2212505"/>
                  </a:lnTo>
                  <a:lnTo>
                    <a:pt x="2926689" y="2200516"/>
                  </a:lnTo>
                  <a:lnTo>
                    <a:pt x="2886494" y="2185797"/>
                  </a:lnTo>
                  <a:lnTo>
                    <a:pt x="2893809" y="2178583"/>
                  </a:lnTo>
                  <a:lnTo>
                    <a:pt x="2943568" y="2198344"/>
                  </a:lnTo>
                  <a:lnTo>
                    <a:pt x="2943568" y="2186025"/>
                  </a:lnTo>
                  <a:lnTo>
                    <a:pt x="2902712" y="2169795"/>
                  </a:lnTo>
                  <a:lnTo>
                    <a:pt x="2912414" y="2160206"/>
                  </a:lnTo>
                  <a:lnTo>
                    <a:pt x="2962884" y="2182126"/>
                  </a:lnTo>
                  <a:lnTo>
                    <a:pt x="2962884" y="2170036"/>
                  </a:lnTo>
                  <a:lnTo>
                    <a:pt x="2920898" y="2151824"/>
                  </a:lnTo>
                  <a:lnTo>
                    <a:pt x="2934398" y="2138489"/>
                  </a:lnTo>
                  <a:lnTo>
                    <a:pt x="2985566" y="2163102"/>
                  </a:lnTo>
                  <a:lnTo>
                    <a:pt x="2985566" y="2150668"/>
                  </a:lnTo>
                  <a:lnTo>
                    <a:pt x="2942856" y="2130145"/>
                  </a:lnTo>
                  <a:lnTo>
                    <a:pt x="2960243" y="2112975"/>
                  </a:lnTo>
                  <a:lnTo>
                    <a:pt x="3012008" y="2140915"/>
                  </a:lnTo>
                  <a:lnTo>
                    <a:pt x="3012008" y="2128240"/>
                  </a:lnTo>
                  <a:lnTo>
                    <a:pt x="2968523" y="2104796"/>
                  </a:lnTo>
                  <a:lnTo>
                    <a:pt x="3002470" y="2071268"/>
                  </a:lnTo>
                  <a:lnTo>
                    <a:pt x="3054807" y="2104986"/>
                  </a:lnTo>
                  <a:lnTo>
                    <a:pt x="3054807" y="2094103"/>
                  </a:lnTo>
                  <a:lnTo>
                    <a:pt x="3009163" y="2064664"/>
                  </a:lnTo>
                  <a:lnTo>
                    <a:pt x="3698265" y="1384160"/>
                  </a:lnTo>
                  <a:lnTo>
                    <a:pt x="3709949" y="1396149"/>
                  </a:lnTo>
                  <a:lnTo>
                    <a:pt x="3706380" y="1402080"/>
                  </a:lnTo>
                  <a:lnTo>
                    <a:pt x="3716667" y="1403045"/>
                  </a:lnTo>
                  <a:lnTo>
                    <a:pt x="3724668" y="1411224"/>
                  </a:lnTo>
                  <a:lnTo>
                    <a:pt x="3727107" y="1404010"/>
                  </a:lnTo>
                  <a:lnTo>
                    <a:pt x="3741750" y="1405356"/>
                  </a:lnTo>
                  <a:lnTo>
                    <a:pt x="3741750" y="1325626"/>
                  </a:lnTo>
                  <a:lnTo>
                    <a:pt x="3665232" y="1350264"/>
                  </a:lnTo>
                  <a:lnTo>
                    <a:pt x="3691483" y="1377200"/>
                  </a:lnTo>
                  <a:lnTo>
                    <a:pt x="3000210" y="2058898"/>
                  </a:lnTo>
                  <a:lnTo>
                    <a:pt x="2993517" y="2054593"/>
                  </a:lnTo>
                  <a:lnTo>
                    <a:pt x="2993517" y="2065502"/>
                  </a:lnTo>
                  <a:lnTo>
                    <a:pt x="2958922" y="2099614"/>
                  </a:lnTo>
                  <a:lnTo>
                    <a:pt x="2950641" y="2095157"/>
                  </a:lnTo>
                  <a:lnTo>
                    <a:pt x="2950641" y="2107793"/>
                  </a:lnTo>
                  <a:lnTo>
                    <a:pt x="2932849" y="2125332"/>
                  </a:lnTo>
                  <a:lnTo>
                    <a:pt x="2924391" y="2121281"/>
                  </a:lnTo>
                  <a:lnTo>
                    <a:pt x="2924391" y="2133676"/>
                  </a:lnTo>
                  <a:lnTo>
                    <a:pt x="2910535" y="2147341"/>
                  </a:lnTo>
                  <a:lnTo>
                    <a:pt x="2902051" y="2143671"/>
                  </a:lnTo>
                  <a:lnTo>
                    <a:pt x="2902051" y="2155710"/>
                  </a:lnTo>
                  <a:lnTo>
                    <a:pt x="2892056" y="2165566"/>
                  </a:lnTo>
                  <a:lnTo>
                    <a:pt x="2883141" y="2162035"/>
                  </a:lnTo>
                  <a:lnTo>
                    <a:pt x="2883141" y="2174354"/>
                  </a:lnTo>
                  <a:lnTo>
                    <a:pt x="2875584" y="2181809"/>
                  </a:lnTo>
                  <a:lnTo>
                    <a:pt x="2866733" y="2178583"/>
                  </a:lnTo>
                  <a:lnTo>
                    <a:pt x="2866733" y="2190534"/>
                  </a:lnTo>
                  <a:lnTo>
                    <a:pt x="2859938" y="2197227"/>
                  </a:lnTo>
                  <a:lnTo>
                    <a:pt x="2851086" y="2194242"/>
                  </a:lnTo>
                  <a:lnTo>
                    <a:pt x="2851086" y="2205964"/>
                  </a:lnTo>
                  <a:lnTo>
                    <a:pt x="2829687" y="2227072"/>
                  </a:lnTo>
                  <a:lnTo>
                    <a:pt x="2820784" y="2224214"/>
                  </a:lnTo>
                  <a:lnTo>
                    <a:pt x="2820784" y="2235847"/>
                  </a:lnTo>
                  <a:lnTo>
                    <a:pt x="2605392" y="2448255"/>
                  </a:lnTo>
                  <a:lnTo>
                    <a:pt x="2581376" y="2413330"/>
                  </a:lnTo>
                  <a:lnTo>
                    <a:pt x="2581376" y="2429002"/>
                  </a:lnTo>
                  <a:lnTo>
                    <a:pt x="2545562" y="2399131"/>
                  </a:lnTo>
                  <a:lnTo>
                    <a:pt x="2545562" y="2414790"/>
                  </a:lnTo>
                  <a:lnTo>
                    <a:pt x="1854085" y="1924634"/>
                  </a:lnTo>
                  <a:lnTo>
                    <a:pt x="2027796" y="1980552"/>
                  </a:lnTo>
                  <a:lnTo>
                    <a:pt x="2537117" y="2405989"/>
                  </a:lnTo>
                  <a:lnTo>
                    <a:pt x="2545562" y="2414790"/>
                  </a:lnTo>
                  <a:lnTo>
                    <a:pt x="2545562" y="2399131"/>
                  </a:lnTo>
                  <a:lnTo>
                    <a:pt x="2544991" y="2398649"/>
                  </a:lnTo>
                  <a:lnTo>
                    <a:pt x="2469972" y="2320518"/>
                  </a:lnTo>
                  <a:lnTo>
                    <a:pt x="2469972" y="2336050"/>
                  </a:lnTo>
                  <a:lnTo>
                    <a:pt x="2053971" y="1988985"/>
                  </a:lnTo>
                  <a:lnTo>
                    <a:pt x="2173782" y="2027555"/>
                  </a:lnTo>
                  <a:lnTo>
                    <a:pt x="2469972" y="2336050"/>
                  </a:lnTo>
                  <a:lnTo>
                    <a:pt x="2469972" y="2320518"/>
                  </a:lnTo>
                  <a:lnTo>
                    <a:pt x="2195398" y="2034514"/>
                  </a:lnTo>
                  <a:lnTo>
                    <a:pt x="2342832" y="2081974"/>
                  </a:lnTo>
                  <a:lnTo>
                    <a:pt x="2581376" y="2429002"/>
                  </a:lnTo>
                  <a:lnTo>
                    <a:pt x="2581376" y="2413330"/>
                  </a:lnTo>
                  <a:lnTo>
                    <a:pt x="2356662" y="2086419"/>
                  </a:lnTo>
                  <a:lnTo>
                    <a:pt x="2820784" y="2235847"/>
                  </a:lnTo>
                  <a:lnTo>
                    <a:pt x="2820784" y="2224214"/>
                  </a:lnTo>
                  <a:lnTo>
                    <a:pt x="2346375" y="2071471"/>
                  </a:lnTo>
                  <a:lnTo>
                    <a:pt x="2332558" y="2051380"/>
                  </a:lnTo>
                  <a:lnTo>
                    <a:pt x="2332558" y="2067013"/>
                  </a:lnTo>
                  <a:lnTo>
                    <a:pt x="2179205" y="2017649"/>
                  </a:lnTo>
                  <a:lnTo>
                    <a:pt x="2157577" y="1995131"/>
                  </a:lnTo>
                  <a:lnTo>
                    <a:pt x="2157577" y="2010689"/>
                  </a:lnTo>
                  <a:lnTo>
                    <a:pt x="2031238" y="1970011"/>
                  </a:lnTo>
                  <a:lnTo>
                    <a:pt x="2005101" y="1948218"/>
                  </a:lnTo>
                  <a:lnTo>
                    <a:pt x="2005101" y="1961603"/>
                  </a:lnTo>
                  <a:lnTo>
                    <a:pt x="1823986" y="1903298"/>
                  </a:lnTo>
                  <a:lnTo>
                    <a:pt x="1789188" y="1878634"/>
                  </a:lnTo>
                  <a:lnTo>
                    <a:pt x="1789188" y="1892096"/>
                  </a:lnTo>
                  <a:lnTo>
                    <a:pt x="1541272" y="1812277"/>
                  </a:lnTo>
                  <a:lnTo>
                    <a:pt x="1504048" y="1788871"/>
                  </a:lnTo>
                  <a:lnTo>
                    <a:pt x="1504048" y="1800288"/>
                  </a:lnTo>
                  <a:lnTo>
                    <a:pt x="1215859" y="1707502"/>
                  </a:lnTo>
                  <a:lnTo>
                    <a:pt x="1163396" y="1678482"/>
                  </a:lnTo>
                  <a:lnTo>
                    <a:pt x="1163396" y="1690611"/>
                  </a:lnTo>
                  <a:lnTo>
                    <a:pt x="696252" y="1540192"/>
                  </a:lnTo>
                  <a:lnTo>
                    <a:pt x="329514" y="1355064"/>
                  </a:lnTo>
                  <a:lnTo>
                    <a:pt x="330415" y="1353299"/>
                  </a:lnTo>
                  <a:lnTo>
                    <a:pt x="906157" y="1548079"/>
                  </a:lnTo>
                  <a:lnTo>
                    <a:pt x="1163396" y="1690611"/>
                  </a:lnTo>
                  <a:lnTo>
                    <a:pt x="1163396" y="1678482"/>
                  </a:lnTo>
                  <a:lnTo>
                    <a:pt x="961682" y="1566862"/>
                  </a:lnTo>
                  <a:lnTo>
                    <a:pt x="1331569" y="1691982"/>
                  </a:lnTo>
                  <a:lnTo>
                    <a:pt x="1504048" y="1800288"/>
                  </a:lnTo>
                  <a:lnTo>
                    <a:pt x="1504048" y="1788871"/>
                  </a:lnTo>
                  <a:lnTo>
                    <a:pt x="1371396" y="1705457"/>
                  </a:lnTo>
                  <a:lnTo>
                    <a:pt x="1666938" y="1805432"/>
                  </a:lnTo>
                  <a:lnTo>
                    <a:pt x="1789188" y="1892096"/>
                  </a:lnTo>
                  <a:lnTo>
                    <a:pt x="1789188" y="1878634"/>
                  </a:lnTo>
                  <a:lnTo>
                    <a:pt x="1703273" y="1817725"/>
                  </a:lnTo>
                  <a:lnTo>
                    <a:pt x="1921014" y="1891372"/>
                  </a:lnTo>
                  <a:lnTo>
                    <a:pt x="2005101" y="1961603"/>
                  </a:lnTo>
                  <a:lnTo>
                    <a:pt x="2005101" y="1948218"/>
                  </a:lnTo>
                  <a:lnTo>
                    <a:pt x="1947837" y="1900440"/>
                  </a:lnTo>
                  <a:lnTo>
                    <a:pt x="2101710" y="1952485"/>
                  </a:lnTo>
                  <a:lnTo>
                    <a:pt x="2157577" y="2010689"/>
                  </a:lnTo>
                  <a:lnTo>
                    <a:pt x="2157577" y="1995131"/>
                  </a:lnTo>
                  <a:lnTo>
                    <a:pt x="2123833" y="1959978"/>
                  </a:lnTo>
                  <a:lnTo>
                    <a:pt x="2299906" y="2019528"/>
                  </a:lnTo>
                  <a:lnTo>
                    <a:pt x="2332558" y="2067013"/>
                  </a:lnTo>
                  <a:lnTo>
                    <a:pt x="2332558" y="2051380"/>
                  </a:lnTo>
                  <a:lnTo>
                    <a:pt x="2313927" y="2024265"/>
                  </a:lnTo>
                  <a:lnTo>
                    <a:pt x="2851086" y="2205964"/>
                  </a:lnTo>
                  <a:lnTo>
                    <a:pt x="2851086" y="2194242"/>
                  </a:lnTo>
                  <a:lnTo>
                    <a:pt x="2303729" y="2009419"/>
                  </a:lnTo>
                  <a:lnTo>
                    <a:pt x="2289708" y="1989035"/>
                  </a:lnTo>
                  <a:lnTo>
                    <a:pt x="2289708" y="2004695"/>
                  </a:lnTo>
                  <a:lnTo>
                    <a:pt x="2107793" y="1943277"/>
                  </a:lnTo>
                  <a:lnTo>
                    <a:pt x="2085695" y="1920265"/>
                  </a:lnTo>
                  <a:lnTo>
                    <a:pt x="2085695" y="1935822"/>
                  </a:lnTo>
                  <a:lnTo>
                    <a:pt x="1925370" y="1881695"/>
                  </a:lnTo>
                  <a:lnTo>
                    <a:pt x="1898611" y="1859381"/>
                  </a:lnTo>
                  <a:lnTo>
                    <a:pt x="1898611" y="1872653"/>
                  </a:lnTo>
                  <a:lnTo>
                    <a:pt x="1673580" y="1796669"/>
                  </a:lnTo>
                  <a:lnTo>
                    <a:pt x="1637296" y="1770951"/>
                  </a:lnTo>
                  <a:lnTo>
                    <a:pt x="1637296" y="1784426"/>
                  </a:lnTo>
                  <a:lnTo>
                    <a:pt x="1334249" y="1682102"/>
                  </a:lnTo>
                  <a:lnTo>
                    <a:pt x="1294384" y="1657045"/>
                  </a:lnTo>
                  <a:lnTo>
                    <a:pt x="1294384" y="1668640"/>
                  </a:lnTo>
                  <a:lnTo>
                    <a:pt x="912698" y="1539760"/>
                  </a:lnTo>
                  <a:lnTo>
                    <a:pt x="586054" y="1359014"/>
                  </a:lnTo>
                  <a:lnTo>
                    <a:pt x="587362" y="1355521"/>
                  </a:lnTo>
                  <a:lnTo>
                    <a:pt x="1087653" y="1538820"/>
                  </a:lnTo>
                  <a:lnTo>
                    <a:pt x="1294384" y="1668640"/>
                  </a:lnTo>
                  <a:lnTo>
                    <a:pt x="1294384" y="1657045"/>
                  </a:lnTo>
                  <a:lnTo>
                    <a:pt x="1132573" y="1555280"/>
                  </a:lnTo>
                  <a:lnTo>
                    <a:pt x="1508150" y="1692871"/>
                  </a:lnTo>
                  <a:lnTo>
                    <a:pt x="1637296" y="1784426"/>
                  </a:lnTo>
                  <a:lnTo>
                    <a:pt x="1637296" y="1770951"/>
                  </a:lnTo>
                  <a:lnTo>
                    <a:pt x="1547456" y="1707273"/>
                  </a:lnTo>
                  <a:lnTo>
                    <a:pt x="1820240" y="1807197"/>
                  </a:lnTo>
                  <a:lnTo>
                    <a:pt x="1898611" y="1872653"/>
                  </a:lnTo>
                  <a:lnTo>
                    <a:pt x="1898611" y="1859381"/>
                  </a:lnTo>
                  <a:lnTo>
                    <a:pt x="1848459" y="1817535"/>
                  </a:lnTo>
                  <a:lnTo>
                    <a:pt x="2039226" y="1887410"/>
                  </a:lnTo>
                  <a:lnTo>
                    <a:pt x="2085695" y="1935822"/>
                  </a:lnTo>
                  <a:lnTo>
                    <a:pt x="2085695" y="1920265"/>
                  </a:lnTo>
                  <a:lnTo>
                    <a:pt x="2062264" y="1895843"/>
                  </a:lnTo>
                  <a:lnTo>
                    <a:pt x="2266251" y="1970570"/>
                  </a:lnTo>
                  <a:lnTo>
                    <a:pt x="2289708" y="2004695"/>
                  </a:lnTo>
                  <a:lnTo>
                    <a:pt x="2289708" y="1989035"/>
                  </a:lnTo>
                  <a:lnTo>
                    <a:pt x="2280640" y="1975840"/>
                  </a:lnTo>
                  <a:lnTo>
                    <a:pt x="2866733" y="2190534"/>
                  </a:lnTo>
                  <a:lnTo>
                    <a:pt x="2866733" y="2178583"/>
                  </a:lnTo>
                  <a:lnTo>
                    <a:pt x="2269921" y="1960245"/>
                  </a:lnTo>
                  <a:lnTo>
                    <a:pt x="2255545" y="1939340"/>
                  </a:lnTo>
                  <a:lnTo>
                    <a:pt x="2255545" y="1954987"/>
                  </a:lnTo>
                  <a:lnTo>
                    <a:pt x="2045144" y="1878025"/>
                  </a:lnTo>
                  <a:lnTo>
                    <a:pt x="2022132" y="1854060"/>
                  </a:lnTo>
                  <a:lnTo>
                    <a:pt x="2022132" y="1869605"/>
                  </a:lnTo>
                  <a:lnTo>
                    <a:pt x="1824012" y="1797126"/>
                  </a:lnTo>
                  <a:lnTo>
                    <a:pt x="1795868" y="1773656"/>
                  </a:lnTo>
                  <a:lnTo>
                    <a:pt x="1795868" y="1786839"/>
                  </a:lnTo>
                  <a:lnTo>
                    <a:pt x="1514500" y="1683905"/>
                  </a:lnTo>
                  <a:lnTo>
                    <a:pt x="1475244" y="1656080"/>
                  </a:lnTo>
                  <a:lnTo>
                    <a:pt x="1475244" y="1669542"/>
                  </a:lnTo>
                  <a:lnTo>
                    <a:pt x="1090358" y="1528737"/>
                  </a:lnTo>
                  <a:lnTo>
                    <a:pt x="826541" y="1362849"/>
                  </a:lnTo>
                  <a:lnTo>
                    <a:pt x="827773" y="1359725"/>
                  </a:lnTo>
                  <a:lnTo>
                    <a:pt x="828484" y="1358557"/>
                  </a:lnTo>
                  <a:lnTo>
                    <a:pt x="1301483" y="1546364"/>
                  </a:lnTo>
                  <a:lnTo>
                    <a:pt x="1475244" y="1669542"/>
                  </a:lnTo>
                  <a:lnTo>
                    <a:pt x="1475244" y="1656080"/>
                  </a:lnTo>
                  <a:lnTo>
                    <a:pt x="1344663" y="1563509"/>
                  </a:lnTo>
                  <a:lnTo>
                    <a:pt x="1695081" y="1702650"/>
                  </a:lnTo>
                  <a:lnTo>
                    <a:pt x="1795868" y="1786839"/>
                  </a:lnTo>
                  <a:lnTo>
                    <a:pt x="1795868" y="1773656"/>
                  </a:lnTo>
                  <a:lnTo>
                    <a:pt x="1725015" y="1714538"/>
                  </a:lnTo>
                  <a:lnTo>
                    <a:pt x="1964563" y="1809648"/>
                  </a:lnTo>
                  <a:lnTo>
                    <a:pt x="2022132" y="1869605"/>
                  </a:lnTo>
                  <a:lnTo>
                    <a:pt x="2022132" y="1854060"/>
                  </a:lnTo>
                  <a:lnTo>
                    <a:pt x="1988693" y="1819224"/>
                  </a:lnTo>
                  <a:lnTo>
                    <a:pt x="2227351" y="1913978"/>
                  </a:lnTo>
                  <a:lnTo>
                    <a:pt x="2255545" y="1954987"/>
                  </a:lnTo>
                  <a:lnTo>
                    <a:pt x="2255545" y="1939340"/>
                  </a:lnTo>
                  <a:lnTo>
                    <a:pt x="2242159" y="1919859"/>
                  </a:lnTo>
                  <a:lnTo>
                    <a:pt x="2883141" y="2174354"/>
                  </a:lnTo>
                  <a:lnTo>
                    <a:pt x="2883141" y="2162035"/>
                  </a:lnTo>
                  <a:lnTo>
                    <a:pt x="2230640" y="1903095"/>
                  </a:lnTo>
                  <a:lnTo>
                    <a:pt x="2215832" y="1881555"/>
                  </a:lnTo>
                  <a:lnTo>
                    <a:pt x="2215832" y="1897214"/>
                  </a:lnTo>
                  <a:lnTo>
                    <a:pt x="1969858" y="1799615"/>
                  </a:lnTo>
                  <a:lnTo>
                    <a:pt x="1945741" y="1774494"/>
                  </a:lnTo>
                  <a:lnTo>
                    <a:pt x="1945741" y="1790039"/>
                  </a:lnTo>
                  <a:lnTo>
                    <a:pt x="1697380" y="1691487"/>
                  </a:lnTo>
                  <a:lnTo>
                    <a:pt x="1667535" y="1666595"/>
                  </a:lnTo>
                  <a:lnTo>
                    <a:pt x="1667535" y="1679638"/>
                  </a:lnTo>
                  <a:lnTo>
                    <a:pt x="1306195" y="1536242"/>
                  </a:lnTo>
                  <a:lnTo>
                    <a:pt x="1067447" y="1367002"/>
                  </a:lnTo>
                  <a:lnTo>
                    <a:pt x="1068781" y="1363776"/>
                  </a:lnTo>
                  <a:lnTo>
                    <a:pt x="1071003" y="1360652"/>
                  </a:lnTo>
                  <a:lnTo>
                    <a:pt x="1518018" y="1554759"/>
                  </a:lnTo>
                  <a:lnTo>
                    <a:pt x="1667535" y="1679638"/>
                  </a:lnTo>
                  <a:lnTo>
                    <a:pt x="1667535" y="1666595"/>
                  </a:lnTo>
                  <a:lnTo>
                    <a:pt x="1550289" y="1568767"/>
                  </a:lnTo>
                  <a:lnTo>
                    <a:pt x="1864131" y="1705038"/>
                  </a:lnTo>
                  <a:lnTo>
                    <a:pt x="1945741" y="1790039"/>
                  </a:lnTo>
                  <a:lnTo>
                    <a:pt x="1945741" y="1774494"/>
                  </a:lnTo>
                  <a:lnTo>
                    <a:pt x="1889734" y="1716151"/>
                  </a:lnTo>
                  <a:lnTo>
                    <a:pt x="2177161" y="1840953"/>
                  </a:lnTo>
                  <a:lnTo>
                    <a:pt x="2215832" y="1897214"/>
                  </a:lnTo>
                  <a:lnTo>
                    <a:pt x="2215832" y="1881555"/>
                  </a:lnTo>
                  <a:lnTo>
                    <a:pt x="2192502" y="1847621"/>
                  </a:lnTo>
                  <a:lnTo>
                    <a:pt x="2902051" y="2155710"/>
                  </a:lnTo>
                  <a:lnTo>
                    <a:pt x="2902051" y="2143671"/>
                  </a:lnTo>
                  <a:lnTo>
                    <a:pt x="2181301" y="1831327"/>
                  </a:lnTo>
                  <a:lnTo>
                    <a:pt x="2165972" y="1809026"/>
                  </a:lnTo>
                  <a:lnTo>
                    <a:pt x="2165972" y="1824685"/>
                  </a:lnTo>
                  <a:lnTo>
                    <a:pt x="1871357" y="1697024"/>
                  </a:lnTo>
                  <a:lnTo>
                    <a:pt x="1845792" y="1670405"/>
                  </a:lnTo>
                  <a:lnTo>
                    <a:pt x="1845792" y="1685937"/>
                  </a:lnTo>
                  <a:lnTo>
                    <a:pt x="1523136" y="1546110"/>
                  </a:lnTo>
                  <a:lnTo>
                    <a:pt x="1315262" y="1372692"/>
                  </a:lnTo>
                  <a:lnTo>
                    <a:pt x="1317155" y="1368590"/>
                  </a:lnTo>
                  <a:lnTo>
                    <a:pt x="1321765" y="1363192"/>
                  </a:lnTo>
                  <a:lnTo>
                    <a:pt x="1719516" y="1554429"/>
                  </a:lnTo>
                  <a:lnTo>
                    <a:pt x="1845792" y="1685937"/>
                  </a:lnTo>
                  <a:lnTo>
                    <a:pt x="1845792" y="1670405"/>
                  </a:lnTo>
                  <a:lnTo>
                    <a:pt x="1747253" y="1567764"/>
                  </a:lnTo>
                  <a:lnTo>
                    <a:pt x="2108847" y="1741601"/>
                  </a:lnTo>
                  <a:lnTo>
                    <a:pt x="2165972" y="1824685"/>
                  </a:lnTo>
                  <a:lnTo>
                    <a:pt x="2165972" y="1809026"/>
                  </a:lnTo>
                  <a:lnTo>
                    <a:pt x="2124938" y="1749323"/>
                  </a:lnTo>
                  <a:lnTo>
                    <a:pt x="2924391" y="2133676"/>
                  </a:lnTo>
                  <a:lnTo>
                    <a:pt x="2924391" y="2121281"/>
                  </a:lnTo>
                  <a:lnTo>
                    <a:pt x="2112746" y="1731594"/>
                  </a:lnTo>
                  <a:lnTo>
                    <a:pt x="2096681" y="1708226"/>
                  </a:lnTo>
                  <a:lnTo>
                    <a:pt x="2096681" y="1723885"/>
                  </a:lnTo>
                  <a:lnTo>
                    <a:pt x="1726526" y="1546174"/>
                  </a:lnTo>
                  <a:lnTo>
                    <a:pt x="1568386" y="1381455"/>
                  </a:lnTo>
                  <a:lnTo>
                    <a:pt x="1573911" y="1371053"/>
                  </a:lnTo>
                  <a:lnTo>
                    <a:pt x="1576539" y="1368552"/>
                  </a:lnTo>
                  <a:lnTo>
                    <a:pt x="1577987" y="1367167"/>
                  </a:lnTo>
                  <a:lnTo>
                    <a:pt x="2012696" y="1601724"/>
                  </a:lnTo>
                  <a:lnTo>
                    <a:pt x="2096681" y="1723885"/>
                  </a:lnTo>
                  <a:lnTo>
                    <a:pt x="2096681" y="1708226"/>
                  </a:lnTo>
                  <a:lnTo>
                    <a:pt x="2029815" y="1610956"/>
                  </a:lnTo>
                  <a:lnTo>
                    <a:pt x="2950641" y="2107793"/>
                  </a:lnTo>
                  <a:lnTo>
                    <a:pt x="2950641" y="2095157"/>
                  </a:lnTo>
                  <a:lnTo>
                    <a:pt x="2016772" y="1591983"/>
                  </a:lnTo>
                  <a:lnTo>
                    <a:pt x="1862607" y="1367726"/>
                  </a:lnTo>
                  <a:lnTo>
                    <a:pt x="1869871" y="1356347"/>
                  </a:lnTo>
                  <a:lnTo>
                    <a:pt x="1876488" y="1351788"/>
                  </a:lnTo>
                  <a:lnTo>
                    <a:pt x="1880666" y="1348917"/>
                  </a:lnTo>
                  <a:lnTo>
                    <a:pt x="2993517" y="2065502"/>
                  </a:lnTo>
                  <a:lnTo>
                    <a:pt x="2993517" y="2054593"/>
                  </a:lnTo>
                  <a:lnTo>
                    <a:pt x="1889328" y="1342948"/>
                  </a:lnTo>
                  <a:lnTo>
                    <a:pt x="1889772" y="1342644"/>
                  </a:lnTo>
                  <a:lnTo>
                    <a:pt x="1882254" y="1338402"/>
                  </a:lnTo>
                  <a:lnTo>
                    <a:pt x="1881606" y="1337970"/>
                  </a:lnTo>
                  <a:lnTo>
                    <a:pt x="1886394" y="1330452"/>
                  </a:lnTo>
                  <a:lnTo>
                    <a:pt x="1901964" y="1306068"/>
                  </a:lnTo>
                  <a:lnTo>
                    <a:pt x="1809000" y="1296924"/>
                  </a:lnTo>
                  <a:lnTo>
                    <a:pt x="1821192" y="1389888"/>
                  </a:lnTo>
                  <a:lnTo>
                    <a:pt x="1851253" y="1369187"/>
                  </a:lnTo>
                  <a:lnTo>
                    <a:pt x="1856244" y="1377696"/>
                  </a:lnTo>
                  <a:lnTo>
                    <a:pt x="1857425" y="1375841"/>
                  </a:lnTo>
                  <a:lnTo>
                    <a:pt x="1999665" y="1582762"/>
                  </a:lnTo>
                  <a:lnTo>
                    <a:pt x="1585798" y="1359763"/>
                  </a:lnTo>
                  <a:lnTo>
                    <a:pt x="1592592" y="1353312"/>
                  </a:lnTo>
                  <a:lnTo>
                    <a:pt x="1584807" y="1350505"/>
                  </a:lnTo>
                  <a:lnTo>
                    <a:pt x="1584934" y="1350264"/>
                  </a:lnTo>
                  <a:lnTo>
                    <a:pt x="1598688" y="1324356"/>
                  </a:lnTo>
                  <a:lnTo>
                    <a:pt x="1504200" y="1321308"/>
                  </a:lnTo>
                  <a:lnTo>
                    <a:pt x="1531632" y="1411224"/>
                  </a:lnTo>
                  <a:lnTo>
                    <a:pt x="1553197" y="1390738"/>
                  </a:lnTo>
                  <a:lnTo>
                    <a:pt x="1559064" y="1399032"/>
                  </a:lnTo>
                  <a:lnTo>
                    <a:pt x="1563065" y="1391475"/>
                  </a:lnTo>
                  <a:lnTo>
                    <a:pt x="1698828" y="1532877"/>
                  </a:lnTo>
                  <a:lnTo>
                    <a:pt x="1328661" y="1355153"/>
                  </a:lnTo>
                  <a:lnTo>
                    <a:pt x="1338084" y="1344168"/>
                  </a:lnTo>
                  <a:lnTo>
                    <a:pt x="1329385" y="1341996"/>
                  </a:lnTo>
                  <a:lnTo>
                    <a:pt x="1339608" y="1319784"/>
                  </a:lnTo>
                  <a:lnTo>
                    <a:pt x="1246644" y="1321308"/>
                  </a:lnTo>
                  <a:lnTo>
                    <a:pt x="1283220" y="1408176"/>
                  </a:lnTo>
                  <a:lnTo>
                    <a:pt x="1299375" y="1389316"/>
                  </a:lnTo>
                  <a:lnTo>
                    <a:pt x="1304556" y="1395984"/>
                  </a:lnTo>
                  <a:lnTo>
                    <a:pt x="1311046" y="1381874"/>
                  </a:lnTo>
                  <a:lnTo>
                    <a:pt x="1491005" y="1532191"/>
                  </a:lnTo>
                  <a:lnTo>
                    <a:pt x="1076706" y="1352638"/>
                  </a:lnTo>
                  <a:lnTo>
                    <a:pt x="1088148" y="1336548"/>
                  </a:lnTo>
                  <a:lnTo>
                    <a:pt x="1080503" y="1335303"/>
                  </a:lnTo>
                  <a:lnTo>
                    <a:pt x="1088148" y="1316736"/>
                  </a:lnTo>
                  <a:lnTo>
                    <a:pt x="995184" y="1321308"/>
                  </a:lnTo>
                  <a:lnTo>
                    <a:pt x="1039380" y="1405128"/>
                  </a:lnTo>
                  <a:lnTo>
                    <a:pt x="1051191" y="1388529"/>
                  </a:lnTo>
                  <a:lnTo>
                    <a:pt x="1056144" y="1394460"/>
                  </a:lnTo>
                  <a:lnTo>
                    <a:pt x="1063155" y="1377429"/>
                  </a:lnTo>
                  <a:lnTo>
                    <a:pt x="1263040" y="1519123"/>
                  </a:lnTo>
                  <a:lnTo>
                    <a:pt x="834377" y="1348994"/>
                  </a:lnTo>
                  <a:lnTo>
                    <a:pt x="845820" y="1330452"/>
                  </a:lnTo>
                  <a:lnTo>
                    <a:pt x="839495" y="1329842"/>
                  </a:lnTo>
                  <a:lnTo>
                    <a:pt x="845832" y="1313688"/>
                  </a:lnTo>
                  <a:lnTo>
                    <a:pt x="752868" y="1321308"/>
                  </a:lnTo>
                  <a:lnTo>
                    <a:pt x="801624" y="1402080"/>
                  </a:lnTo>
                  <a:lnTo>
                    <a:pt x="811123" y="1386687"/>
                  </a:lnTo>
                  <a:lnTo>
                    <a:pt x="815352" y="1391412"/>
                  </a:lnTo>
                  <a:lnTo>
                    <a:pt x="822769" y="1372489"/>
                  </a:lnTo>
                  <a:lnTo>
                    <a:pt x="1045387" y="1512277"/>
                  </a:lnTo>
                  <a:lnTo>
                    <a:pt x="591972" y="1346390"/>
                  </a:lnTo>
                  <a:lnTo>
                    <a:pt x="603504" y="1325880"/>
                  </a:lnTo>
                  <a:lnTo>
                    <a:pt x="598487" y="1325638"/>
                  </a:lnTo>
                  <a:lnTo>
                    <a:pt x="603516" y="1312164"/>
                  </a:lnTo>
                  <a:lnTo>
                    <a:pt x="510552" y="1321308"/>
                  </a:lnTo>
                  <a:lnTo>
                    <a:pt x="562356" y="1399032"/>
                  </a:lnTo>
                  <a:lnTo>
                    <a:pt x="570153" y="1385176"/>
                  </a:lnTo>
                  <a:lnTo>
                    <a:pt x="574560" y="1389888"/>
                  </a:lnTo>
                  <a:lnTo>
                    <a:pt x="582447" y="1368704"/>
                  </a:lnTo>
                  <a:lnTo>
                    <a:pt x="857504" y="1521117"/>
                  </a:lnTo>
                  <a:lnTo>
                    <a:pt x="334848" y="1344612"/>
                  </a:lnTo>
                  <a:lnTo>
                    <a:pt x="345948" y="1322832"/>
                  </a:lnTo>
                  <a:lnTo>
                    <a:pt x="339979" y="1322743"/>
                  </a:lnTo>
                  <a:lnTo>
                    <a:pt x="344436" y="1309116"/>
                  </a:lnTo>
                  <a:lnTo>
                    <a:pt x="251472" y="1321308"/>
                  </a:lnTo>
                  <a:lnTo>
                    <a:pt x="307848" y="1397508"/>
                  </a:lnTo>
                  <a:lnTo>
                    <a:pt x="314540" y="1384388"/>
                  </a:lnTo>
                  <a:lnTo>
                    <a:pt x="318528" y="1388364"/>
                  </a:lnTo>
                  <a:lnTo>
                    <a:pt x="326212" y="1364856"/>
                  </a:lnTo>
                  <a:lnTo>
                    <a:pt x="632434" y="1519643"/>
                  </a:lnTo>
                  <a:lnTo>
                    <a:pt x="83210" y="1342796"/>
                  </a:lnTo>
                  <a:lnTo>
                    <a:pt x="94500" y="1318260"/>
                  </a:lnTo>
                  <a:lnTo>
                    <a:pt x="89420" y="1318425"/>
                  </a:lnTo>
                  <a:lnTo>
                    <a:pt x="92964" y="1307592"/>
                  </a:lnTo>
                  <a:lnTo>
                    <a:pt x="0" y="1321308"/>
                  </a:lnTo>
                  <a:lnTo>
                    <a:pt x="59448" y="1394460"/>
                  </a:lnTo>
                  <a:lnTo>
                    <a:pt x="64223" y="1384084"/>
                  </a:lnTo>
                  <a:lnTo>
                    <a:pt x="67056" y="1386840"/>
                  </a:lnTo>
                  <a:lnTo>
                    <a:pt x="75133" y="1362138"/>
                  </a:lnTo>
                  <a:lnTo>
                    <a:pt x="2543568" y="2485644"/>
                  </a:lnTo>
                  <a:lnTo>
                    <a:pt x="2548140" y="2474976"/>
                  </a:lnTo>
                  <a:lnTo>
                    <a:pt x="2290114" y="2344737"/>
                  </a:lnTo>
                  <a:lnTo>
                    <a:pt x="2290114" y="2357539"/>
                  </a:lnTo>
                  <a:lnTo>
                    <a:pt x="93675" y="1357807"/>
                  </a:lnTo>
                  <a:lnTo>
                    <a:pt x="695934" y="1551736"/>
                  </a:lnTo>
                  <a:lnTo>
                    <a:pt x="2290114" y="2357539"/>
                  </a:lnTo>
                  <a:lnTo>
                    <a:pt x="2290114" y="2344737"/>
                  </a:lnTo>
                  <a:lnTo>
                    <a:pt x="759980" y="1572361"/>
                  </a:lnTo>
                  <a:lnTo>
                    <a:pt x="1213573" y="1718411"/>
                  </a:lnTo>
                  <a:lnTo>
                    <a:pt x="2554236" y="2461260"/>
                  </a:lnTo>
                  <a:lnTo>
                    <a:pt x="2556522" y="2455926"/>
                  </a:lnTo>
                  <a:lnTo>
                    <a:pt x="2558808" y="2452116"/>
                  </a:lnTo>
                  <a:lnTo>
                    <a:pt x="2558288" y="2451798"/>
                  </a:lnTo>
                  <a:lnTo>
                    <a:pt x="2558808" y="2450592"/>
                  </a:lnTo>
                  <a:lnTo>
                    <a:pt x="2538615" y="2439428"/>
                  </a:lnTo>
                  <a:lnTo>
                    <a:pt x="2397709" y="2350833"/>
                  </a:lnTo>
                  <a:lnTo>
                    <a:pt x="2397709" y="2361463"/>
                  </a:lnTo>
                  <a:lnTo>
                    <a:pt x="1266202" y="1735353"/>
                  </a:lnTo>
                  <a:lnTo>
                    <a:pt x="1542072" y="1824177"/>
                  </a:lnTo>
                  <a:lnTo>
                    <a:pt x="2397709" y="2361463"/>
                  </a:lnTo>
                  <a:lnTo>
                    <a:pt x="2397709" y="2350833"/>
                  </a:lnTo>
                  <a:lnTo>
                    <a:pt x="1579194" y="1836115"/>
                  </a:lnTo>
                  <a:lnTo>
                    <a:pt x="1819287" y="1913420"/>
                  </a:lnTo>
                  <a:lnTo>
                    <a:pt x="2577096" y="2450604"/>
                  </a:lnTo>
                  <a:lnTo>
                    <a:pt x="2578265" y="2448852"/>
                  </a:lnTo>
                  <a:lnTo>
                    <a:pt x="2612148" y="2484120"/>
                  </a:lnTo>
                  <a:lnTo>
                    <a:pt x="2615349" y="2480919"/>
                  </a:lnTo>
                  <a:lnTo>
                    <a:pt x="2616708" y="2485644"/>
                  </a:lnTo>
                  <a:lnTo>
                    <a:pt x="2629014" y="2481135"/>
                  </a:lnTo>
                  <a:lnTo>
                    <a:pt x="2604922" y="2498420"/>
                  </a:lnTo>
                  <a:lnTo>
                    <a:pt x="2602992" y="2499360"/>
                  </a:lnTo>
                  <a:lnTo>
                    <a:pt x="2603131" y="2499690"/>
                  </a:lnTo>
                  <a:lnTo>
                    <a:pt x="2601468" y="2500884"/>
                  </a:lnTo>
                  <a:lnTo>
                    <a:pt x="2606154" y="2506751"/>
                  </a:lnTo>
                  <a:lnTo>
                    <a:pt x="2607564" y="2510028"/>
                  </a:lnTo>
                  <a:lnTo>
                    <a:pt x="3078264" y="2318778"/>
                  </a:lnTo>
                  <a:lnTo>
                    <a:pt x="3596652" y="2485644"/>
                  </a:lnTo>
                  <a:lnTo>
                    <a:pt x="3599700" y="2474976"/>
                  </a:lnTo>
                  <a:lnTo>
                    <a:pt x="3094253" y="2312289"/>
                  </a:lnTo>
                  <a:lnTo>
                    <a:pt x="3126524" y="2299170"/>
                  </a:lnTo>
                  <a:lnTo>
                    <a:pt x="3605796" y="2461260"/>
                  </a:lnTo>
                  <a:lnTo>
                    <a:pt x="3608082" y="2455926"/>
                  </a:lnTo>
                  <a:lnTo>
                    <a:pt x="3610368" y="2452116"/>
                  </a:lnTo>
                  <a:lnTo>
                    <a:pt x="3609848" y="2451811"/>
                  </a:lnTo>
                  <a:lnTo>
                    <a:pt x="3610368" y="2450592"/>
                  </a:lnTo>
                  <a:lnTo>
                    <a:pt x="3595941" y="2442832"/>
                  </a:lnTo>
                  <a:lnTo>
                    <a:pt x="3495357" y="2378024"/>
                  </a:lnTo>
                  <a:lnTo>
                    <a:pt x="3495357" y="2388641"/>
                  </a:lnTo>
                  <a:lnTo>
                    <a:pt x="3389401" y="2331567"/>
                  </a:lnTo>
                  <a:lnTo>
                    <a:pt x="3389401" y="2344521"/>
                  </a:lnTo>
                  <a:lnTo>
                    <a:pt x="3339020" y="2320353"/>
                  </a:lnTo>
                  <a:lnTo>
                    <a:pt x="3339020" y="2333015"/>
                  </a:lnTo>
                  <a:lnTo>
                    <a:pt x="3271799" y="2303907"/>
                  </a:lnTo>
                  <a:lnTo>
                    <a:pt x="3271799" y="2316251"/>
                  </a:lnTo>
                  <a:lnTo>
                    <a:pt x="3210522" y="2291956"/>
                  </a:lnTo>
                  <a:lnTo>
                    <a:pt x="3210522" y="2304326"/>
                  </a:lnTo>
                  <a:lnTo>
                    <a:pt x="3179927" y="2293150"/>
                  </a:lnTo>
                  <a:lnTo>
                    <a:pt x="3179927" y="2305266"/>
                  </a:lnTo>
                  <a:lnTo>
                    <a:pt x="3142704" y="2292705"/>
                  </a:lnTo>
                  <a:lnTo>
                    <a:pt x="3144151" y="2292172"/>
                  </a:lnTo>
                  <a:lnTo>
                    <a:pt x="3179927" y="2305266"/>
                  </a:lnTo>
                  <a:lnTo>
                    <a:pt x="3179927" y="2293150"/>
                  </a:lnTo>
                  <a:lnTo>
                    <a:pt x="3160687" y="2286114"/>
                  </a:lnTo>
                  <a:lnTo>
                    <a:pt x="3162719" y="2285365"/>
                  </a:lnTo>
                  <a:lnTo>
                    <a:pt x="3210522" y="2304326"/>
                  </a:lnTo>
                  <a:lnTo>
                    <a:pt x="3210522" y="2291956"/>
                  </a:lnTo>
                  <a:lnTo>
                    <a:pt x="3178937" y="2279421"/>
                  </a:lnTo>
                  <a:lnTo>
                    <a:pt x="3183267" y="2277821"/>
                  </a:lnTo>
                  <a:lnTo>
                    <a:pt x="3271799" y="2316251"/>
                  </a:lnTo>
                  <a:lnTo>
                    <a:pt x="3271799" y="2303907"/>
                  </a:lnTo>
                  <a:lnTo>
                    <a:pt x="3198622" y="2272195"/>
                  </a:lnTo>
                  <a:lnTo>
                    <a:pt x="3206483" y="2269312"/>
                  </a:lnTo>
                  <a:lnTo>
                    <a:pt x="3339020" y="2333015"/>
                  </a:lnTo>
                  <a:lnTo>
                    <a:pt x="3339020" y="2320353"/>
                  </a:lnTo>
                  <a:lnTo>
                    <a:pt x="3221342" y="2263864"/>
                  </a:lnTo>
                  <a:lnTo>
                    <a:pt x="3232366" y="2259812"/>
                  </a:lnTo>
                  <a:lnTo>
                    <a:pt x="3389401" y="2344521"/>
                  </a:lnTo>
                  <a:lnTo>
                    <a:pt x="3389401" y="2331567"/>
                  </a:lnTo>
                  <a:lnTo>
                    <a:pt x="3246551" y="2254605"/>
                  </a:lnTo>
                  <a:lnTo>
                    <a:pt x="3272434" y="2245118"/>
                  </a:lnTo>
                  <a:lnTo>
                    <a:pt x="3495357" y="2388641"/>
                  </a:lnTo>
                  <a:lnTo>
                    <a:pt x="3495357" y="2378024"/>
                  </a:lnTo>
                  <a:lnTo>
                    <a:pt x="3283064" y="2241219"/>
                  </a:lnTo>
                  <a:lnTo>
                    <a:pt x="3682479" y="2094712"/>
                  </a:lnTo>
                  <a:lnTo>
                    <a:pt x="3651669" y="2453322"/>
                  </a:lnTo>
                  <a:lnTo>
                    <a:pt x="3651504" y="2453640"/>
                  </a:lnTo>
                  <a:lnTo>
                    <a:pt x="3651631" y="2453716"/>
                  </a:lnTo>
                  <a:lnTo>
                    <a:pt x="3651516" y="2455164"/>
                  </a:lnTo>
                  <a:lnTo>
                    <a:pt x="3655733" y="2455773"/>
                  </a:lnTo>
                  <a:lnTo>
                    <a:pt x="3656076" y="2455938"/>
                  </a:lnTo>
                  <a:lnTo>
                    <a:pt x="3657714" y="2457970"/>
                  </a:lnTo>
                  <a:lnTo>
                    <a:pt x="3659136" y="2461260"/>
                  </a:lnTo>
                  <a:lnTo>
                    <a:pt x="5701970" y="1367218"/>
                  </a:lnTo>
                  <a:lnTo>
                    <a:pt x="5710428" y="1389888"/>
                  </a:lnTo>
                  <a:lnTo>
                    <a:pt x="5714136" y="1385912"/>
                  </a:lnTo>
                  <a:lnTo>
                    <a:pt x="5721108" y="1399032"/>
                  </a:lnTo>
                  <a:lnTo>
                    <a:pt x="5754573" y="1350264"/>
                  </a:lnTo>
                  <a:lnTo>
                    <a:pt x="5774448" y="1321308"/>
                  </a:lnTo>
                  <a:close/>
                </a:path>
                <a:path w="5777865" h="2510154">
                  <a:moveTo>
                    <a:pt x="5777496" y="1143000"/>
                  </a:moveTo>
                  <a:lnTo>
                    <a:pt x="3056712" y="34378"/>
                  </a:lnTo>
                  <a:lnTo>
                    <a:pt x="3058947" y="28956"/>
                  </a:lnTo>
                  <a:lnTo>
                    <a:pt x="3070872" y="0"/>
                  </a:lnTo>
                  <a:lnTo>
                    <a:pt x="2977908" y="7620"/>
                  </a:lnTo>
                  <a:lnTo>
                    <a:pt x="3038868" y="77724"/>
                  </a:lnTo>
                  <a:lnTo>
                    <a:pt x="3052521" y="44577"/>
                  </a:lnTo>
                  <a:lnTo>
                    <a:pt x="5772924" y="1153668"/>
                  </a:lnTo>
                  <a:lnTo>
                    <a:pt x="5777496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650863" y="1920240"/>
            <a:ext cx="2194672" cy="1819835"/>
            <a:chOff x="1124711" y="2176272"/>
            <a:chExt cx="2487295" cy="2062480"/>
          </a:xfrm>
        </p:grpSpPr>
        <p:sp>
          <p:nvSpPr>
            <p:cNvPr id="51" name="object 51"/>
            <p:cNvSpPr/>
            <p:nvPr/>
          </p:nvSpPr>
          <p:spPr>
            <a:xfrm>
              <a:off x="1138427" y="3215640"/>
              <a:ext cx="2459990" cy="1009015"/>
            </a:xfrm>
            <a:custGeom>
              <a:avLst/>
              <a:gdLst/>
              <a:ahLst/>
              <a:cxnLst/>
              <a:rect l="l" t="t" r="r" b="b"/>
              <a:pathLst>
                <a:path w="2459990" h="1009014">
                  <a:moveTo>
                    <a:pt x="1990344" y="1008887"/>
                  </a:moveTo>
                  <a:lnTo>
                    <a:pt x="470916" y="1008887"/>
                  </a:lnTo>
                  <a:lnTo>
                    <a:pt x="0" y="385571"/>
                  </a:lnTo>
                  <a:lnTo>
                    <a:pt x="1229868" y="0"/>
                  </a:lnTo>
                  <a:lnTo>
                    <a:pt x="2459736" y="385571"/>
                  </a:lnTo>
                  <a:lnTo>
                    <a:pt x="1990344" y="100888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8427" y="3215640"/>
              <a:ext cx="2459990" cy="1009015"/>
            </a:xfrm>
            <a:custGeom>
              <a:avLst/>
              <a:gdLst/>
              <a:ahLst/>
              <a:cxnLst/>
              <a:rect l="l" t="t" r="r" b="b"/>
              <a:pathLst>
                <a:path w="2459990" h="1009014">
                  <a:moveTo>
                    <a:pt x="0" y="385571"/>
                  </a:moveTo>
                  <a:lnTo>
                    <a:pt x="1229868" y="0"/>
                  </a:lnTo>
                  <a:lnTo>
                    <a:pt x="2459736" y="385571"/>
                  </a:lnTo>
                  <a:lnTo>
                    <a:pt x="1990344" y="1008887"/>
                  </a:lnTo>
                  <a:lnTo>
                    <a:pt x="470916" y="1008887"/>
                  </a:lnTo>
                  <a:lnTo>
                    <a:pt x="0" y="385571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1850136" y="2189988"/>
              <a:ext cx="1033780" cy="1009015"/>
            </a:xfrm>
            <a:custGeom>
              <a:avLst/>
              <a:gdLst/>
              <a:ahLst/>
              <a:cxnLst/>
              <a:rect l="l" t="t" r="r" b="b"/>
              <a:pathLst>
                <a:path w="1033780" h="1009014">
                  <a:moveTo>
                    <a:pt x="836675" y="1008887"/>
                  </a:moveTo>
                  <a:lnTo>
                    <a:pt x="198119" y="1008887"/>
                  </a:lnTo>
                  <a:lnTo>
                    <a:pt x="0" y="385571"/>
                  </a:lnTo>
                  <a:lnTo>
                    <a:pt x="516635" y="0"/>
                  </a:lnTo>
                  <a:lnTo>
                    <a:pt x="1033271" y="385571"/>
                  </a:lnTo>
                  <a:lnTo>
                    <a:pt x="836675" y="100888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1850136" y="2189988"/>
              <a:ext cx="1033780" cy="1009015"/>
            </a:xfrm>
            <a:custGeom>
              <a:avLst/>
              <a:gdLst/>
              <a:ahLst/>
              <a:cxnLst/>
              <a:rect l="l" t="t" r="r" b="b"/>
              <a:pathLst>
                <a:path w="1033780" h="1009014">
                  <a:moveTo>
                    <a:pt x="1033271" y="385571"/>
                  </a:moveTo>
                  <a:lnTo>
                    <a:pt x="516635" y="0"/>
                  </a:lnTo>
                  <a:lnTo>
                    <a:pt x="0" y="385571"/>
                  </a:lnTo>
                  <a:lnTo>
                    <a:pt x="198119" y="1008887"/>
                  </a:lnTo>
                  <a:lnTo>
                    <a:pt x="836675" y="1008887"/>
                  </a:lnTo>
                  <a:lnTo>
                    <a:pt x="1033271" y="385571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5" name="object 55"/>
          <p:cNvSpPr/>
          <p:nvPr/>
        </p:nvSpPr>
        <p:spPr>
          <a:xfrm>
            <a:off x="2466628" y="1340683"/>
            <a:ext cx="2367243" cy="2859181"/>
          </a:xfrm>
          <a:custGeom>
            <a:avLst/>
            <a:gdLst/>
            <a:ahLst/>
            <a:cxnLst/>
            <a:rect l="l" t="t" r="r" b="b"/>
            <a:pathLst>
              <a:path w="2682875" h="3240404">
                <a:moveTo>
                  <a:pt x="2682252" y="3185147"/>
                </a:moveTo>
                <a:lnTo>
                  <a:pt x="2671800" y="3179051"/>
                </a:lnTo>
                <a:lnTo>
                  <a:pt x="2590800" y="3131807"/>
                </a:lnTo>
                <a:lnTo>
                  <a:pt x="2587764" y="3130283"/>
                </a:lnTo>
                <a:lnTo>
                  <a:pt x="2584716" y="3130283"/>
                </a:lnTo>
                <a:lnTo>
                  <a:pt x="2581668" y="3136379"/>
                </a:lnTo>
                <a:lnTo>
                  <a:pt x="2583192" y="3139427"/>
                </a:lnTo>
                <a:lnTo>
                  <a:pt x="2584716" y="3140951"/>
                </a:lnTo>
                <a:lnTo>
                  <a:pt x="2650198" y="3179051"/>
                </a:lnTo>
                <a:lnTo>
                  <a:pt x="60960" y="3179051"/>
                </a:lnTo>
                <a:lnTo>
                  <a:pt x="60960" y="29972"/>
                </a:lnTo>
                <a:lnTo>
                  <a:pt x="100584" y="95999"/>
                </a:lnTo>
                <a:lnTo>
                  <a:pt x="100584" y="99060"/>
                </a:lnTo>
                <a:lnTo>
                  <a:pt x="105156" y="100584"/>
                </a:lnTo>
                <a:lnTo>
                  <a:pt x="106680" y="99060"/>
                </a:lnTo>
                <a:lnTo>
                  <a:pt x="109728" y="97523"/>
                </a:lnTo>
                <a:lnTo>
                  <a:pt x="109728" y="94475"/>
                </a:lnTo>
                <a:lnTo>
                  <a:pt x="108204" y="91440"/>
                </a:lnTo>
                <a:lnTo>
                  <a:pt x="61087" y="10668"/>
                </a:lnTo>
                <a:lnTo>
                  <a:pt x="60960" y="10452"/>
                </a:lnTo>
                <a:lnTo>
                  <a:pt x="60960" y="12192"/>
                </a:lnTo>
                <a:lnTo>
                  <a:pt x="60960" y="19926"/>
                </a:lnTo>
                <a:lnTo>
                  <a:pt x="54940" y="19926"/>
                </a:lnTo>
                <a:lnTo>
                  <a:pt x="50292" y="12192"/>
                </a:lnTo>
                <a:lnTo>
                  <a:pt x="59436" y="12192"/>
                </a:lnTo>
                <a:lnTo>
                  <a:pt x="60960" y="12192"/>
                </a:lnTo>
                <a:lnTo>
                  <a:pt x="60960" y="10452"/>
                </a:lnTo>
                <a:lnTo>
                  <a:pt x="54864" y="0"/>
                </a:lnTo>
                <a:lnTo>
                  <a:pt x="1524" y="91440"/>
                </a:lnTo>
                <a:lnTo>
                  <a:pt x="0" y="94475"/>
                </a:lnTo>
                <a:lnTo>
                  <a:pt x="1524" y="97523"/>
                </a:lnTo>
                <a:lnTo>
                  <a:pt x="4572" y="99060"/>
                </a:lnTo>
                <a:lnTo>
                  <a:pt x="6096" y="100584"/>
                </a:lnTo>
                <a:lnTo>
                  <a:pt x="9144" y="99060"/>
                </a:lnTo>
                <a:lnTo>
                  <a:pt x="10668" y="95999"/>
                </a:lnTo>
                <a:lnTo>
                  <a:pt x="50292" y="27901"/>
                </a:lnTo>
                <a:lnTo>
                  <a:pt x="50292" y="3185160"/>
                </a:lnTo>
                <a:lnTo>
                  <a:pt x="54864" y="3185160"/>
                </a:lnTo>
                <a:lnTo>
                  <a:pt x="54864" y="3189719"/>
                </a:lnTo>
                <a:lnTo>
                  <a:pt x="2652814" y="3189719"/>
                </a:lnTo>
                <a:lnTo>
                  <a:pt x="2584716" y="3229343"/>
                </a:lnTo>
                <a:lnTo>
                  <a:pt x="2583192" y="3230867"/>
                </a:lnTo>
                <a:lnTo>
                  <a:pt x="2581668" y="3233915"/>
                </a:lnTo>
                <a:lnTo>
                  <a:pt x="2583192" y="3236963"/>
                </a:lnTo>
                <a:lnTo>
                  <a:pt x="2584716" y="3238487"/>
                </a:lnTo>
                <a:lnTo>
                  <a:pt x="2587764" y="3240011"/>
                </a:lnTo>
                <a:lnTo>
                  <a:pt x="2590800" y="3238487"/>
                </a:lnTo>
                <a:lnTo>
                  <a:pt x="2674404" y="3189719"/>
                </a:lnTo>
                <a:lnTo>
                  <a:pt x="2682252" y="3185147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 txBox="1"/>
          <p:nvPr/>
        </p:nvSpPr>
        <p:spPr>
          <a:xfrm>
            <a:off x="2217825" y="2670093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13175" y="6003992"/>
            <a:ext cx="985557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3031"/>
              </a:lnSpc>
            </a:pPr>
            <a:r>
              <a:rPr sz="3088" dirty="0">
                <a:latin typeface="Calibri"/>
                <a:cs typeface="Calibri"/>
              </a:rPr>
              <a:t>l</a:t>
            </a:r>
            <a:r>
              <a:rPr sz="3088" spc="-57" dirty="0">
                <a:latin typeface="Calibri"/>
                <a:cs typeface="Calibri"/>
              </a:rPr>
              <a:t>a</a:t>
            </a:r>
            <a:r>
              <a:rPr sz="3088" spc="-35" dirty="0">
                <a:latin typeface="Calibri"/>
                <a:cs typeface="Calibri"/>
              </a:rPr>
              <a:t>y</a:t>
            </a:r>
            <a:r>
              <a:rPr sz="3088" spc="9" dirty="0">
                <a:latin typeface="Calibri"/>
                <a:cs typeface="Calibri"/>
              </a:rPr>
              <a:t>e</a:t>
            </a:r>
            <a:r>
              <a:rPr sz="3088" spc="4" dirty="0">
                <a:latin typeface="Calibri"/>
                <a:cs typeface="Calibri"/>
              </a:rPr>
              <a:t>r?</a:t>
            </a:r>
            <a:endParaRPr sz="3088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97476" y="4080801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584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186860"/>
            <a:ext cx="9278471" cy="1440232"/>
          </a:xfrm>
          <a:prstGeom prst="rect">
            <a:avLst/>
          </a:prstGeom>
        </p:spPr>
        <p:txBody>
          <a:bodyPr vert="horz" wrap="square" lIns="0" tIns="85183" rIns="0" bIns="0" rtlCol="0" anchor="ctr">
            <a:spAutoFit/>
          </a:bodyPr>
          <a:lstStyle/>
          <a:p>
            <a:pPr marL="2657056" marR="4483" indent="-1991952">
              <a:lnSpc>
                <a:spcPct val="100000"/>
              </a:lnSpc>
              <a:spcBef>
                <a:spcPts val="88"/>
              </a:spcBef>
            </a:pPr>
            <a:r>
              <a:rPr spc="-4" dirty="0">
                <a:solidFill>
                  <a:srgbClr val="BF0000"/>
                </a:solidFill>
              </a:rPr>
              <a:t>Composing </a:t>
            </a:r>
            <a:r>
              <a:rPr dirty="0">
                <a:solidFill>
                  <a:srgbClr val="BF0000"/>
                </a:solidFill>
              </a:rPr>
              <a:t>a </a:t>
            </a:r>
            <a:r>
              <a:rPr spc="-13" dirty="0">
                <a:solidFill>
                  <a:srgbClr val="BF0000"/>
                </a:solidFill>
              </a:rPr>
              <a:t>Square </a:t>
            </a:r>
            <a:r>
              <a:rPr dirty="0">
                <a:solidFill>
                  <a:srgbClr val="BF0000"/>
                </a:solidFill>
              </a:rPr>
              <a:t>decision </a:t>
            </a:r>
            <a:r>
              <a:rPr spc="-865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boundary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9777" y="5195412"/>
            <a:ext cx="2946587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-4" dirty="0">
                <a:latin typeface="Calibri"/>
                <a:cs typeface="Calibri"/>
              </a:rPr>
              <a:t> polygon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net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8193" y="1620371"/>
            <a:ext cx="2876550" cy="2895599"/>
            <a:chOff x="1303019" y="1836420"/>
            <a:chExt cx="3260090" cy="3281679"/>
          </a:xfrm>
        </p:grpSpPr>
        <p:sp>
          <p:nvSpPr>
            <p:cNvPr id="6" name="object 6"/>
            <p:cNvSpPr/>
            <p:nvPr/>
          </p:nvSpPr>
          <p:spPr>
            <a:xfrm>
              <a:off x="2304287" y="2831592"/>
              <a:ext cx="1257300" cy="1257300"/>
            </a:xfrm>
            <a:custGeom>
              <a:avLst/>
              <a:gdLst/>
              <a:ahLst/>
              <a:cxnLst/>
              <a:rect l="l" t="t" r="r" b="b"/>
              <a:pathLst>
                <a:path w="1257300" h="1257300">
                  <a:moveTo>
                    <a:pt x="629412" y="1257300"/>
                  </a:moveTo>
                  <a:lnTo>
                    <a:pt x="0" y="629411"/>
                  </a:lnTo>
                  <a:lnTo>
                    <a:pt x="629412" y="0"/>
                  </a:lnTo>
                  <a:lnTo>
                    <a:pt x="1257300" y="629411"/>
                  </a:lnTo>
                  <a:lnTo>
                    <a:pt x="629412" y="12573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2304287" y="2831592"/>
              <a:ext cx="1257300" cy="1257300"/>
            </a:xfrm>
            <a:custGeom>
              <a:avLst/>
              <a:gdLst/>
              <a:ahLst/>
              <a:cxnLst/>
              <a:rect l="l" t="t" r="r" b="b"/>
              <a:pathLst>
                <a:path w="1257300" h="1257300">
                  <a:moveTo>
                    <a:pt x="0" y="629411"/>
                  </a:moveTo>
                  <a:lnTo>
                    <a:pt x="629412" y="0"/>
                  </a:lnTo>
                  <a:lnTo>
                    <a:pt x="1257300" y="629411"/>
                  </a:lnTo>
                  <a:lnTo>
                    <a:pt x="629412" y="1257300"/>
                  </a:lnTo>
                  <a:lnTo>
                    <a:pt x="0" y="629411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717548" y="2289048"/>
              <a:ext cx="2430780" cy="2324100"/>
            </a:xfrm>
            <a:custGeom>
              <a:avLst/>
              <a:gdLst/>
              <a:ahLst/>
              <a:cxnLst/>
              <a:rect l="l" t="t" r="r" b="b"/>
              <a:pathLst>
                <a:path w="2430779" h="2324100">
                  <a:moveTo>
                    <a:pt x="670559" y="0"/>
                  </a:moveTo>
                  <a:lnTo>
                    <a:pt x="2430779" y="1760219"/>
                  </a:lnTo>
                </a:path>
                <a:path w="2430779" h="2324100">
                  <a:moveTo>
                    <a:pt x="0" y="563879"/>
                  </a:moveTo>
                  <a:lnTo>
                    <a:pt x="1760219" y="2324100"/>
                  </a:lnTo>
                </a:path>
                <a:path w="2430779" h="2324100">
                  <a:moveTo>
                    <a:pt x="167639" y="1592579"/>
                  </a:moveTo>
                  <a:lnTo>
                    <a:pt x="1508759" y="252983"/>
                  </a:lnTo>
                </a:path>
                <a:path w="2430779" h="2324100">
                  <a:moveTo>
                    <a:pt x="880871" y="2113787"/>
                  </a:moveTo>
                  <a:lnTo>
                    <a:pt x="2221991" y="774191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313687" y="1836420"/>
              <a:ext cx="1618615" cy="1612900"/>
            </a:xfrm>
            <a:custGeom>
              <a:avLst/>
              <a:gdLst/>
              <a:ahLst/>
              <a:cxnLst/>
              <a:rect l="l" t="t" r="r" b="b"/>
              <a:pathLst>
                <a:path w="1618614" h="1612900">
                  <a:moveTo>
                    <a:pt x="1014983" y="1612391"/>
                  </a:moveTo>
                  <a:lnTo>
                    <a:pt x="0" y="612647"/>
                  </a:lnTo>
                  <a:lnTo>
                    <a:pt x="603504" y="0"/>
                  </a:lnTo>
                  <a:lnTo>
                    <a:pt x="1618487" y="1001268"/>
                  </a:lnTo>
                  <a:lnTo>
                    <a:pt x="1014983" y="16123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539" y="2566416"/>
              <a:ext cx="155448" cy="152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45891" y="3479292"/>
              <a:ext cx="1617345" cy="1612900"/>
            </a:xfrm>
            <a:custGeom>
              <a:avLst/>
              <a:gdLst/>
              <a:ahLst/>
              <a:cxnLst/>
              <a:rect l="l" t="t" r="r" b="b"/>
              <a:pathLst>
                <a:path w="1617345" h="1612900">
                  <a:moveTo>
                    <a:pt x="1013459" y="1612391"/>
                  </a:moveTo>
                  <a:lnTo>
                    <a:pt x="0" y="611124"/>
                  </a:lnTo>
                  <a:lnTo>
                    <a:pt x="603504" y="0"/>
                  </a:lnTo>
                  <a:lnTo>
                    <a:pt x="1616964" y="999743"/>
                  </a:lnTo>
                  <a:lnTo>
                    <a:pt x="1013459" y="16123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743" y="4207764"/>
              <a:ext cx="155448" cy="1539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8940" y="1844040"/>
              <a:ext cx="1612900" cy="1618615"/>
            </a:xfrm>
            <a:custGeom>
              <a:avLst/>
              <a:gdLst/>
              <a:ahLst/>
              <a:cxnLst/>
              <a:rect l="l" t="t" r="r" b="b"/>
              <a:pathLst>
                <a:path w="1612900" h="1618614">
                  <a:moveTo>
                    <a:pt x="611124" y="1618487"/>
                  </a:moveTo>
                  <a:lnTo>
                    <a:pt x="0" y="1014983"/>
                  </a:lnTo>
                  <a:lnTo>
                    <a:pt x="999743" y="0"/>
                  </a:lnTo>
                  <a:lnTo>
                    <a:pt x="1612391" y="603503"/>
                  </a:lnTo>
                  <a:lnTo>
                    <a:pt x="611124" y="161848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7412" y="2584704"/>
              <a:ext cx="152400" cy="155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3019" y="3500627"/>
              <a:ext cx="1614170" cy="1617345"/>
            </a:xfrm>
            <a:custGeom>
              <a:avLst/>
              <a:gdLst/>
              <a:ahLst/>
              <a:cxnLst/>
              <a:rect l="l" t="t" r="r" b="b"/>
              <a:pathLst>
                <a:path w="1614170" h="1617345">
                  <a:moveTo>
                    <a:pt x="612647" y="1616964"/>
                  </a:moveTo>
                  <a:lnTo>
                    <a:pt x="0" y="1013460"/>
                  </a:lnTo>
                  <a:lnTo>
                    <a:pt x="1001267" y="0"/>
                  </a:lnTo>
                  <a:lnTo>
                    <a:pt x="1613915" y="603504"/>
                  </a:lnTo>
                  <a:lnTo>
                    <a:pt x="612647" y="161696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5" y="4241291"/>
              <a:ext cx="152400" cy="15544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39029" y="290275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6842" y="4999617"/>
            <a:ext cx="1792493" cy="121426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47266" y="6232246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1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83947" y="6232246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2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25909" y="4737514"/>
            <a:ext cx="747993" cy="586794"/>
          </a:xfrm>
          <a:prstGeom prst="rect">
            <a:avLst/>
          </a:prstGeom>
        </p:spPr>
        <p:txBody>
          <a:bodyPr vert="horz" wrap="square" lIns="0" tIns="49306" rIns="0" bIns="0" rtlCol="0">
            <a:spAutoFit/>
          </a:bodyPr>
          <a:lstStyle/>
          <a:p>
            <a:pPr marR="479637" algn="ctr">
              <a:spcBef>
                <a:spcPts val="388"/>
              </a:spcBef>
            </a:pPr>
            <a:r>
              <a:rPr sz="838" spc="22" dirty="0">
                <a:latin typeface="Cambria Math"/>
                <a:cs typeface="Cambria Math"/>
              </a:rPr>
              <a:t>4</a:t>
            </a:r>
            <a:endParaRPr sz="838">
              <a:latin typeface="Cambria Math"/>
              <a:cs typeface="Cambria Math"/>
            </a:endParaRPr>
          </a:p>
          <a:p>
            <a:pPr marL="33619">
              <a:spcBef>
                <a:spcPts val="424"/>
              </a:spcBef>
            </a:pPr>
            <a:r>
              <a:rPr sz="1147" spc="913" dirty="0">
                <a:latin typeface="Cambria Math"/>
                <a:cs typeface="Cambria Math"/>
              </a:rPr>
              <a:t>Σ</a:t>
            </a:r>
            <a:r>
              <a:rPr sz="1147" spc="-62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y</a:t>
            </a:r>
            <a:r>
              <a:rPr sz="1257" spc="92" baseline="-14619" dirty="0">
                <a:latin typeface="Cambria Math"/>
                <a:cs typeface="Cambria Math"/>
              </a:rPr>
              <a:t>i</a:t>
            </a:r>
            <a:r>
              <a:rPr sz="1257" baseline="-14619" dirty="0">
                <a:latin typeface="Cambria Math"/>
                <a:cs typeface="Cambria Math"/>
              </a:rPr>
              <a:t> </a:t>
            </a:r>
            <a:r>
              <a:rPr sz="1257" spc="59" baseline="-14619" dirty="0">
                <a:latin typeface="Cambria Math"/>
                <a:cs typeface="Cambria Math"/>
              </a:rPr>
              <a:t> </a:t>
            </a:r>
            <a:r>
              <a:rPr sz="1147" spc="13" dirty="0">
                <a:latin typeface="Cambria Math"/>
                <a:cs typeface="Cambria Math"/>
              </a:rPr>
              <a:t>≥</a:t>
            </a:r>
            <a:r>
              <a:rPr sz="1147" spc="71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4?</a:t>
            </a:r>
            <a:endParaRPr sz="1147">
              <a:latin typeface="Cambria Math"/>
              <a:cs typeface="Cambria Math"/>
            </a:endParaRPr>
          </a:p>
          <a:p>
            <a:pPr marR="479077" algn="ctr">
              <a:spcBef>
                <a:spcPts val="424"/>
              </a:spcBef>
            </a:pPr>
            <a:r>
              <a:rPr sz="838" spc="40" dirty="0">
                <a:latin typeface="Cambria Math"/>
                <a:cs typeface="Cambria Math"/>
              </a:rPr>
              <a:t>i=1</a:t>
            </a:r>
            <a:endParaRPr sz="838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12890" y="5508862"/>
            <a:ext cx="13318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44826">
              <a:spcBef>
                <a:spcPts val="106"/>
              </a:spcBef>
              <a:tabLst>
                <a:tab pos="393908" algn="l"/>
                <a:tab pos="777169" algn="l"/>
                <a:tab pos="1146983" algn="l"/>
              </a:tabLst>
            </a:pP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1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2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3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4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5623" y="185794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49706" y="284901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7456" y="390053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06247" y="285161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4339" y="1434801"/>
            <a:ext cx="2975833" cy="29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70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2480" y="362933"/>
            <a:ext cx="516927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Composing</a:t>
            </a:r>
            <a:r>
              <a:rPr sz="4236" spc="-13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9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pentagon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5491295"/>
            <a:ext cx="2946587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-4" dirty="0">
                <a:latin typeface="Calibri"/>
                <a:cs typeface="Calibri"/>
              </a:rPr>
              <a:t> polygon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net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1059" y="1321117"/>
            <a:ext cx="2529728" cy="3961840"/>
            <a:chOff x="2133600" y="1497266"/>
            <a:chExt cx="2867025" cy="4490085"/>
          </a:xfrm>
        </p:grpSpPr>
        <p:sp>
          <p:nvSpPr>
            <p:cNvPr id="5" name="object 5"/>
            <p:cNvSpPr/>
            <p:nvPr/>
          </p:nvSpPr>
          <p:spPr>
            <a:xfrm>
              <a:off x="3134867" y="2903219"/>
              <a:ext cx="1089660" cy="1038225"/>
            </a:xfrm>
            <a:custGeom>
              <a:avLst/>
              <a:gdLst/>
              <a:ahLst/>
              <a:cxnLst/>
              <a:rect l="l" t="t" r="r" b="b"/>
              <a:pathLst>
                <a:path w="1089660" h="1038225">
                  <a:moveTo>
                    <a:pt x="882396" y="1037844"/>
                  </a:moveTo>
                  <a:lnTo>
                    <a:pt x="208788" y="1037844"/>
                  </a:lnTo>
                  <a:lnTo>
                    <a:pt x="0" y="396240"/>
                  </a:lnTo>
                  <a:lnTo>
                    <a:pt x="545591" y="0"/>
                  </a:lnTo>
                  <a:lnTo>
                    <a:pt x="1089659" y="396240"/>
                  </a:lnTo>
                  <a:lnTo>
                    <a:pt x="882396" y="103784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3134867" y="2903219"/>
              <a:ext cx="1089660" cy="1038225"/>
            </a:xfrm>
            <a:custGeom>
              <a:avLst/>
              <a:gdLst/>
              <a:ahLst/>
              <a:cxnLst/>
              <a:rect l="l" t="t" r="r" b="b"/>
              <a:pathLst>
                <a:path w="1089660" h="1038225">
                  <a:moveTo>
                    <a:pt x="0" y="396240"/>
                  </a:moveTo>
                  <a:lnTo>
                    <a:pt x="545591" y="0"/>
                  </a:lnTo>
                  <a:lnTo>
                    <a:pt x="1089659" y="396240"/>
                  </a:lnTo>
                  <a:lnTo>
                    <a:pt x="882396" y="1037844"/>
                  </a:lnTo>
                  <a:lnTo>
                    <a:pt x="208788" y="1037844"/>
                  </a:lnTo>
                  <a:lnTo>
                    <a:pt x="0" y="396240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384803" y="1502663"/>
              <a:ext cx="1393190" cy="4479290"/>
            </a:xfrm>
            <a:custGeom>
              <a:avLst/>
              <a:gdLst/>
              <a:ahLst/>
              <a:cxnLst/>
              <a:rect l="l" t="t" r="r" b="b"/>
              <a:pathLst>
                <a:path w="1393189" h="4479290">
                  <a:moveTo>
                    <a:pt x="0" y="4479036"/>
                  </a:moveTo>
                  <a:lnTo>
                    <a:pt x="1392936" y="0"/>
                  </a:lnTo>
                </a:path>
              </a:pathLst>
            </a:custGeom>
            <a:ln w="10668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875788" y="2295144"/>
              <a:ext cx="805180" cy="980440"/>
            </a:xfrm>
            <a:custGeom>
              <a:avLst/>
              <a:gdLst/>
              <a:ahLst/>
              <a:cxnLst/>
              <a:rect l="l" t="t" r="r" b="b"/>
              <a:pathLst>
                <a:path w="805179" h="980439">
                  <a:moveTo>
                    <a:pt x="263651" y="979931"/>
                  </a:moveTo>
                  <a:lnTo>
                    <a:pt x="0" y="0"/>
                  </a:lnTo>
                  <a:lnTo>
                    <a:pt x="804671" y="603503"/>
                  </a:lnTo>
                  <a:lnTo>
                    <a:pt x="263651" y="97993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875788" y="2295144"/>
              <a:ext cx="805180" cy="980440"/>
            </a:xfrm>
            <a:custGeom>
              <a:avLst/>
              <a:gdLst/>
              <a:ahLst/>
              <a:cxnLst/>
              <a:rect l="l" t="t" r="r" b="b"/>
              <a:pathLst>
                <a:path w="805179" h="980439">
                  <a:moveTo>
                    <a:pt x="0" y="0"/>
                  </a:moveTo>
                  <a:lnTo>
                    <a:pt x="263651" y="979931"/>
                  </a:lnTo>
                  <a:lnTo>
                    <a:pt x="804671" y="60350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600" y="2232659"/>
              <a:ext cx="2867025" cy="2879090"/>
            </a:xfrm>
            <a:custGeom>
              <a:avLst/>
              <a:gdLst/>
              <a:ahLst/>
              <a:cxnLst/>
              <a:rect l="l" t="t" r="r" b="b"/>
              <a:pathLst>
                <a:path w="2867025" h="2879090">
                  <a:moveTo>
                    <a:pt x="1860791" y="1722132"/>
                  </a:moveTo>
                  <a:lnTo>
                    <a:pt x="1218971" y="1733677"/>
                  </a:lnTo>
                  <a:lnTo>
                    <a:pt x="993648" y="1068324"/>
                  </a:lnTo>
                  <a:lnTo>
                    <a:pt x="0" y="1760232"/>
                  </a:lnTo>
                  <a:lnTo>
                    <a:pt x="62471" y="1760232"/>
                  </a:lnTo>
                  <a:lnTo>
                    <a:pt x="1182852" y="1735150"/>
                  </a:lnTo>
                  <a:lnTo>
                    <a:pt x="1508747" y="2878848"/>
                  </a:lnTo>
                  <a:lnTo>
                    <a:pt x="1860791" y="1722132"/>
                  </a:lnTo>
                  <a:close/>
                </a:path>
                <a:path w="2867025" h="2879090">
                  <a:moveTo>
                    <a:pt x="2426208" y="0"/>
                  </a:moveTo>
                  <a:lnTo>
                    <a:pt x="1546847" y="640092"/>
                  </a:lnTo>
                  <a:lnTo>
                    <a:pt x="2087880" y="1068324"/>
                  </a:lnTo>
                  <a:lnTo>
                    <a:pt x="2426208" y="0"/>
                  </a:lnTo>
                  <a:close/>
                </a:path>
                <a:path w="2867025" h="2879090">
                  <a:moveTo>
                    <a:pt x="2866644" y="1671840"/>
                  </a:moveTo>
                  <a:lnTo>
                    <a:pt x="2100072" y="1068324"/>
                  </a:lnTo>
                  <a:lnTo>
                    <a:pt x="1886699" y="1696224"/>
                  </a:lnTo>
                  <a:lnTo>
                    <a:pt x="2866644" y="167184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14080" y="292690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4138" y="237427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9482" y="2337986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2312" y="310577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15380" y="365038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1854" y="310577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249" y="4538383"/>
            <a:ext cx="1812664" cy="121426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288340" y="5771041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1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5018" y="5771041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2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55272" y="4278977"/>
            <a:ext cx="1795181" cy="962473"/>
          </a:xfrm>
          <a:prstGeom prst="rect">
            <a:avLst/>
          </a:prstGeom>
        </p:spPr>
        <p:txBody>
          <a:bodyPr vert="horz" wrap="square" lIns="0" tIns="49306" rIns="0" bIns="0" rtlCol="0">
            <a:spAutoFit/>
          </a:bodyPr>
          <a:lstStyle/>
          <a:p>
            <a:pPr marL="492525" algn="ctr">
              <a:spcBef>
                <a:spcPts val="388"/>
              </a:spcBef>
            </a:pPr>
            <a:r>
              <a:rPr sz="838" spc="22" dirty="0">
                <a:latin typeface="Cambria Math"/>
                <a:cs typeface="Cambria Math"/>
              </a:rPr>
              <a:t>5</a:t>
            </a:r>
            <a:endParaRPr sz="838">
              <a:latin typeface="Cambria Math"/>
              <a:cs typeface="Cambria Math"/>
            </a:endParaRPr>
          </a:p>
          <a:p>
            <a:pPr marL="1046685">
              <a:spcBef>
                <a:spcPts val="424"/>
              </a:spcBef>
            </a:pPr>
            <a:r>
              <a:rPr sz="1147" spc="913" dirty="0">
                <a:latin typeface="Cambria Math"/>
                <a:cs typeface="Cambria Math"/>
              </a:rPr>
              <a:t>Σ</a:t>
            </a:r>
            <a:r>
              <a:rPr sz="1147" spc="-62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y</a:t>
            </a:r>
            <a:r>
              <a:rPr sz="1257" spc="92" baseline="-14619" dirty="0">
                <a:latin typeface="Cambria Math"/>
                <a:cs typeface="Cambria Math"/>
              </a:rPr>
              <a:t>i</a:t>
            </a:r>
            <a:r>
              <a:rPr sz="1257" baseline="-14619" dirty="0">
                <a:latin typeface="Cambria Math"/>
                <a:cs typeface="Cambria Math"/>
              </a:rPr>
              <a:t> </a:t>
            </a:r>
            <a:r>
              <a:rPr sz="1257" spc="59" baseline="-14619" dirty="0">
                <a:latin typeface="Cambria Math"/>
                <a:cs typeface="Cambria Math"/>
              </a:rPr>
              <a:t> </a:t>
            </a:r>
            <a:r>
              <a:rPr sz="1147" spc="13" dirty="0">
                <a:latin typeface="Cambria Math"/>
                <a:cs typeface="Cambria Math"/>
              </a:rPr>
              <a:t>≥</a:t>
            </a:r>
            <a:r>
              <a:rPr sz="1147" spc="71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5?</a:t>
            </a:r>
            <a:endParaRPr sz="1147">
              <a:latin typeface="Cambria Math"/>
              <a:cs typeface="Cambria Math"/>
            </a:endParaRPr>
          </a:p>
          <a:p>
            <a:pPr marL="493085" algn="ctr">
              <a:spcBef>
                <a:spcPts val="424"/>
              </a:spcBef>
            </a:pPr>
            <a:r>
              <a:rPr sz="838" spc="40" dirty="0">
                <a:latin typeface="Cambria Math"/>
                <a:cs typeface="Cambria Math"/>
              </a:rPr>
              <a:t>i=1</a:t>
            </a:r>
            <a:endParaRPr sz="838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794">
              <a:latin typeface="Cambria Math"/>
              <a:cs typeface="Cambria Math"/>
            </a:endParaRPr>
          </a:p>
          <a:p>
            <a:pPr marL="44826">
              <a:spcBef>
                <a:spcPts val="613"/>
              </a:spcBef>
              <a:tabLst>
                <a:tab pos="392786" algn="l"/>
                <a:tab pos="703207" algn="l"/>
                <a:tab pos="1023712" algn="l"/>
                <a:tab pos="1510073" algn="l"/>
              </a:tabLst>
            </a:pP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1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2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3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4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5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80347" y="1191409"/>
            <a:ext cx="5938557" cy="4234703"/>
          </a:xfrm>
          <a:custGeom>
            <a:avLst/>
            <a:gdLst/>
            <a:ahLst/>
            <a:cxnLst/>
            <a:rect l="l" t="t" r="r" b="b"/>
            <a:pathLst>
              <a:path w="6730365" h="4799330">
                <a:moveTo>
                  <a:pt x="0" y="2726436"/>
                </a:moveTo>
                <a:lnTo>
                  <a:pt x="6729984" y="2465832"/>
                </a:lnTo>
              </a:path>
              <a:path w="6730365" h="4799330">
                <a:moveTo>
                  <a:pt x="1592580" y="152399"/>
                </a:moveTo>
                <a:lnTo>
                  <a:pt x="6729984" y="4044696"/>
                </a:lnTo>
              </a:path>
              <a:path w="6730365" h="4799330">
                <a:moveTo>
                  <a:pt x="2346959" y="0"/>
                </a:moveTo>
                <a:lnTo>
                  <a:pt x="3703320" y="4799075"/>
                </a:lnTo>
              </a:path>
              <a:path w="6730365" h="4799330">
                <a:moveTo>
                  <a:pt x="335279" y="3761232"/>
                </a:moveTo>
                <a:lnTo>
                  <a:pt x="5448300" y="108203"/>
                </a:lnTo>
              </a:path>
            </a:pathLst>
          </a:custGeom>
          <a:ln w="10668">
            <a:solidFill>
              <a:srgbClr val="497EB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3809574" y="138992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97489" y="368137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15380" y="493733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39126" y="354010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01352" y="124345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99286" y="257329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13461" y="387627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68435" y="386023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01352" y="258142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36940" y="198025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173" y="1432111"/>
            <a:ext cx="2475603" cy="24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04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9437" y="362933"/>
            <a:ext cx="4930588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Composing</a:t>
            </a:r>
            <a:r>
              <a:rPr sz="4236" spc="-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22" dirty="0">
                <a:solidFill>
                  <a:srgbClr val="BF0000"/>
                </a:solidFill>
              </a:rPr>
              <a:t> </a:t>
            </a:r>
            <a:r>
              <a:rPr sz="4236" spc="-13" dirty="0">
                <a:solidFill>
                  <a:srgbClr val="BF0000"/>
                </a:solidFill>
              </a:rPr>
              <a:t>hexagon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5195412"/>
            <a:ext cx="2946587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dirty="0">
                <a:latin typeface="Calibri"/>
                <a:cs typeface="Calibri"/>
              </a:rPr>
              <a:t>The</a:t>
            </a:r>
            <a:r>
              <a:rPr sz="3088" spc="-4" dirty="0">
                <a:latin typeface="Calibri"/>
                <a:cs typeface="Calibri"/>
              </a:rPr>
              <a:t> polygon</a:t>
            </a:r>
            <a:r>
              <a:rPr sz="3088" spc="4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net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7761" y="1895979"/>
            <a:ext cx="1773891" cy="1932454"/>
            <a:chOff x="1699196" y="2148776"/>
            <a:chExt cx="2010410" cy="2190115"/>
          </a:xfrm>
        </p:grpSpPr>
        <p:sp>
          <p:nvSpPr>
            <p:cNvPr id="5" name="object 5"/>
            <p:cNvSpPr/>
            <p:nvPr/>
          </p:nvSpPr>
          <p:spPr>
            <a:xfrm>
              <a:off x="1700783" y="2150363"/>
              <a:ext cx="1991995" cy="1710055"/>
            </a:xfrm>
            <a:custGeom>
              <a:avLst/>
              <a:gdLst/>
              <a:ahLst/>
              <a:cxnLst/>
              <a:rect l="l" t="t" r="r" b="b"/>
              <a:pathLst>
                <a:path w="1991995" h="1710054">
                  <a:moveTo>
                    <a:pt x="1991867" y="1709928"/>
                  </a:moveTo>
                  <a:lnTo>
                    <a:pt x="0" y="1709928"/>
                  </a:lnTo>
                  <a:lnTo>
                    <a:pt x="995172" y="0"/>
                  </a:lnTo>
                  <a:lnTo>
                    <a:pt x="1991867" y="170992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00783" y="2150363"/>
              <a:ext cx="1991995" cy="1710055"/>
            </a:xfrm>
            <a:custGeom>
              <a:avLst/>
              <a:gdLst/>
              <a:ahLst/>
              <a:cxnLst/>
              <a:rect l="l" t="t" r="r" b="b"/>
              <a:pathLst>
                <a:path w="1991995" h="1710054">
                  <a:moveTo>
                    <a:pt x="0" y="1709928"/>
                  </a:moveTo>
                  <a:lnTo>
                    <a:pt x="995172" y="0"/>
                  </a:lnTo>
                  <a:lnTo>
                    <a:pt x="1991867" y="1709928"/>
                  </a:lnTo>
                  <a:lnTo>
                    <a:pt x="0" y="1709928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716024" y="2625851"/>
              <a:ext cx="1991995" cy="1711960"/>
            </a:xfrm>
            <a:custGeom>
              <a:avLst/>
              <a:gdLst/>
              <a:ahLst/>
              <a:cxnLst/>
              <a:rect l="l" t="t" r="r" b="b"/>
              <a:pathLst>
                <a:path w="1991995" h="1711960">
                  <a:moveTo>
                    <a:pt x="996695" y="1711451"/>
                  </a:moveTo>
                  <a:lnTo>
                    <a:pt x="0" y="0"/>
                  </a:lnTo>
                  <a:lnTo>
                    <a:pt x="1991867" y="0"/>
                  </a:lnTo>
                  <a:lnTo>
                    <a:pt x="996695" y="171145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716024" y="2625851"/>
              <a:ext cx="1991995" cy="1711960"/>
            </a:xfrm>
            <a:custGeom>
              <a:avLst/>
              <a:gdLst/>
              <a:ahLst/>
              <a:cxnLst/>
              <a:rect l="l" t="t" r="r" b="b"/>
              <a:pathLst>
                <a:path w="1991995" h="1711960">
                  <a:moveTo>
                    <a:pt x="0" y="0"/>
                  </a:moveTo>
                  <a:lnTo>
                    <a:pt x="996695" y="1711451"/>
                  </a:lnTo>
                  <a:lnTo>
                    <a:pt x="199186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057400" y="2648711"/>
              <a:ext cx="1318260" cy="1231900"/>
            </a:xfrm>
            <a:custGeom>
              <a:avLst/>
              <a:gdLst/>
              <a:ahLst/>
              <a:cxnLst/>
              <a:rect l="l" t="t" r="r" b="b"/>
              <a:pathLst>
                <a:path w="1318260" h="1231900">
                  <a:moveTo>
                    <a:pt x="973835" y="1231391"/>
                  </a:moveTo>
                  <a:lnTo>
                    <a:pt x="400811" y="1231391"/>
                  </a:lnTo>
                  <a:lnTo>
                    <a:pt x="0" y="588264"/>
                  </a:lnTo>
                  <a:lnTo>
                    <a:pt x="362712" y="0"/>
                  </a:lnTo>
                  <a:lnTo>
                    <a:pt x="917448" y="0"/>
                  </a:lnTo>
                  <a:lnTo>
                    <a:pt x="1318259" y="643128"/>
                  </a:lnTo>
                  <a:lnTo>
                    <a:pt x="973835" y="123139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2648711"/>
              <a:ext cx="1318260" cy="1231900"/>
            </a:xfrm>
            <a:custGeom>
              <a:avLst/>
              <a:gdLst/>
              <a:ahLst/>
              <a:cxnLst/>
              <a:rect l="l" t="t" r="r" b="b"/>
              <a:pathLst>
                <a:path w="1318260" h="1231900">
                  <a:moveTo>
                    <a:pt x="0" y="588264"/>
                  </a:moveTo>
                  <a:lnTo>
                    <a:pt x="362712" y="0"/>
                  </a:lnTo>
                  <a:lnTo>
                    <a:pt x="917448" y="0"/>
                  </a:lnTo>
                  <a:lnTo>
                    <a:pt x="1318259" y="643128"/>
                  </a:lnTo>
                  <a:lnTo>
                    <a:pt x="973835" y="1231391"/>
                  </a:lnTo>
                  <a:lnTo>
                    <a:pt x="400811" y="1231391"/>
                  </a:lnTo>
                  <a:lnTo>
                    <a:pt x="0" y="58826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72298" y="267015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3597" y="203680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0768" y="236485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9920" y="305604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9014" y="339221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9559" y="304933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9559" y="235412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5</a:t>
            </a:r>
            <a:endParaRPr sz="1721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527" y="4629823"/>
            <a:ext cx="1812663" cy="121426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39954" y="5862451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1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6633" y="5862451"/>
            <a:ext cx="186018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b="1" spc="9" dirty="0">
                <a:latin typeface="Calibri"/>
                <a:cs typeface="Calibri"/>
              </a:rPr>
              <a:t>x</a:t>
            </a:r>
            <a:r>
              <a:rPr sz="1125" b="1" spc="13" baseline="-19607" dirty="0">
                <a:latin typeface="Calibri"/>
                <a:cs typeface="Calibri"/>
              </a:rPr>
              <a:t>2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26419" y="4367713"/>
            <a:ext cx="748553" cy="586794"/>
          </a:xfrm>
          <a:prstGeom prst="rect">
            <a:avLst/>
          </a:prstGeom>
        </p:spPr>
        <p:txBody>
          <a:bodyPr vert="horz" wrap="square" lIns="0" tIns="49306" rIns="0" bIns="0" rtlCol="0">
            <a:spAutoFit/>
          </a:bodyPr>
          <a:lstStyle/>
          <a:p>
            <a:pPr marL="88531">
              <a:spcBef>
                <a:spcPts val="388"/>
              </a:spcBef>
            </a:pPr>
            <a:r>
              <a:rPr sz="838" spc="66" dirty="0">
                <a:latin typeface="Cambria Math"/>
                <a:cs typeface="Cambria Math"/>
              </a:rPr>
              <a:t>N</a:t>
            </a:r>
            <a:endParaRPr sz="838">
              <a:latin typeface="Cambria Math"/>
              <a:cs typeface="Cambria Math"/>
            </a:endParaRPr>
          </a:p>
          <a:p>
            <a:pPr marL="33619">
              <a:spcBef>
                <a:spcPts val="424"/>
              </a:spcBef>
            </a:pPr>
            <a:r>
              <a:rPr sz="1147" spc="913" dirty="0">
                <a:latin typeface="Cambria Math"/>
                <a:cs typeface="Cambria Math"/>
              </a:rPr>
              <a:t>Σ</a:t>
            </a:r>
            <a:r>
              <a:rPr sz="1147" spc="-62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y</a:t>
            </a:r>
            <a:r>
              <a:rPr sz="1257" spc="92" baseline="-14619" dirty="0">
                <a:latin typeface="Cambria Math"/>
                <a:cs typeface="Cambria Math"/>
              </a:rPr>
              <a:t>i</a:t>
            </a:r>
            <a:r>
              <a:rPr sz="1257" baseline="-14619" dirty="0">
                <a:latin typeface="Cambria Math"/>
                <a:cs typeface="Cambria Math"/>
              </a:rPr>
              <a:t> </a:t>
            </a:r>
            <a:r>
              <a:rPr sz="1257" spc="59" baseline="-14619" dirty="0">
                <a:latin typeface="Cambria Math"/>
                <a:cs typeface="Cambria Math"/>
              </a:rPr>
              <a:t> </a:t>
            </a:r>
            <a:r>
              <a:rPr sz="1147" spc="13" dirty="0">
                <a:latin typeface="Cambria Math"/>
                <a:cs typeface="Cambria Math"/>
              </a:rPr>
              <a:t>≥</a:t>
            </a:r>
            <a:r>
              <a:rPr sz="1147" spc="71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6?</a:t>
            </a:r>
            <a:endParaRPr sz="1147">
              <a:latin typeface="Cambria Math"/>
              <a:cs typeface="Cambria Math"/>
            </a:endParaRPr>
          </a:p>
          <a:p>
            <a:pPr marL="38662">
              <a:spcBef>
                <a:spcPts val="424"/>
              </a:spcBef>
            </a:pPr>
            <a:r>
              <a:rPr sz="838" spc="40" dirty="0">
                <a:latin typeface="Cambria Math"/>
                <a:cs typeface="Cambria Math"/>
              </a:rPr>
              <a:t>i=1</a:t>
            </a:r>
            <a:endParaRPr sz="838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82509" y="5139068"/>
            <a:ext cx="1843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5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05576" y="5139068"/>
            <a:ext cx="119734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44826">
              <a:spcBef>
                <a:spcPts val="106"/>
              </a:spcBef>
              <a:tabLst>
                <a:tab pos="393908" algn="l"/>
                <a:tab pos="704888" algn="l"/>
                <a:tab pos="1023712" algn="l"/>
              </a:tabLst>
            </a:pP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1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2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3	</a:t>
            </a: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4</a:t>
            </a:r>
            <a:endParaRPr sz="1125" baseline="-19607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369435" y="5378824"/>
            <a:ext cx="1647265" cy="465604"/>
            <a:chOff x="6472427" y="6096000"/>
            <a:chExt cx="1866900" cy="52768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8535" y="6096000"/>
              <a:ext cx="240792" cy="2194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72415" y="6265163"/>
              <a:ext cx="1746885" cy="358140"/>
            </a:xfrm>
            <a:custGeom>
              <a:avLst/>
              <a:gdLst/>
              <a:ahLst/>
              <a:cxnLst/>
              <a:rect l="l" t="t" r="r" b="b"/>
              <a:pathLst>
                <a:path w="1746884" h="358140">
                  <a:moveTo>
                    <a:pt x="1746516" y="36588"/>
                  </a:moveTo>
                  <a:lnTo>
                    <a:pt x="1738249" y="33528"/>
                  </a:lnTo>
                  <a:lnTo>
                    <a:pt x="1647456" y="0"/>
                  </a:lnTo>
                  <a:lnTo>
                    <a:pt x="1644396" y="0"/>
                  </a:lnTo>
                  <a:lnTo>
                    <a:pt x="1641360" y="1524"/>
                  </a:lnTo>
                  <a:lnTo>
                    <a:pt x="1639824" y="3048"/>
                  </a:lnTo>
                  <a:lnTo>
                    <a:pt x="1639824" y="6096"/>
                  </a:lnTo>
                  <a:lnTo>
                    <a:pt x="1641360" y="9144"/>
                  </a:lnTo>
                  <a:lnTo>
                    <a:pt x="1642884" y="10668"/>
                  </a:lnTo>
                  <a:lnTo>
                    <a:pt x="1695386" y="29921"/>
                  </a:lnTo>
                  <a:lnTo>
                    <a:pt x="1641348" y="22872"/>
                  </a:lnTo>
                  <a:lnTo>
                    <a:pt x="1638300" y="21348"/>
                  </a:lnTo>
                  <a:lnTo>
                    <a:pt x="1635252" y="27444"/>
                  </a:lnTo>
                  <a:lnTo>
                    <a:pt x="1635252" y="28968"/>
                  </a:lnTo>
                  <a:lnTo>
                    <a:pt x="1636788" y="32016"/>
                  </a:lnTo>
                  <a:lnTo>
                    <a:pt x="1639836" y="32016"/>
                  </a:lnTo>
                  <a:lnTo>
                    <a:pt x="1698155" y="40347"/>
                  </a:lnTo>
                  <a:lnTo>
                    <a:pt x="0" y="347472"/>
                  </a:lnTo>
                  <a:lnTo>
                    <a:pt x="1524" y="358140"/>
                  </a:lnTo>
                  <a:lnTo>
                    <a:pt x="1701330" y="50711"/>
                  </a:lnTo>
                  <a:lnTo>
                    <a:pt x="976884" y="347484"/>
                  </a:lnTo>
                  <a:lnTo>
                    <a:pt x="981456" y="356628"/>
                  </a:lnTo>
                  <a:lnTo>
                    <a:pt x="1703082" y="60426"/>
                  </a:lnTo>
                  <a:lnTo>
                    <a:pt x="1659648" y="97536"/>
                  </a:lnTo>
                  <a:lnTo>
                    <a:pt x="1656588" y="99060"/>
                  </a:lnTo>
                  <a:lnTo>
                    <a:pt x="1656588" y="103632"/>
                  </a:lnTo>
                  <a:lnTo>
                    <a:pt x="1658112" y="105156"/>
                  </a:lnTo>
                  <a:lnTo>
                    <a:pt x="1664208" y="108204"/>
                  </a:lnTo>
                  <a:lnTo>
                    <a:pt x="1665732" y="105156"/>
                  </a:lnTo>
                  <a:lnTo>
                    <a:pt x="1709445" y="68046"/>
                  </a:lnTo>
                  <a:lnTo>
                    <a:pt x="1673352" y="114312"/>
                  </a:lnTo>
                  <a:lnTo>
                    <a:pt x="1671840" y="117360"/>
                  </a:lnTo>
                  <a:lnTo>
                    <a:pt x="1673352" y="120408"/>
                  </a:lnTo>
                  <a:lnTo>
                    <a:pt x="1674888" y="121932"/>
                  </a:lnTo>
                  <a:lnTo>
                    <a:pt x="1677936" y="123456"/>
                  </a:lnTo>
                  <a:lnTo>
                    <a:pt x="1680984" y="123456"/>
                  </a:lnTo>
                  <a:lnTo>
                    <a:pt x="1682496" y="121932"/>
                  </a:lnTo>
                  <a:lnTo>
                    <a:pt x="1746516" y="3658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723536" y="5128279"/>
            <a:ext cx="1843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3619">
              <a:spcBef>
                <a:spcPts val="106"/>
              </a:spcBef>
            </a:pPr>
            <a:r>
              <a:rPr sz="1147" spc="9" dirty="0">
                <a:latin typeface="Calibri"/>
                <a:cs typeface="Calibri"/>
              </a:rPr>
              <a:t>y</a:t>
            </a:r>
            <a:r>
              <a:rPr sz="1125" spc="13" baseline="-19607" dirty="0">
                <a:latin typeface="Calibri"/>
                <a:cs typeface="Calibri"/>
              </a:rPr>
              <a:t>6</a:t>
            </a:r>
            <a:endParaRPr sz="1125" baseline="-19607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2223" y="1358154"/>
            <a:ext cx="4437529" cy="3254187"/>
          </a:xfrm>
          <a:custGeom>
            <a:avLst/>
            <a:gdLst/>
            <a:ahLst/>
            <a:cxnLst/>
            <a:rect l="l" t="t" r="r" b="b"/>
            <a:pathLst>
              <a:path w="5029200" h="3688079">
                <a:moveTo>
                  <a:pt x="0" y="1095756"/>
                </a:moveTo>
                <a:lnTo>
                  <a:pt x="5029199" y="1095756"/>
                </a:lnTo>
              </a:path>
              <a:path w="5029200" h="3688079">
                <a:moveTo>
                  <a:pt x="0" y="2328671"/>
                </a:moveTo>
                <a:lnTo>
                  <a:pt x="5029199" y="2328671"/>
                </a:lnTo>
              </a:path>
              <a:path w="5029200" h="3688079">
                <a:moveTo>
                  <a:pt x="644652" y="115823"/>
                </a:moveTo>
                <a:lnTo>
                  <a:pt x="2740152" y="3688079"/>
                </a:lnTo>
              </a:path>
              <a:path w="5029200" h="3688079">
                <a:moveTo>
                  <a:pt x="1831847" y="0"/>
                </a:moveTo>
                <a:lnTo>
                  <a:pt x="3927347" y="3573779"/>
                </a:lnTo>
              </a:path>
              <a:path w="5029200" h="3688079">
                <a:moveTo>
                  <a:pt x="794004" y="3017519"/>
                </a:moveTo>
                <a:lnTo>
                  <a:pt x="2552699" y="13715"/>
                </a:lnTo>
              </a:path>
              <a:path w="5029200" h="3688079">
                <a:moveTo>
                  <a:pt x="1847088" y="3433572"/>
                </a:moveTo>
                <a:lnTo>
                  <a:pt x="3604260" y="429767"/>
                </a:lnTo>
              </a:path>
            </a:pathLst>
          </a:custGeom>
          <a:ln w="10668">
            <a:solidFill>
              <a:srgbClr val="497EB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2751225" y="1931937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68181" y="128917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13413" y="1945371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99979" y="344194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66880" y="4038994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51225" y="3429920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3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43524" y="2693009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51406" y="184039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08117" y="2744035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13340" y="351323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32009" y="3513232"/>
            <a:ext cx="13503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4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58549" y="5007684"/>
            <a:ext cx="1253378" cy="387724"/>
          </a:xfrm>
          <a:custGeom>
            <a:avLst/>
            <a:gdLst/>
            <a:ahLst/>
            <a:cxnLst/>
            <a:rect l="l" t="t" r="r" b="b"/>
            <a:pathLst>
              <a:path w="1420495" h="439420">
                <a:moveTo>
                  <a:pt x="79248" y="105156"/>
                </a:moveTo>
                <a:lnTo>
                  <a:pt x="74675" y="105156"/>
                </a:lnTo>
                <a:lnTo>
                  <a:pt x="73152" y="103632"/>
                </a:lnTo>
                <a:lnTo>
                  <a:pt x="0" y="27432"/>
                </a:lnTo>
                <a:lnTo>
                  <a:pt x="102108" y="1524"/>
                </a:lnTo>
                <a:lnTo>
                  <a:pt x="105156" y="0"/>
                </a:lnTo>
                <a:lnTo>
                  <a:pt x="108204" y="1524"/>
                </a:lnTo>
                <a:lnTo>
                  <a:pt x="109728" y="4572"/>
                </a:lnTo>
                <a:lnTo>
                  <a:pt x="109728" y="7620"/>
                </a:lnTo>
                <a:lnTo>
                  <a:pt x="108204" y="10668"/>
                </a:lnTo>
                <a:lnTo>
                  <a:pt x="105156" y="10668"/>
                </a:lnTo>
                <a:lnTo>
                  <a:pt x="52006" y="24384"/>
                </a:lnTo>
                <a:lnTo>
                  <a:pt x="12191" y="24384"/>
                </a:lnTo>
                <a:lnTo>
                  <a:pt x="9144" y="35052"/>
                </a:lnTo>
                <a:lnTo>
                  <a:pt x="27497" y="40315"/>
                </a:lnTo>
                <a:lnTo>
                  <a:pt x="80771" y="96012"/>
                </a:lnTo>
                <a:lnTo>
                  <a:pt x="82295" y="99060"/>
                </a:lnTo>
                <a:lnTo>
                  <a:pt x="82295" y="102108"/>
                </a:lnTo>
                <a:lnTo>
                  <a:pt x="79248" y="105156"/>
                </a:lnTo>
                <a:close/>
              </a:path>
              <a:path w="1420495" h="439420">
                <a:moveTo>
                  <a:pt x="27497" y="40315"/>
                </a:moveTo>
                <a:lnTo>
                  <a:pt x="9144" y="35052"/>
                </a:lnTo>
                <a:lnTo>
                  <a:pt x="12191" y="24384"/>
                </a:lnTo>
                <a:lnTo>
                  <a:pt x="17505" y="25908"/>
                </a:lnTo>
                <a:lnTo>
                  <a:pt x="13716" y="25908"/>
                </a:lnTo>
                <a:lnTo>
                  <a:pt x="10668" y="35052"/>
                </a:lnTo>
                <a:lnTo>
                  <a:pt x="22462" y="35052"/>
                </a:lnTo>
                <a:lnTo>
                  <a:pt x="27497" y="40315"/>
                </a:lnTo>
                <a:close/>
              </a:path>
              <a:path w="1420495" h="439420">
                <a:moveTo>
                  <a:pt x="31049" y="29792"/>
                </a:moveTo>
                <a:lnTo>
                  <a:pt x="12191" y="24384"/>
                </a:lnTo>
                <a:lnTo>
                  <a:pt x="52006" y="24384"/>
                </a:lnTo>
                <a:lnTo>
                  <a:pt x="31049" y="29792"/>
                </a:lnTo>
                <a:close/>
              </a:path>
              <a:path w="1420495" h="439420">
                <a:moveTo>
                  <a:pt x="10668" y="35052"/>
                </a:moveTo>
                <a:lnTo>
                  <a:pt x="13716" y="25908"/>
                </a:lnTo>
                <a:lnTo>
                  <a:pt x="20127" y="32610"/>
                </a:lnTo>
                <a:lnTo>
                  <a:pt x="10668" y="35052"/>
                </a:lnTo>
                <a:close/>
              </a:path>
              <a:path w="1420495" h="439420">
                <a:moveTo>
                  <a:pt x="20127" y="32610"/>
                </a:moveTo>
                <a:lnTo>
                  <a:pt x="13716" y="25908"/>
                </a:lnTo>
                <a:lnTo>
                  <a:pt x="17505" y="25908"/>
                </a:lnTo>
                <a:lnTo>
                  <a:pt x="31049" y="29792"/>
                </a:lnTo>
                <a:lnTo>
                  <a:pt x="20127" y="32610"/>
                </a:lnTo>
                <a:close/>
              </a:path>
              <a:path w="1420495" h="439420">
                <a:moveTo>
                  <a:pt x="1417320" y="438912"/>
                </a:moveTo>
                <a:lnTo>
                  <a:pt x="27497" y="40315"/>
                </a:lnTo>
                <a:lnTo>
                  <a:pt x="20127" y="32610"/>
                </a:lnTo>
                <a:lnTo>
                  <a:pt x="31049" y="29792"/>
                </a:lnTo>
                <a:lnTo>
                  <a:pt x="1420368" y="428244"/>
                </a:lnTo>
                <a:lnTo>
                  <a:pt x="1417320" y="438912"/>
                </a:lnTo>
                <a:close/>
              </a:path>
              <a:path w="1420495" h="439420">
                <a:moveTo>
                  <a:pt x="22462" y="35052"/>
                </a:moveTo>
                <a:lnTo>
                  <a:pt x="10668" y="35052"/>
                </a:lnTo>
                <a:lnTo>
                  <a:pt x="20127" y="32610"/>
                </a:lnTo>
                <a:lnTo>
                  <a:pt x="22462" y="3505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3505" y="1237130"/>
            <a:ext cx="2872292" cy="28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6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26" y="362933"/>
            <a:ext cx="5163671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8" dirty="0"/>
              <a:t>How</a:t>
            </a:r>
            <a:r>
              <a:rPr sz="4236" spc="-13" dirty="0"/>
              <a:t> </a:t>
            </a:r>
            <a:r>
              <a:rPr sz="4236" spc="9" dirty="0"/>
              <a:t>about</a:t>
            </a:r>
            <a:r>
              <a:rPr sz="4236" spc="26" dirty="0"/>
              <a:t> </a:t>
            </a:r>
            <a:r>
              <a:rPr sz="4236" spc="13" dirty="0"/>
              <a:t>a</a:t>
            </a:r>
            <a:r>
              <a:rPr sz="4236" spc="-9" dirty="0"/>
              <a:t> </a:t>
            </a:r>
            <a:r>
              <a:rPr sz="4236" dirty="0"/>
              <a:t>heptagon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1418"/>
            <a:ext cx="7323044" cy="1403326"/>
          </a:xfrm>
          <a:prstGeom prst="rect">
            <a:avLst/>
          </a:prstGeom>
        </p:spPr>
        <p:txBody>
          <a:bodyPr vert="horz" wrap="square" lIns="0" tIns="63874" rIns="0" bIns="0" rtlCol="0">
            <a:spAutoFit/>
          </a:bodyPr>
          <a:lstStyle/>
          <a:p>
            <a:pPr marL="344599" indent="-333953">
              <a:spcBef>
                <a:spcPts val="503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sums</a:t>
            </a:r>
            <a:r>
              <a:rPr sz="3088" spc="4" dirty="0">
                <a:latin typeface="Calibri"/>
                <a:cs typeface="Calibri"/>
              </a:rPr>
              <a:t> in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different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regions?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388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13" dirty="0">
                <a:latin typeface="Calibri"/>
                <a:cs typeface="Calibri"/>
              </a:rPr>
              <a:t>A </a:t>
            </a:r>
            <a:r>
              <a:rPr sz="2691" spc="-9" dirty="0">
                <a:latin typeface="Calibri"/>
                <a:cs typeface="Calibri"/>
              </a:rPr>
              <a:t>pattern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emerges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we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consider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&gt;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6..</a:t>
            </a:r>
            <a:endParaRPr sz="2691">
              <a:latin typeface="Calibri"/>
              <a:cs typeface="Calibri"/>
            </a:endParaRPr>
          </a:p>
          <a:p>
            <a:pPr marL="1120088" lvl="2" indent="-222449">
              <a:spcBef>
                <a:spcPts val="300"/>
              </a:spcBef>
              <a:buFont typeface="Arial MT"/>
              <a:buChar char="•"/>
              <a:tabLst>
                <a:tab pos="1120648" algn="l"/>
              </a:tabLst>
            </a:pPr>
            <a:r>
              <a:rPr sz="2338" spc="-9" dirty="0">
                <a:latin typeface="Calibri"/>
                <a:cs typeface="Calibri"/>
              </a:rPr>
              <a:t>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is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dirty="0">
                <a:latin typeface="Calibri"/>
                <a:cs typeface="Calibri"/>
              </a:rPr>
              <a:t>the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number</a:t>
            </a:r>
            <a:r>
              <a:rPr sz="2338" spc="9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of </a:t>
            </a:r>
            <a:r>
              <a:rPr sz="2338" spc="-9" dirty="0">
                <a:latin typeface="Calibri"/>
                <a:cs typeface="Calibri"/>
              </a:rPr>
              <a:t>sides</a:t>
            </a:r>
            <a:r>
              <a:rPr sz="2338" spc="4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9" dirty="0">
                <a:latin typeface="Calibri"/>
                <a:cs typeface="Calibri"/>
              </a:rPr>
              <a:t> the</a:t>
            </a:r>
            <a:r>
              <a:rPr sz="2338" spc="-13" dirty="0">
                <a:latin typeface="Calibri"/>
                <a:cs typeface="Calibri"/>
              </a:rPr>
              <a:t> polygon</a:t>
            </a:r>
            <a:endParaRPr sz="233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6876" y="1214094"/>
            <a:ext cx="3438120" cy="37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1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2416" y="362933"/>
            <a:ext cx="182655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22" dirty="0"/>
              <a:t>16</a:t>
            </a:r>
            <a:r>
              <a:rPr sz="4236" spc="-75" dirty="0"/>
              <a:t> </a:t>
            </a:r>
            <a:r>
              <a:rPr sz="4236" spc="13" dirty="0"/>
              <a:t>sides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3977"/>
            <a:ext cx="7323044" cy="1089941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sums</a:t>
            </a:r>
            <a:r>
              <a:rPr sz="3088" spc="4" dirty="0">
                <a:latin typeface="Calibri"/>
                <a:cs typeface="Calibri"/>
              </a:rPr>
              <a:t> in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different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regions?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A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-9" dirty="0">
                <a:latin typeface="Calibri"/>
                <a:cs typeface="Calibri"/>
              </a:rPr>
              <a:t>pattern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emerges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we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consider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&gt;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6..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1185" y="1120139"/>
            <a:ext cx="3495867" cy="38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7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2416" y="362933"/>
            <a:ext cx="182655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22" dirty="0"/>
              <a:t>64</a:t>
            </a:r>
            <a:r>
              <a:rPr sz="4236" spc="-75" dirty="0"/>
              <a:t> </a:t>
            </a:r>
            <a:r>
              <a:rPr sz="4236" spc="13" dirty="0"/>
              <a:t>sides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3977"/>
            <a:ext cx="7323044" cy="1089941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sums</a:t>
            </a:r>
            <a:r>
              <a:rPr sz="3088" spc="4" dirty="0">
                <a:latin typeface="Calibri"/>
                <a:cs typeface="Calibri"/>
              </a:rPr>
              <a:t> in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different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regions?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A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-9" dirty="0">
                <a:latin typeface="Calibri"/>
                <a:cs typeface="Calibri"/>
              </a:rPr>
              <a:t>pattern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emerges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we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consider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&gt;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6..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7235" y="1152413"/>
            <a:ext cx="4067735" cy="39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2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8952" y="555038"/>
            <a:ext cx="5017434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dirty="0"/>
              <a:t>Recap:</a:t>
            </a:r>
            <a:r>
              <a:rPr sz="4236" spc="-26" dirty="0"/>
              <a:t> </a:t>
            </a:r>
            <a:r>
              <a:rPr sz="4236" spc="9" dirty="0"/>
              <a:t>the</a:t>
            </a:r>
            <a:r>
              <a:rPr sz="4236" spc="-13" dirty="0"/>
              <a:t> </a:t>
            </a:r>
            <a:r>
              <a:rPr sz="4236" dirty="0"/>
              <a:t>perceptron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90" y="4205538"/>
            <a:ext cx="7084919" cy="2271210"/>
          </a:xfrm>
          <a:prstGeom prst="rect">
            <a:avLst/>
          </a:prstGeom>
        </p:spPr>
        <p:txBody>
          <a:bodyPr vert="horz" wrap="square" lIns="0" tIns="104215" rIns="0" bIns="0" rtlCol="0">
            <a:spAutoFit/>
          </a:bodyPr>
          <a:lstStyle/>
          <a:p>
            <a:pPr marL="344039" indent="-333393">
              <a:spcBef>
                <a:spcPts val="821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912" dirty="0">
                <a:latin typeface="Calibri"/>
                <a:cs typeface="Calibri"/>
              </a:rPr>
              <a:t>A</a:t>
            </a:r>
            <a:r>
              <a:rPr sz="2912" spc="-31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threshold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unit</a:t>
            </a:r>
            <a:endParaRPr sz="2912">
              <a:latin typeface="Calibri"/>
              <a:cs typeface="Calibri"/>
            </a:endParaRPr>
          </a:p>
          <a:p>
            <a:pPr marL="731783" marR="262232" lvl="1" indent="-277360">
              <a:lnSpc>
                <a:spcPct val="100299"/>
              </a:lnSpc>
              <a:spcBef>
                <a:spcPts val="631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9" dirty="0">
                <a:latin typeface="Calibri"/>
                <a:cs typeface="Calibri"/>
              </a:rPr>
              <a:t>“Fires”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if</a:t>
            </a:r>
            <a:r>
              <a:rPr sz="2515" spc="-4" dirty="0">
                <a:latin typeface="Calibri"/>
                <a:cs typeface="Calibri"/>
              </a:rPr>
              <a:t> the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13" dirty="0">
                <a:latin typeface="Calibri"/>
                <a:cs typeface="Calibri"/>
              </a:rPr>
              <a:t>weighted</a:t>
            </a:r>
            <a:r>
              <a:rPr sz="2515" spc="-4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sum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</a:t>
            </a:r>
            <a:r>
              <a:rPr sz="2515" spc="-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inputs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exceeds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a </a:t>
            </a:r>
            <a:r>
              <a:rPr sz="2515" spc="-556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threshold</a:t>
            </a:r>
            <a:endParaRPr sz="2515">
              <a:latin typeface="Calibri"/>
              <a:cs typeface="Calibri"/>
            </a:endParaRPr>
          </a:p>
          <a:p>
            <a:pPr marL="731783" lvl="1" indent="-277921">
              <a:spcBef>
                <a:spcPts val="622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4" dirty="0">
                <a:latin typeface="Calibri"/>
                <a:cs typeface="Calibri"/>
              </a:rPr>
              <a:t>Electrical</a:t>
            </a:r>
            <a:r>
              <a:rPr sz="2515" spc="40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engineers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will</a:t>
            </a:r>
            <a:r>
              <a:rPr sz="2515" spc="18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call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this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a </a:t>
            </a:r>
            <a:r>
              <a:rPr sz="2515" b="1" i="1" dirty="0">
                <a:solidFill>
                  <a:srgbClr val="BF0000"/>
                </a:solidFill>
                <a:latin typeface="Calibri"/>
                <a:cs typeface="Calibri"/>
              </a:rPr>
              <a:t>threshold</a:t>
            </a:r>
            <a:r>
              <a:rPr sz="2515" b="1" i="1" spc="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15" b="1" i="1" spc="-4" dirty="0">
                <a:solidFill>
                  <a:srgbClr val="BF0000"/>
                </a:solidFill>
                <a:latin typeface="Calibri"/>
                <a:cs typeface="Calibri"/>
              </a:rPr>
              <a:t>gate</a:t>
            </a:r>
            <a:endParaRPr sz="2515">
              <a:latin typeface="Calibri"/>
              <a:cs typeface="Calibri"/>
            </a:endParaRPr>
          </a:p>
          <a:p>
            <a:pPr marL="1120088" lvl="2" indent="-222449">
              <a:spcBef>
                <a:spcPts val="556"/>
              </a:spcBef>
              <a:buFont typeface="Arial MT"/>
              <a:buChar char="•"/>
              <a:tabLst>
                <a:tab pos="1120088" algn="l"/>
                <a:tab pos="1120648" algn="l"/>
              </a:tabLst>
            </a:pPr>
            <a:r>
              <a:rPr sz="2118" spc="9" dirty="0">
                <a:latin typeface="Calibri"/>
                <a:cs typeface="Calibri"/>
              </a:rPr>
              <a:t>A </a:t>
            </a:r>
            <a:r>
              <a:rPr sz="2118" spc="4" dirty="0">
                <a:latin typeface="Calibri"/>
                <a:cs typeface="Calibri"/>
              </a:rPr>
              <a:t>basic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unit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of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Boolean</a:t>
            </a:r>
            <a:r>
              <a:rPr sz="2118" spc="-4" dirty="0">
                <a:latin typeface="Calibri"/>
                <a:cs typeface="Calibri"/>
              </a:rPr>
              <a:t> circuits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9535" y="2085639"/>
            <a:ext cx="4338020" cy="19430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87670" y="2467534"/>
            <a:ext cx="2479862" cy="1154206"/>
            <a:chOff x="5699760" y="2796539"/>
            <a:chExt cx="2810510" cy="1308100"/>
          </a:xfrm>
        </p:grpSpPr>
        <p:sp>
          <p:nvSpPr>
            <p:cNvPr id="6" name="object 6"/>
            <p:cNvSpPr/>
            <p:nvPr/>
          </p:nvSpPr>
          <p:spPr>
            <a:xfrm>
              <a:off x="5699760" y="2796539"/>
              <a:ext cx="2810510" cy="1308100"/>
            </a:xfrm>
            <a:custGeom>
              <a:avLst/>
              <a:gdLst/>
              <a:ahLst/>
              <a:cxnLst/>
              <a:rect l="l" t="t" r="r" b="b"/>
              <a:pathLst>
                <a:path w="2810509" h="1308100">
                  <a:moveTo>
                    <a:pt x="2810255" y="1307591"/>
                  </a:moveTo>
                  <a:lnTo>
                    <a:pt x="0" y="1307591"/>
                  </a:lnTo>
                  <a:lnTo>
                    <a:pt x="0" y="0"/>
                  </a:lnTo>
                  <a:lnTo>
                    <a:pt x="2810255" y="0"/>
                  </a:lnTo>
                  <a:lnTo>
                    <a:pt x="2810255" y="130759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01" y="3377183"/>
              <a:ext cx="136060" cy="1722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71616" y="2884931"/>
              <a:ext cx="450215" cy="1080770"/>
            </a:xfrm>
            <a:custGeom>
              <a:avLst/>
              <a:gdLst/>
              <a:ahLst/>
              <a:cxnLst/>
              <a:rect l="l" t="t" r="r" b="b"/>
              <a:pathLst>
                <a:path w="450215" h="1080770">
                  <a:moveTo>
                    <a:pt x="151257" y="557796"/>
                  </a:moveTo>
                  <a:lnTo>
                    <a:pt x="0" y="557796"/>
                  </a:lnTo>
                  <a:lnTo>
                    <a:pt x="0" y="574560"/>
                  </a:lnTo>
                  <a:lnTo>
                    <a:pt x="151257" y="574560"/>
                  </a:lnTo>
                  <a:lnTo>
                    <a:pt x="151257" y="557796"/>
                  </a:lnTo>
                  <a:close/>
                </a:path>
                <a:path w="450215" h="1080770">
                  <a:moveTo>
                    <a:pt x="151257" y="504456"/>
                  </a:moveTo>
                  <a:lnTo>
                    <a:pt x="0" y="504456"/>
                  </a:lnTo>
                  <a:lnTo>
                    <a:pt x="0" y="521220"/>
                  </a:lnTo>
                  <a:lnTo>
                    <a:pt x="151257" y="521220"/>
                  </a:lnTo>
                  <a:lnTo>
                    <a:pt x="151257" y="504456"/>
                  </a:lnTo>
                  <a:close/>
                </a:path>
                <a:path w="450215" h="1080770">
                  <a:moveTo>
                    <a:pt x="449770" y="0"/>
                  </a:moveTo>
                  <a:lnTo>
                    <a:pt x="410959" y="19608"/>
                  </a:lnTo>
                  <a:lnTo>
                    <a:pt x="377088" y="64198"/>
                  </a:lnTo>
                  <a:lnTo>
                    <a:pt x="353517" y="131851"/>
                  </a:lnTo>
                  <a:lnTo>
                    <a:pt x="347624" y="173456"/>
                  </a:lnTo>
                  <a:lnTo>
                    <a:pt x="345655" y="220218"/>
                  </a:lnTo>
                  <a:lnTo>
                    <a:pt x="346240" y="240347"/>
                  </a:lnTo>
                  <a:lnTo>
                    <a:pt x="348005" y="264591"/>
                  </a:lnTo>
                  <a:lnTo>
                    <a:pt x="350913" y="292925"/>
                  </a:lnTo>
                  <a:lnTo>
                    <a:pt x="359041" y="357530"/>
                  </a:lnTo>
                  <a:lnTo>
                    <a:pt x="361937" y="384797"/>
                  </a:lnTo>
                  <a:lnTo>
                    <a:pt x="363651" y="407162"/>
                  </a:lnTo>
                  <a:lnTo>
                    <a:pt x="364236" y="424624"/>
                  </a:lnTo>
                  <a:lnTo>
                    <a:pt x="363334" y="450062"/>
                  </a:lnTo>
                  <a:lnTo>
                    <a:pt x="356158" y="490601"/>
                  </a:lnTo>
                  <a:lnTo>
                    <a:pt x="332562" y="526046"/>
                  </a:lnTo>
                  <a:lnTo>
                    <a:pt x="309562" y="533400"/>
                  </a:lnTo>
                  <a:lnTo>
                    <a:pt x="309562" y="547116"/>
                  </a:lnTo>
                  <a:lnTo>
                    <a:pt x="349846" y="575030"/>
                  </a:lnTo>
                  <a:lnTo>
                    <a:pt x="363334" y="630631"/>
                  </a:lnTo>
                  <a:lnTo>
                    <a:pt x="364236" y="655993"/>
                  </a:lnTo>
                  <a:lnTo>
                    <a:pt x="363651" y="673557"/>
                  </a:lnTo>
                  <a:lnTo>
                    <a:pt x="361937" y="695947"/>
                  </a:lnTo>
                  <a:lnTo>
                    <a:pt x="359041" y="723201"/>
                  </a:lnTo>
                  <a:lnTo>
                    <a:pt x="354990" y="755332"/>
                  </a:lnTo>
                  <a:lnTo>
                    <a:pt x="350913" y="787831"/>
                  </a:lnTo>
                  <a:lnTo>
                    <a:pt x="348005" y="816140"/>
                  </a:lnTo>
                  <a:lnTo>
                    <a:pt x="346240" y="840295"/>
                  </a:lnTo>
                  <a:lnTo>
                    <a:pt x="345655" y="860298"/>
                  </a:lnTo>
                  <a:lnTo>
                    <a:pt x="347624" y="907148"/>
                  </a:lnTo>
                  <a:lnTo>
                    <a:pt x="353517" y="948791"/>
                  </a:lnTo>
                  <a:lnTo>
                    <a:pt x="377088" y="1016419"/>
                  </a:lnTo>
                  <a:lnTo>
                    <a:pt x="410959" y="1061085"/>
                  </a:lnTo>
                  <a:lnTo>
                    <a:pt x="449770" y="1080516"/>
                  </a:lnTo>
                  <a:lnTo>
                    <a:pt x="449770" y="1068324"/>
                  </a:lnTo>
                  <a:lnTo>
                    <a:pt x="433260" y="1060792"/>
                  </a:lnTo>
                  <a:lnTo>
                    <a:pt x="418490" y="1048169"/>
                  </a:lnTo>
                  <a:lnTo>
                    <a:pt x="394144" y="1007656"/>
                  </a:lnTo>
                  <a:lnTo>
                    <a:pt x="378447" y="948880"/>
                  </a:lnTo>
                  <a:lnTo>
                    <a:pt x="373189" y="873823"/>
                  </a:lnTo>
                  <a:lnTo>
                    <a:pt x="373722" y="851293"/>
                  </a:lnTo>
                  <a:lnTo>
                    <a:pt x="375310" y="825703"/>
                  </a:lnTo>
                  <a:lnTo>
                    <a:pt x="377964" y="797077"/>
                  </a:lnTo>
                  <a:lnTo>
                    <a:pt x="381660" y="765429"/>
                  </a:lnTo>
                  <a:lnTo>
                    <a:pt x="385394" y="734999"/>
                  </a:lnTo>
                  <a:lnTo>
                    <a:pt x="388048" y="709993"/>
                  </a:lnTo>
                  <a:lnTo>
                    <a:pt x="389610" y="690422"/>
                  </a:lnTo>
                  <a:lnTo>
                    <a:pt x="390144" y="676275"/>
                  </a:lnTo>
                  <a:lnTo>
                    <a:pt x="389242" y="652348"/>
                  </a:lnTo>
                  <a:lnTo>
                    <a:pt x="382066" y="609282"/>
                  </a:lnTo>
                  <a:lnTo>
                    <a:pt x="367880" y="573455"/>
                  </a:lnTo>
                  <a:lnTo>
                    <a:pt x="336423" y="542074"/>
                  </a:lnTo>
                  <a:lnTo>
                    <a:pt x="336423" y="538645"/>
                  </a:lnTo>
                  <a:lnTo>
                    <a:pt x="367880" y="507403"/>
                  </a:lnTo>
                  <a:lnTo>
                    <a:pt x="382066" y="471525"/>
                  </a:lnTo>
                  <a:lnTo>
                    <a:pt x="389242" y="428383"/>
                  </a:lnTo>
                  <a:lnTo>
                    <a:pt x="390144" y="404342"/>
                  </a:lnTo>
                  <a:lnTo>
                    <a:pt x="389610" y="390258"/>
                  </a:lnTo>
                  <a:lnTo>
                    <a:pt x="388048" y="370713"/>
                  </a:lnTo>
                  <a:lnTo>
                    <a:pt x="385394" y="345719"/>
                  </a:lnTo>
                  <a:lnTo>
                    <a:pt x="381660" y="315277"/>
                  </a:lnTo>
                  <a:lnTo>
                    <a:pt x="377964" y="283654"/>
                  </a:lnTo>
                  <a:lnTo>
                    <a:pt x="375310" y="255041"/>
                  </a:lnTo>
                  <a:lnTo>
                    <a:pt x="373722" y="229425"/>
                  </a:lnTo>
                  <a:lnTo>
                    <a:pt x="373189" y="206794"/>
                  </a:lnTo>
                  <a:lnTo>
                    <a:pt x="374497" y="167309"/>
                  </a:lnTo>
                  <a:lnTo>
                    <a:pt x="385000" y="100444"/>
                  </a:lnTo>
                  <a:lnTo>
                    <a:pt x="405447" y="50292"/>
                  </a:lnTo>
                  <a:lnTo>
                    <a:pt x="433260" y="19862"/>
                  </a:lnTo>
                  <a:lnTo>
                    <a:pt x="449770" y="12192"/>
                  </a:lnTo>
                  <a:lnTo>
                    <a:pt x="4497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1675" y="3151631"/>
              <a:ext cx="97535" cy="169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597" y="3145536"/>
              <a:ext cx="198460" cy="230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51643" y="3009900"/>
              <a:ext cx="308610" cy="480059"/>
            </a:xfrm>
            <a:custGeom>
              <a:avLst/>
              <a:gdLst/>
              <a:ahLst/>
              <a:cxnLst/>
              <a:rect l="l" t="t" r="r" b="b"/>
              <a:pathLst>
                <a:path w="308609" h="480060">
                  <a:moveTo>
                    <a:pt x="301942" y="480059"/>
                  </a:moveTo>
                  <a:lnTo>
                    <a:pt x="0" y="480059"/>
                  </a:lnTo>
                  <a:lnTo>
                    <a:pt x="0" y="468534"/>
                  </a:lnTo>
                  <a:lnTo>
                    <a:pt x="172021" y="234791"/>
                  </a:lnTo>
                  <a:lnTo>
                    <a:pt x="5048" y="12382"/>
                  </a:lnTo>
                  <a:lnTo>
                    <a:pt x="5048" y="0"/>
                  </a:lnTo>
                  <a:lnTo>
                    <a:pt x="301561" y="0"/>
                  </a:lnTo>
                  <a:lnTo>
                    <a:pt x="301561" y="73151"/>
                  </a:lnTo>
                  <a:lnTo>
                    <a:pt x="285369" y="73151"/>
                  </a:lnTo>
                  <a:lnTo>
                    <a:pt x="283583" y="60882"/>
                  </a:lnTo>
                  <a:lnTo>
                    <a:pt x="281082" y="49934"/>
                  </a:lnTo>
                  <a:lnTo>
                    <a:pt x="256097" y="17765"/>
                  </a:lnTo>
                  <a:lnTo>
                    <a:pt x="247935" y="16763"/>
                  </a:lnTo>
                  <a:lnTo>
                    <a:pt x="54197" y="16763"/>
                  </a:lnTo>
                  <a:lnTo>
                    <a:pt x="200596" y="214979"/>
                  </a:lnTo>
                  <a:lnTo>
                    <a:pt x="200596" y="229838"/>
                  </a:lnTo>
                  <a:lnTo>
                    <a:pt x="42481" y="445007"/>
                  </a:lnTo>
                  <a:lnTo>
                    <a:pt x="264985" y="445007"/>
                  </a:lnTo>
                  <a:lnTo>
                    <a:pt x="287196" y="406020"/>
                  </a:lnTo>
                  <a:lnTo>
                    <a:pt x="290036" y="390144"/>
                  </a:lnTo>
                  <a:lnTo>
                    <a:pt x="308229" y="390144"/>
                  </a:lnTo>
                  <a:lnTo>
                    <a:pt x="301942" y="480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1690" y="3203447"/>
              <a:ext cx="175450" cy="1188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7055" y="3203447"/>
              <a:ext cx="115824" cy="117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9664" y="3164109"/>
              <a:ext cx="151733" cy="1704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7504" y="3153156"/>
              <a:ext cx="137350" cy="16763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687670" y="2467534"/>
            <a:ext cx="2479862" cy="791948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35">
              <a:latin typeface="Times New Roman"/>
              <a:cs typeface="Times New Roman"/>
            </a:endParaRPr>
          </a:p>
          <a:p>
            <a:pPr>
              <a:spcBef>
                <a:spcPts val="31"/>
              </a:spcBef>
            </a:pPr>
            <a:endParaRPr sz="1103">
              <a:latin typeface="Times New Roman"/>
              <a:cs typeface="Times New Roman"/>
            </a:endParaRPr>
          </a:p>
          <a:p>
            <a:pPr marL="1118967" algn="ctr">
              <a:spcBef>
                <a:spcPts val="4"/>
              </a:spcBef>
              <a:tabLst>
                <a:tab pos="1301633" algn="l"/>
              </a:tabLst>
            </a:pPr>
            <a:r>
              <a:rPr sz="1279" spc="88" dirty="0">
                <a:latin typeface="Cambria Math"/>
                <a:cs typeface="Cambria Math"/>
              </a:rPr>
              <a:t>i	i</a:t>
            </a:r>
            <a:endParaRPr sz="1279">
              <a:latin typeface="Cambria Math"/>
              <a:cs typeface="Cambria Math"/>
            </a:endParaRPr>
          </a:p>
          <a:p>
            <a:pPr marL="188269" algn="ctr">
              <a:spcBef>
                <a:spcPts val="335"/>
              </a:spcBef>
            </a:pPr>
            <a:r>
              <a:rPr sz="1279" spc="88" dirty="0">
                <a:latin typeface="Cambria Math"/>
                <a:cs typeface="Cambria Math"/>
              </a:rPr>
              <a:t>i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63856" y="3285117"/>
            <a:ext cx="541244" cy="156322"/>
            <a:chOff x="7146103" y="3723132"/>
            <a:chExt cx="613410" cy="17716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6103" y="3729227"/>
              <a:ext cx="108133" cy="1706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38726" y="3723132"/>
              <a:ext cx="420370" cy="177165"/>
            </a:xfrm>
            <a:custGeom>
              <a:avLst/>
              <a:gdLst/>
              <a:ahLst/>
              <a:cxnLst/>
              <a:rect l="l" t="t" r="r" b="b"/>
              <a:pathLst>
                <a:path w="420370" h="177164">
                  <a:moveTo>
                    <a:pt x="37338" y="176783"/>
                  </a:moveTo>
                  <a:lnTo>
                    <a:pt x="2476" y="153245"/>
                  </a:lnTo>
                  <a:lnTo>
                    <a:pt x="0" y="136016"/>
                  </a:lnTo>
                  <a:lnTo>
                    <a:pt x="302" y="129446"/>
                  </a:lnTo>
                  <a:lnTo>
                    <a:pt x="14567" y="87508"/>
                  </a:lnTo>
                  <a:lnTo>
                    <a:pt x="48812" y="60138"/>
                  </a:lnTo>
                  <a:lnTo>
                    <a:pt x="70485" y="56387"/>
                  </a:lnTo>
                  <a:lnTo>
                    <a:pt x="80391" y="56483"/>
                  </a:lnTo>
                  <a:lnTo>
                    <a:pt x="87820" y="58483"/>
                  </a:lnTo>
                  <a:lnTo>
                    <a:pt x="92773" y="62388"/>
                  </a:lnTo>
                  <a:lnTo>
                    <a:pt x="96665" y="65532"/>
                  </a:lnTo>
                  <a:lnTo>
                    <a:pt x="66008" y="65532"/>
                  </a:lnTo>
                  <a:lnTo>
                    <a:pt x="59903" y="66354"/>
                  </a:lnTo>
                  <a:lnTo>
                    <a:pt x="32063" y="92475"/>
                  </a:lnTo>
                  <a:lnTo>
                    <a:pt x="24574" y="111251"/>
                  </a:lnTo>
                  <a:lnTo>
                    <a:pt x="81387" y="111251"/>
                  </a:lnTo>
                  <a:lnTo>
                    <a:pt x="80677" y="111728"/>
                  </a:lnTo>
                  <a:lnTo>
                    <a:pt x="69695" y="116227"/>
                  </a:lnTo>
                  <a:lnTo>
                    <a:pt x="56328" y="119431"/>
                  </a:lnTo>
                  <a:lnTo>
                    <a:pt x="40587" y="121332"/>
                  </a:lnTo>
                  <a:lnTo>
                    <a:pt x="22479" y="121919"/>
                  </a:lnTo>
                  <a:lnTo>
                    <a:pt x="21526" y="126873"/>
                  </a:lnTo>
                  <a:lnTo>
                    <a:pt x="20955" y="132016"/>
                  </a:lnTo>
                  <a:lnTo>
                    <a:pt x="20955" y="146113"/>
                  </a:lnTo>
                  <a:lnTo>
                    <a:pt x="22669" y="152209"/>
                  </a:lnTo>
                  <a:lnTo>
                    <a:pt x="29432" y="159734"/>
                  </a:lnTo>
                  <a:lnTo>
                    <a:pt x="34861" y="161639"/>
                  </a:lnTo>
                  <a:lnTo>
                    <a:pt x="77464" y="161639"/>
                  </a:lnTo>
                  <a:lnTo>
                    <a:pt x="71927" y="166035"/>
                  </a:lnTo>
                  <a:lnTo>
                    <a:pt x="65818" y="169925"/>
                  </a:lnTo>
                  <a:lnTo>
                    <a:pt x="59439" y="172966"/>
                  </a:lnTo>
                  <a:lnTo>
                    <a:pt x="52578" y="175105"/>
                  </a:lnTo>
                  <a:lnTo>
                    <a:pt x="45217" y="176368"/>
                  </a:lnTo>
                  <a:lnTo>
                    <a:pt x="37338" y="176783"/>
                  </a:lnTo>
                  <a:close/>
                </a:path>
                <a:path w="420370" h="177164">
                  <a:moveTo>
                    <a:pt x="81387" y="111251"/>
                  </a:moveTo>
                  <a:lnTo>
                    <a:pt x="24574" y="111251"/>
                  </a:lnTo>
                  <a:lnTo>
                    <a:pt x="32968" y="111071"/>
                  </a:lnTo>
                  <a:lnTo>
                    <a:pt x="40719" y="110525"/>
                  </a:lnTo>
                  <a:lnTo>
                    <a:pt x="73342" y="98869"/>
                  </a:lnTo>
                  <a:lnTo>
                    <a:pt x="77724" y="94583"/>
                  </a:lnTo>
                  <a:lnTo>
                    <a:pt x="79914" y="88677"/>
                  </a:lnTo>
                  <a:lnTo>
                    <a:pt x="79914" y="76485"/>
                  </a:lnTo>
                  <a:lnTo>
                    <a:pt x="66008" y="65532"/>
                  </a:lnTo>
                  <a:lnTo>
                    <a:pt x="96665" y="65532"/>
                  </a:lnTo>
                  <a:lnTo>
                    <a:pt x="97684" y="66354"/>
                  </a:lnTo>
                  <a:lnTo>
                    <a:pt x="97803" y="66582"/>
                  </a:lnTo>
                  <a:lnTo>
                    <a:pt x="100185" y="72537"/>
                  </a:lnTo>
                  <a:lnTo>
                    <a:pt x="100143" y="81343"/>
                  </a:lnTo>
                  <a:lnTo>
                    <a:pt x="98987" y="90564"/>
                  </a:lnTo>
                  <a:lnTo>
                    <a:pt x="95333" y="98940"/>
                  </a:lnTo>
                  <a:lnTo>
                    <a:pt x="89233" y="105995"/>
                  </a:lnTo>
                  <a:lnTo>
                    <a:pt x="81387" y="111251"/>
                  </a:lnTo>
                  <a:close/>
                </a:path>
                <a:path w="420370" h="177164">
                  <a:moveTo>
                    <a:pt x="77464" y="161639"/>
                  </a:moveTo>
                  <a:lnTo>
                    <a:pt x="50101" y="161639"/>
                  </a:lnTo>
                  <a:lnTo>
                    <a:pt x="56864" y="160019"/>
                  </a:lnTo>
                  <a:lnTo>
                    <a:pt x="69056" y="153542"/>
                  </a:lnTo>
                  <a:lnTo>
                    <a:pt x="75533" y="148590"/>
                  </a:lnTo>
                  <a:lnTo>
                    <a:pt x="82296" y="141732"/>
                  </a:lnTo>
                  <a:lnTo>
                    <a:pt x="89916" y="148970"/>
                  </a:lnTo>
                  <a:lnTo>
                    <a:pt x="83967" y="155540"/>
                  </a:lnTo>
                  <a:lnTo>
                    <a:pt x="77974" y="161234"/>
                  </a:lnTo>
                  <a:lnTo>
                    <a:pt x="77464" y="161639"/>
                  </a:lnTo>
                  <a:close/>
                </a:path>
                <a:path w="420370" h="177164">
                  <a:moveTo>
                    <a:pt x="50101" y="161639"/>
                  </a:moveTo>
                  <a:lnTo>
                    <a:pt x="34861" y="161639"/>
                  </a:lnTo>
                  <a:lnTo>
                    <a:pt x="42481" y="161543"/>
                  </a:lnTo>
                  <a:lnTo>
                    <a:pt x="50101" y="161639"/>
                  </a:lnTo>
                  <a:close/>
                </a:path>
                <a:path w="420370" h="177164">
                  <a:moveTo>
                    <a:pt x="152876" y="176783"/>
                  </a:moveTo>
                  <a:lnTo>
                    <a:pt x="141255" y="176783"/>
                  </a:lnTo>
                  <a:lnTo>
                    <a:pt x="137064" y="174974"/>
                  </a:lnTo>
                  <a:lnTo>
                    <a:pt x="130683" y="167258"/>
                  </a:lnTo>
                  <a:lnTo>
                    <a:pt x="129126" y="162496"/>
                  </a:lnTo>
                  <a:lnTo>
                    <a:pt x="129064" y="150875"/>
                  </a:lnTo>
                  <a:lnTo>
                    <a:pt x="130207" y="142970"/>
                  </a:lnTo>
                  <a:lnTo>
                    <a:pt x="132493" y="132492"/>
                  </a:lnTo>
                  <a:lnTo>
                    <a:pt x="154400" y="34670"/>
                  </a:lnTo>
                  <a:lnTo>
                    <a:pt x="155448" y="30479"/>
                  </a:lnTo>
                  <a:lnTo>
                    <a:pt x="156210" y="27050"/>
                  </a:lnTo>
                  <a:lnTo>
                    <a:pt x="156591" y="24383"/>
                  </a:lnTo>
                  <a:lnTo>
                    <a:pt x="156972" y="21907"/>
                  </a:lnTo>
                  <a:lnTo>
                    <a:pt x="157162" y="19431"/>
                  </a:lnTo>
                  <a:lnTo>
                    <a:pt x="157162" y="14858"/>
                  </a:lnTo>
                  <a:lnTo>
                    <a:pt x="156781" y="13049"/>
                  </a:lnTo>
                  <a:lnTo>
                    <a:pt x="155829" y="11715"/>
                  </a:lnTo>
                  <a:lnTo>
                    <a:pt x="154876" y="10477"/>
                  </a:lnTo>
                  <a:lnTo>
                    <a:pt x="153638" y="9525"/>
                  </a:lnTo>
                  <a:lnTo>
                    <a:pt x="151923" y="8953"/>
                  </a:lnTo>
                  <a:lnTo>
                    <a:pt x="150304" y="8382"/>
                  </a:lnTo>
                  <a:lnTo>
                    <a:pt x="147256" y="8000"/>
                  </a:lnTo>
                  <a:lnTo>
                    <a:pt x="142875" y="7619"/>
                  </a:lnTo>
                  <a:lnTo>
                    <a:pt x="144399" y="1524"/>
                  </a:lnTo>
                  <a:lnTo>
                    <a:pt x="175260" y="0"/>
                  </a:lnTo>
                  <a:lnTo>
                    <a:pt x="182594" y="0"/>
                  </a:lnTo>
                  <a:lnTo>
                    <a:pt x="152305" y="135635"/>
                  </a:lnTo>
                  <a:lnTo>
                    <a:pt x="150590" y="143827"/>
                  </a:lnTo>
                  <a:lnTo>
                    <a:pt x="149727" y="149351"/>
                  </a:lnTo>
                  <a:lnTo>
                    <a:pt x="149637" y="157162"/>
                  </a:lnTo>
                  <a:lnTo>
                    <a:pt x="150209" y="159543"/>
                  </a:lnTo>
                  <a:lnTo>
                    <a:pt x="152400" y="162496"/>
                  </a:lnTo>
                  <a:lnTo>
                    <a:pt x="154019" y="163163"/>
                  </a:lnTo>
                  <a:lnTo>
                    <a:pt x="176104" y="163163"/>
                  </a:lnTo>
                  <a:lnTo>
                    <a:pt x="174974" y="164306"/>
                  </a:lnTo>
                  <a:lnTo>
                    <a:pt x="168497" y="169640"/>
                  </a:lnTo>
                  <a:lnTo>
                    <a:pt x="163449" y="172497"/>
                  </a:lnTo>
                  <a:lnTo>
                    <a:pt x="158496" y="175355"/>
                  </a:lnTo>
                  <a:lnTo>
                    <a:pt x="152876" y="176783"/>
                  </a:lnTo>
                  <a:close/>
                </a:path>
                <a:path w="420370" h="177164">
                  <a:moveTo>
                    <a:pt x="176104" y="163163"/>
                  </a:moveTo>
                  <a:lnTo>
                    <a:pt x="158782" y="163163"/>
                  </a:lnTo>
                  <a:lnTo>
                    <a:pt x="161353" y="162210"/>
                  </a:lnTo>
                  <a:lnTo>
                    <a:pt x="164116" y="160305"/>
                  </a:lnTo>
                  <a:lnTo>
                    <a:pt x="166973" y="158495"/>
                  </a:lnTo>
                  <a:lnTo>
                    <a:pt x="170878" y="154876"/>
                  </a:lnTo>
                  <a:lnTo>
                    <a:pt x="175927" y="149351"/>
                  </a:lnTo>
                  <a:lnTo>
                    <a:pt x="182880" y="156305"/>
                  </a:lnTo>
                  <a:lnTo>
                    <a:pt x="176104" y="163163"/>
                  </a:lnTo>
                  <a:close/>
                </a:path>
                <a:path w="420370" h="177164">
                  <a:moveTo>
                    <a:pt x="158782" y="163163"/>
                  </a:moveTo>
                  <a:lnTo>
                    <a:pt x="154019" y="163163"/>
                  </a:lnTo>
                  <a:lnTo>
                    <a:pt x="156305" y="163067"/>
                  </a:lnTo>
                  <a:lnTo>
                    <a:pt x="158782" y="163163"/>
                  </a:lnTo>
                  <a:close/>
                </a:path>
                <a:path w="420370" h="177164">
                  <a:moveTo>
                    <a:pt x="272929" y="167735"/>
                  </a:moveTo>
                  <a:lnTo>
                    <a:pt x="246888" y="167735"/>
                  </a:lnTo>
                  <a:lnTo>
                    <a:pt x="252984" y="166020"/>
                  </a:lnTo>
                  <a:lnTo>
                    <a:pt x="261747" y="159162"/>
                  </a:lnTo>
                  <a:lnTo>
                    <a:pt x="263842" y="154304"/>
                  </a:lnTo>
                  <a:lnTo>
                    <a:pt x="263842" y="144303"/>
                  </a:lnTo>
                  <a:lnTo>
                    <a:pt x="263271" y="141160"/>
                  </a:lnTo>
                  <a:lnTo>
                    <a:pt x="262032" y="138493"/>
                  </a:lnTo>
                  <a:lnTo>
                    <a:pt x="260889" y="135921"/>
                  </a:lnTo>
                  <a:lnTo>
                    <a:pt x="236410" y="118014"/>
                  </a:lnTo>
                  <a:lnTo>
                    <a:pt x="231457" y="114585"/>
                  </a:lnTo>
                  <a:lnTo>
                    <a:pt x="224314" y="108394"/>
                  </a:lnTo>
                  <a:lnTo>
                    <a:pt x="221646" y="104965"/>
                  </a:lnTo>
                  <a:lnTo>
                    <a:pt x="219837" y="101250"/>
                  </a:lnTo>
                  <a:lnTo>
                    <a:pt x="218027" y="97631"/>
                  </a:lnTo>
                  <a:lnTo>
                    <a:pt x="217075" y="93440"/>
                  </a:lnTo>
                  <a:lnTo>
                    <a:pt x="217075" y="82200"/>
                  </a:lnTo>
                  <a:lnTo>
                    <a:pt x="251269" y="56483"/>
                  </a:lnTo>
                  <a:lnTo>
                    <a:pt x="259842" y="56387"/>
                  </a:lnTo>
                  <a:lnTo>
                    <a:pt x="267462" y="56483"/>
                  </a:lnTo>
                  <a:lnTo>
                    <a:pt x="299371" y="62483"/>
                  </a:lnTo>
                  <a:lnTo>
                    <a:pt x="298721" y="65532"/>
                  </a:lnTo>
                  <a:lnTo>
                    <a:pt x="258318" y="65532"/>
                  </a:lnTo>
                  <a:lnTo>
                    <a:pt x="251936" y="65627"/>
                  </a:lnTo>
                  <a:lnTo>
                    <a:pt x="246697" y="67341"/>
                  </a:lnTo>
                  <a:lnTo>
                    <a:pt x="242697" y="70675"/>
                  </a:lnTo>
                  <a:lnTo>
                    <a:pt x="238697" y="74104"/>
                  </a:lnTo>
                  <a:lnTo>
                    <a:pt x="236601" y="78485"/>
                  </a:lnTo>
                  <a:lnTo>
                    <a:pt x="236601" y="86867"/>
                  </a:lnTo>
                  <a:lnTo>
                    <a:pt x="237172" y="89534"/>
                  </a:lnTo>
                  <a:lnTo>
                    <a:pt x="238220" y="91725"/>
                  </a:lnTo>
                  <a:lnTo>
                    <a:pt x="239268" y="94011"/>
                  </a:lnTo>
                  <a:lnTo>
                    <a:pt x="241363" y="96583"/>
                  </a:lnTo>
                  <a:lnTo>
                    <a:pt x="244411" y="99250"/>
                  </a:lnTo>
                  <a:lnTo>
                    <a:pt x="247459" y="102012"/>
                  </a:lnTo>
                  <a:lnTo>
                    <a:pt x="252317" y="105346"/>
                  </a:lnTo>
                  <a:lnTo>
                    <a:pt x="258890" y="109251"/>
                  </a:lnTo>
                  <a:lnTo>
                    <a:pt x="264033" y="112394"/>
                  </a:lnTo>
                  <a:lnTo>
                    <a:pt x="283750" y="150494"/>
                  </a:lnTo>
                  <a:lnTo>
                    <a:pt x="281845" y="156591"/>
                  </a:lnTo>
                  <a:lnTo>
                    <a:pt x="277940" y="161734"/>
                  </a:lnTo>
                  <a:lnTo>
                    <a:pt x="274129" y="166877"/>
                  </a:lnTo>
                  <a:lnTo>
                    <a:pt x="272929" y="167735"/>
                  </a:lnTo>
                  <a:close/>
                </a:path>
                <a:path w="420370" h="177164">
                  <a:moveTo>
                    <a:pt x="293846" y="88391"/>
                  </a:moveTo>
                  <a:lnTo>
                    <a:pt x="283940" y="88391"/>
                  </a:lnTo>
                  <a:lnTo>
                    <a:pt x="282987" y="80962"/>
                  </a:lnTo>
                  <a:lnTo>
                    <a:pt x="280606" y="75342"/>
                  </a:lnTo>
                  <a:lnTo>
                    <a:pt x="272891" y="67627"/>
                  </a:lnTo>
                  <a:lnTo>
                    <a:pt x="266700" y="65627"/>
                  </a:lnTo>
                  <a:lnTo>
                    <a:pt x="258318" y="65532"/>
                  </a:lnTo>
                  <a:lnTo>
                    <a:pt x="298721" y="65532"/>
                  </a:lnTo>
                  <a:lnTo>
                    <a:pt x="293846" y="88391"/>
                  </a:lnTo>
                  <a:close/>
                </a:path>
                <a:path w="420370" h="177164">
                  <a:moveTo>
                    <a:pt x="247936" y="176783"/>
                  </a:moveTo>
                  <a:lnTo>
                    <a:pt x="232600" y="176783"/>
                  </a:lnTo>
                  <a:lnTo>
                    <a:pt x="225933" y="176307"/>
                  </a:lnTo>
                  <a:lnTo>
                    <a:pt x="219361" y="175259"/>
                  </a:lnTo>
                  <a:lnTo>
                    <a:pt x="212788" y="174307"/>
                  </a:lnTo>
                  <a:lnTo>
                    <a:pt x="205454" y="172592"/>
                  </a:lnTo>
                  <a:lnTo>
                    <a:pt x="197453" y="170021"/>
                  </a:lnTo>
                  <a:lnTo>
                    <a:pt x="203359" y="143256"/>
                  </a:lnTo>
                  <a:lnTo>
                    <a:pt x="212979" y="143256"/>
                  </a:lnTo>
                  <a:lnTo>
                    <a:pt x="213360" y="151447"/>
                  </a:lnTo>
                  <a:lnTo>
                    <a:pt x="215550" y="157543"/>
                  </a:lnTo>
                  <a:lnTo>
                    <a:pt x="219647" y="161543"/>
                  </a:lnTo>
                  <a:lnTo>
                    <a:pt x="223742" y="165734"/>
                  </a:lnTo>
                  <a:lnTo>
                    <a:pt x="230219" y="167735"/>
                  </a:lnTo>
                  <a:lnTo>
                    <a:pt x="272929" y="167735"/>
                  </a:lnTo>
                  <a:lnTo>
                    <a:pt x="268795" y="170687"/>
                  </a:lnTo>
                  <a:lnTo>
                    <a:pt x="255460" y="175641"/>
                  </a:lnTo>
                  <a:lnTo>
                    <a:pt x="247936" y="176783"/>
                  </a:lnTo>
                  <a:close/>
                </a:path>
                <a:path w="420370" h="177164">
                  <a:moveTo>
                    <a:pt x="246888" y="167735"/>
                  </a:moveTo>
                  <a:lnTo>
                    <a:pt x="230219" y="167735"/>
                  </a:lnTo>
                  <a:lnTo>
                    <a:pt x="239077" y="167640"/>
                  </a:lnTo>
                  <a:lnTo>
                    <a:pt x="246888" y="167735"/>
                  </a:lnTo>
                  <a:close/>
                </a:path>
                <a:path w="420370" h="177164">
                  <a:moveTo>
                    <a:pt x="357378" y="176783"/>
                  </a:moveTo>
                  <a:lnTo>
                    <a:pt x="322516" y="153245"/>
                  </a:lnTo>
                  <a:lnTo>
                    <a:pt x="320040" y="136016"/>
                  </a:lnTo>
                  <a:lnTo>
                    <a:pt x="320342" y="129446"/>
                  </a:lnTo>
                  <a:lnTo>
                    <a:pt x="334607" y="87508"/>
                  </a:lnTo>
                  <a:lnTo>
                    <a:pt x="368852" y="60138"/>
                  </a:lnTo>
                  <a:lnTo>
                    <a:pt x="390525" y="56387"/>
                  </a:lnTo>
                  <a:lnTo>
                    <a:pt x="400431" y="56483"/>
                  </a:lnTo>
                  <a:lnTo>
                    <a:pt x="407860" y="58483"/>
                  </a:lnTo>
                  <a:lnTo>
                    <a:pt x="412813" y="62388"/>
                  </a:lnTo>
                  <a:lnTo>
                    <a:pt x="416705" y="65532"/>
                  </a:lnTo>
                  <a:lnTo>
                    <a:pt x="386048" y="65532"/>
                  </a:lnTo>
                  <a:lnTo>
                    <a:pt x="379943" y="66354"/>
                  </a:lnTo>
                  <a:lnTo>
                    <a:pt x="352103" y="92475"/>
                  </a:lnTo>
                  <a:lnTo>
                    <a:pt x="344615" y="111251"/>
                  </a:lnTo>
                  <a:lnTo>
                    <a:pt x="401427" y="111251"/>
                  </a:lnTo>
                  <a:lnTo>
                    <a:pt x="400716" y="111728"/>
                  </a:lnTo>
                  <a:lnTo>
                    <a:pt x="389734" y="116227"/>
                  </a:lnTo>
                  <a:lnTo>
                    <a:pt x="376368" y="119431"/>
                  </a:lnTo>
                  <a:lnTo>
                    <a:pt x="360627" y="121332"/>
                  </a:lnTo>
                  <a:lnTo>
                    <a:pt x="342519" y="121919"/>
                  </a:lnTo>
                  <a:lnTo>
                    <a:pt x="341566" y="126873"/>
                  </a:lnTo>
                  <a:lnTo>
                    <a:pt x="340995" y="132016"/>
                  </a:lnTo>
                  <a:lnTo>
                    <a:pt x="340995" y="146113"/>
                  </a:lnTo>
                  <a:lnTo>
                    <a:pt x="342709" y="152209"/>
                  </a:lnTo>
                  <a:lnTo>
                    <a:pt x="349472" y="159734"/>
                  </a:lnTo>
                  <a:lnTo>
                    <a:pt x="354901" y="161639"/>
                  </a:lnTo>
                  <a:lnTo>
                    <a:pt x="397504" y="161639"/>
                  </a:lnTo>
                  <a:lnTo>
                    <a:pt x="391967" y="166035"/>
                  </a:lnTo>
                  <a:lnTo>
                    <a:pt x="385857" y="169925"/>
                  </a:lnTo>
                  <a:lnTo>
                    <a:pt x="379479" y="172966"/>
                  </a:lnTo>
                  <a:lnTo>
                    <a:pt x="372618" y="175105"/>
                  </a:lnTo>
                  <a:lnTo>
                    <a:pt x="365257" y="176368"/>
                  </a:lnTo>
                  <a:lnTo>
                    <a:pt x="357378" y="176783"/>
                  </a:lnTo>
                  <a:close/>
                </a:path>
                <a:path w="420370" h="177164">
                  <a:moveTo>
                    <a:pt x="401427" y="111251"/>
                  </a:moveTo>
                  <a:lnTo>
                    <a:pt x="344615" y="111251"/>
                  </a:lnTo>
                  <a:lnTo>
                    <a:pt x="353008" y="111071"/>
                  </a:lnTo>
                  <a:lnTo>
                    <a:pt x="360759" y="110525"/>
                  </a:lnTo>
                  <a:lnTo>
                    <a:pt x="393382" y="98869"/>
                  </a:lnTo>
                  <a:lnTo>
                    <a:pt x="397764" y="94583"/>
                  </a:lnTo>
                  <a:lnTo>
                    <a:pt x="399955" y="88677"/>
                  </a:lnTo>
                  <a:lnTo>
                    <a:pt x="399955" y="76485"/>
                  </a:lnTo>
                  <a:lnTo>
                    <a:pt x="386048" y="65532"/>
                  </a:lnTo>
                  <a:lnTo>
                    <a:pt x="416705" y="65532"/>
                  </a:lnTo>
                  <a:lnTo>
                    <a:pt x="417724" y="66354"/>
                  </a:lnTo>
                  <a:lnTo>
                    <a:pt x="417844" y="66582"/>
                  </a:lnTo>
                  <a:lnTo>
                    <a:pt x="420226" y="72537"/>
                  </a:lnTo>
                  <a:lnTo>
                    <a:pt x="420183" y="81343"/>
                  </a:lnTo>
                  <a:lnTo>
                    <a:pt x="419027" y="90564"/>
                  </a:lnTo>
                  <a:lnTo>
                    <a:pt x="415373" y="98940"/>
                  </a:lnTo>
                  <a:lnTo>
                    <a:pt x="409273" y="105995"/>
                  </a:lnTo>
                  <a:lnTo>
                    <a:pt x="401427" y="111251"/>
                  </a:lnTo>
                  <a:close/>
                </a:path>
                <a:path w="420370" h="177164">
                  <a:moveTo>
                    <a:pt x="397504" y="161639"/>
                  </a:moveTo>
                  <a:lnTo>
                    <a:pt x="370141" y="161639"/>
                  </a:lnTo>
                  <a:lnTo>
                    <a:pt x="376904" y="160019"/>
                  </a:lnTo>
                  <a:lnTo>
                    <a:pt x="389096" y="153542"/>
                  </a:lnTo>
                  <a:lnTo>
                    <a:pt x="395573" y="148590"/>
                  </a:lnTo>
                  <a:lnTo>
                    <a:pt x="402336" y="141732"/>
                  </a:lnTo>
                  <a:lnTo>
                    <a:pt x="409956" y="148970"/>
                  </a:lnTo>
                  <a:lnTo>
                    <a:pt x="404007" y="155540"/>
                  </a:lnTo>
                  <a:lnTo>
                    <a:pt x="398014" y="161234"/>
                  </a:lnTo>
                  <a:lnTo>
                    <a:pt x="397504" y="161639"/>
                  </a:lnTo>
                  <a:close/>
                </a:path>
                <a:path w="420370" h="177164">
                  <a:moveTo>
                    <a:pt x="370141" y="161639"/>
                  </a:moveTo>
                  <a:lnTo>
                    <a:pt x="354901" y="161639"/>
                  </a:lnTo>
                  <a:lnTo>
                    <a:pt x="362522" y="161543"/>
                  </a:lnTo>
                  <a:lnTo>
                    <a:pt x="370141" y="1616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60045" y="2183801"/>
            <a:ext cx="352425" cy="2976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497" rIns="0" bIns="0" rtlCol="0">
            <a:spAutoFit/>
          </a:bodyPr>
          <a:lstStyle/>
          <a:p>
            <a:pPr marL="89652">
              <a:spcBef>
                <a:spcPts val="256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0045" y="2577800"/>
            <a:ext cx="352425" cy="67786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497" rIns="0" bIns="0" rtlCol="0">
            <a:spAutoFit/>
          </a:bodyPr>
          <a:lstStyle/>
          <a:p>
            <a:pPr marL="89652">
              <a:spcBef>
                <a:spcPts val="256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1</a:t>
            </a:r>
            <a:endParaRPr sz="1721" baseline="-21367">
              <a:latin typeface="Calibri"/>
              <a:cs typeface="Calibri"/>
            </a:endParaRPr>
          </a:p>
          <a:p>
            <a:pPr marL="89652">
              <a:spcBef>
                <a:spcPts val="869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3</a:t>
            </a:r>
            <a:endParaRPr sz="1721" baseline="-21367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60045" y="3771900"/>
            <a:ext cx="372596" cy="358028"/>
          </a:xfrm>
          <a:custGeom>
            <a:avLst/>
            <a:gdLst/>
            <a:ahLst/>
            <a:cxnLst/>
            <a:rect l="l" t="t" r="r" b="b"/>
            <a:pathLst>
              <a:path w="422275" h="405764">
                <a:moveTo>
                  <a:pt x="422148" y="405383"/>
                </a:moveTo>
                <a:lnTo>
                  <a:pt x="0" y="405383"/>
                </a:lnTo>
                <a:lnTo>
                  <a:pt x="0" y="0"/>
                </a:lnTo>
                <a:lnTo>
                  <a:pt x="422148" y="0"/>
                </a:lnTo>
                <a:lnTo>
                  <a:pt x="422148" y="405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2216484" y="3788951"/>
            <a:ext cx="25829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3619">
              <a:spcBef>
                <a:spcPts val="115"/>
              </a:spcBef>
            </a:pPr>
            <a:r>
              <a:rPr sz="1721" spc="4" dirty="0">
                <a:latin typeface="Calibri"/>
                <a:cs typeface="Calibri"/>
              </a:rPr>
              <a:t>x</a:t>
            </a:r>
            <a:r>
              <a:rPr sz="1721" spc="6" baseline="-21367" dirty="0">
                <a:latin typeface="Calibri"/>
                <a:cs typeface="Calibri"/>
              </a:rPr>
              <a:t>N</a:t>
            </a:r>
            <a:endParaRPr sz="1721" baseline="-21367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57887" y="1333949"/>
            <a:ext cx="1629783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20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9606" y="362933"/>
            <a:ext cx="2373966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/>
              <a:t>1000</a:t>
            </a:r>
            <a:r>
              <a:rPr sz="4236" spc="-71" dirty="0"/>
              <a:t> </a:t>
            </a:r>
            <a:r>
              <a:rPr sz="4236" spc="13" dirty="0"/>
              <a:t>sides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893977"/>
            <a:ext cx="7323044" cy="1089941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What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are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sums</a:t>
            </a:r>
            <a:r>
              <a:rPr sz="3088" spc="4" dirty="0">
                <a:latin typeface="Calibri"/>
                <a:cs typeface="Calibri"/>
              </a:rPr>
              <a:t> in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the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different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regions?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A</a:t>
            </a:r>
            <a:r>
              <a:rPr sz="2691" spc="18" dirty="0">
                <a:latin typeface="Calibri"/>
                <a:cs typeface="Calibri"/>
              </a:rPr>
              <a:t> </a:t>
            </a:r>
            <a:r>
              <a:rPr sz="2691" spc="-9" dirty="0">
                <a:latin typeface="Calibri"/>
                <a:cs typeface="Calibri"/>
              </a:rPr>
              <a:t>pattern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emerges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as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we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consider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18" dirty="0">
                <a:latin typeface="Calibri"/>
                <a:cs typeface="Calibri"/>
              </a:rPr>
              <a:t>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&gt;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4" dirty="0">
                <a:latin typeface="Calibri"/>
                <a:cs typeface="Calibri"/>
              </a:rPr>
              <a:t>6..</a:t>
            </a:r>
            <a:endParaRPr sz="269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897" y="1136277"/>
            <a:ext cx="3530772" cy="38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51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509" y="362933"/>
            <a:ext cx="421341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Composing</a:t>
            </a:r>
            <a:r>
              <a:rPr sz="4236" spc="-22" dirty="0">
                <a:solidFill>
                  <a:srgbClr val="BF0000"/>
                </a:solidFill>
              </a:rPr>
              <a:t> </a:t>
            </a:r>
            <a:r>
              <a:rPr sz="4236" spc="13" dirty="0">
                <a:solidFill>
                  <a:srgbClr val="BF0000"/>
                </a:solidFill>
              </a:rPr>
              <a:t>a</a:t>
            </a:r>
            <a:r>
              <a:rPr sz="4236" spc="-18" dirty="0">
                <a:solidFill>
                  <a:srgbClr val="BF0000"/>
                </a:solidFill>
              </a:rPr>
              <a:t> </a:t>
            </a:r>
            <a:r>
              <a:rPr sz="4236" dirty="0">
                <a:solidFill>
                  <a:srgbClr val="BF0000"/>
                </a:solidFill>
              </a:rPr>
              <a:t>circle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37" y="4220689"/>
            <a:ext cx="7570694" cy="1940803"/>
          </a:xfrm>
          <a:prstGeom prst="rect">
            <a:avLst/>
          </a:prstGeom>
        </p:spPr>
        <p:txBody>
          <a:bodyPr vert="horz" wrap="square" lIns="0" tIns="138953" rIns="0" bIns="0" rtlCol="0">
            <a:spAutoFit/>
          </a:bodyPr>
          <a:lstStyle/>
          <a:p>
            <a:pPr marL="344599" indent="-333953">
              <a:spcBef>
                <a:spcPts val="1094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603" spc="4" dirty="0">
                <a:latin typeface="Calibri"/>
                <a:cs typeface="Calibri"/>
              </a:rPr>
              <a:t>The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circle</a:t>
            </a:r>
            <a:r>
              <a:rPr sz="2603" spc="-53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net</a:t>
            </a:r>
            <a:endParaRPr sz="2603">
              <a:latin typeface="Calibri"/>
              <a:cs typeface="Calibri"/>
            </a:endParaRPr>
          </a:p>
          <a:p>
            <a:pPr marL="731783" lvl="1" indent="-277921">
              <a:spcBef>
                <a:spcPts val="869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31" dirty="0">
                <a:latin typeface="Calibri"/>
                <a:cs typeface="Calibri"/>
              </a:rPr>
              <a:t>Very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large</a:t>
            </a:r>
            <a:r>
              <a:rPr sz="2338" spc="-4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number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of</a:t>
            </a:r>
            <a:r>
              <a:rPr sz="2338" spc="-22" dirty="0">
                <a:latin typeface="Calibri"/>
                <a:cs typeface="Calibri"/>
              </a:rPr>
              <a:t> </a:t>
            </a:r>
            <a:r>
              <a:rPr sz="2338" spc="-9" dirty="0">
                <a:latin typeface="Calibri"/>
                <a:cs typeface="Calibri"/>
              </a:rPr>
              <a:t>neurons</a:t>
            </a:r>
            <a:endParaRPr sz="2338">
              <a:latin typeface="Calibri"/>
              <a:cs typeface="Calibri"/>
            </a:endParaRPr>
          </a:p>
          <a:p>
            <a:pPr marL="731783" lvl="1" indent="-277921">
              <a:spcBef>
                <a:spcPts val="833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i="1" spc="-13" dirty="0">
                <a:solidFill>
                  <a:srgbClr val="0000CC"/>
                </a:solidFill>
                <a:latin typeface="Calibri"/>
                <a:cs typeface="Calibri"/>
              </a:rPr>
              <a:t>Sum</a:t>
            </a:r>
            <a:r>
              <a:rPr sz="2338" i="1" spc="22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18" dirty="0">
                <a:solidFill>
                  <a:srgbClr val="0000CC"/>
                </a:solidFill>
                <a:latin typeface="Calibri"/>
                <a:cs typeface="Calibri"/>
              </a:rPr>
              <a:t>is</a:t>
            </a:r>
            <a:r>
              <a:rPr sz="2338" i="1" spc="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2338" i="1" spc="-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inside</a:t>
            </a:r>
            <a:r>
              <a:rPr sz="2338" i="1" spc="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the</a:t>
            </a:r>
            <a:r>
              <a:rPr sz="2338" i="1" spc="-18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circle,</a:t>
            </a:r>
            <a:r>
              <a:rPr sz="2338" i="1" spc="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13" dirty="0">
                <a:solidFill>
                  <a:srgbClr val="0000CC"/>
                </a:solidFill>
                <a:latin typeface="Calibri"/>
                <a:cs typeface="Calibri"/>
              </a:rPr>
              <a:t>N/2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4" dirty="0">
                <a:solidFill>
                  <a:srgbClr val="0000CC"/>
                </a:solidFill>
                <a:latin typeface="Calibri"/>
                <a:cs typeface="Calibri"/>
              </a:rPr>
              <a:t>outside</a:t>
            </a:r>
            <a:r>
              <a:rPr sz="2338" i="1" spc="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13" dirty="0">
                <a:solidFill>
                  <a:srgbClr val="0000CC"/>
                </a:solidFill>
                <a:latin typeface="Calibri"/>
                <a:cs typeface="Calibri"/>
              </a:rPr>
              <a:t>almost</a:t>
            </a:r>
            <a:r>
              <a:rPr sz="2338" i="1" spc="-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338" i="1" spc="-9" dirty="0">
                <a:solidFill>
                  <a:srgbClr val="0000CC"/>
                </a:solidFill>
                <a:latin typeface="Calibri"/>
                <a:cs typeface="Calibri"/>
              </a:rPr>
              <a:t>everywhere</a:t>
            </a:r>
            <a:endParaRPr sz="2338">
              <a:latin typeface="Calibri"/>
              <a:cs typeface="Calibri"/>
            </a:endParaRPr>
          </a:p>
          <a:p>
            <a:pPr marL="731783" lvl="1" indent="-277921">
              <a:spcBef>
                <a:spcPts val="825"/>
              </a:spcBef>
              <a:buFont typeface="Arial MT"/>
              <a:buChar char="–"/>
              <a:tabLst>
                <a:tab pos="732343" algn="l"/>
              </a:tabLst>
            </a:pPr>
            <a:r>
              <a:rPr sz="2338" spc="-13" dirty="0">
                <a:latin typeface="Calibri"/>
                <a:cs typeface="Calibri"/>
              </a:rPr>
              <a:t>Circle</a:t>
            </a:r>
            <a:r>
              <a:rPr sz="2338" spc="-18" dirty="0">
                <a:latin typeface="Calibri"/>
                <a:cs typeface="Calibri"/>
              </a:rPr>
              <a:t> can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4" dirty="0">
                <a:latin typeface="Calibri"/>
                <a:cs typeface="Calibri"/>
              </a:rPr>
              <a:t>be</a:t>
            </a:r>
            <a:r>
              <a:rPr sz="2338" spc="-18" dirty="0">
                <a:latin typeface="Calibri"/>
                <a:cs typeface="Calibri"/>
              </a:rPr>
              <a:t> at</a:t>
            </a:r>
            <a:r>
              <a:rPr sz="2338" spc="-13" dirty="0">
                <a:latin typeface="Calibri"/>
                <a:cs typeface="Calibri"/>
              </a:rPr>
              <a:t> </a:t>
            </a:r>
            <a:r>
              <a:rPr sz="2338" spc="-18" dirty="0">
                <a:latin typeface="Calibri"/>
                <a:cs typeface="Calibri"/>
              </a:rPr>
              <a:t>any</a:t>
            </a:r>
            <a:r>
              <a:rPr sz="2338" spc="-26" dirty="0">
                <a:latin typeface="Calibri"/>
                <a:cs typeface="Calibri"/>
              </a:rPr>
              <a:t> </a:t>
            </a:r>
            <a:r>
              <a:rPr sz="2338" spc="-13" dirty="0">
                <a:latin typeface="Calibri"/>
                <a:cs typeface="Calibri"/>
              </a:rPr>
              <a:t>location</a:t>
            </a:r>
            <a:endParaRPr sz="233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6087" y="1769648"/>
            <a:ext cx="8015007" cy="2117912"/>
            <a:chOff x="484631" y="2005601"/>
            <a:chExt cx="9083675" cy="2400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31" y="2005601"/>
              <a:ext cx="4291583" cy="24002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7621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77621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27913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527913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8205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8205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43843" y="3293376"/>
              <a:ext cx="1179830" cy="593090"/>
            </a:xfrm>
            <a:custGeom>
              <a:avLst/>
              <a:gdLst/>
              <a:ahLst/>
              <a:cxnLst/>
              <a:rect l="l" t="t" r="r" b="b"/>
              <a:pathLst>
                <a:path w="1179829" h="593089">
                  <a:moveTo>
                    <a:pt x="1179576" y="583692"/>
                  </a:moveTo>
                  <a:lnTo>
                    <a:pt x="1035685" y="77812"/>
                  </a:lnTo>
                  <a:lnTo>
                    <a:pt x="1068324" y="68580"/>
                  </a:lnTo>
                  <a:lnTo>
                    <a:pt x="1064158" y="64008"/>
                  </a:lnTo>
                  <a:lnTo>
                    <a:pt x="1005840" y="0"/>
                  </a:lnTo>
                  <a:lnTo>
                    <a:pt x="987552" y="91440"/>
                  </a:lnTo>
                  <a:lnTo>
                    <a:pt x="1021791" y="81749"/>
                  </a:lnTo>
                  <a:lnTo>
                    <a:pt x="1158938" y="563943"/>
                  </a:lnTo>
                  <a:lnTo>
                    <a:pt x="570268" y="49187"/>
                  </a:lnTo>
                  <a:lnTo>
                    <a:pt x="578472" y="39624"/>
                  </a:lnTo>
                  <a:lnTo>
                    <a:pt x="592848" y="22860"/>
                  </a:lnTo>
                  <a:lnTo>
                    <a:pt x="502932" y="0"/>
                  </a:lnTo>
                  <a:lnTo>
                    <a:pt x="537984" y="86868"/>
                  </a:lnTo>
                  <a:lnTo>
                    <a:pt x="561124" y="59855"/>
                  </a:lnTo>
                  <a:lnTo>
                    <a:pt x="1126286" y="554037"/>
                  </a:lnTo>
                  <a:lnTo>
                    <a:pt x="77482" y="30340"/>
                  </a:lnTo>
                  <a:lnTo>
                    <a:pt x="80530" y="24384"/>
                  </a:lnTo>
                  <a:lnTo>
                    <a:pt x="92964" y="0"/>
                  </a:lnTo>
                  <a:lnTo>
                    <a:pt x="0" y="0"/>
                  </a:lnTo>
                  <a:lnTo>
                    <a:pt x="54864" y="74676"/>
                  </a:lnTo>
                  <a:lnTo>
                    <a:pt x="70980" y="43103"/>
                  </a:lnTo>
                  <a:lnTo>
                    <a:pt x="1170432" y="592836"/>
                  </a:lnTo>
                  <a:lnTo>
                    <a:pt x="1173454" y="586016"/>
                  </a:lnTo>
                  <a:lnTo>
                    <a:pt x="1173784" y="585622"/>
                  </a:lnTo>
                  <a:lnTo>
                    <a:pt x="1179576" y="5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497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8497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1240" y="3293363"/>
              <a:ext cx="341630" cy="589915"/>
            </a:xfrm>
            <a:custGeom>
              <a:avLst/>
              <a:gdLst/>
              <a:ahLst/>
              <a:cxnLst/>
              <a:rect l="l" t="t" r="r" b="b"/>
              <a:pathLst>
                <a:path w="341629" h="589914">
                  <a:moveTo>
                    <a:pt x="292941" y="69148"/>
                  </a:moveTo>
                  <a:lnTo>
                    <a:pt x="262128" y="51816"/>
                  </a:lnTo>
                  <a:lnTo>
                    <a:pt x="341376" y="0"/>
                  </a:lnTo>
                  <a:lnTo>
                    <a:pt x="337678" y="56388"/>
                  </a:lnTo>
                  <a:lnTo>
                    <a:pt x="300228" y="56388"/>
                  </a:lnTo>
                  <a:lnTo>
                    <a:pt x="292941" y="69148"/>
                  </a:lnTo>
                  <a:close/>
                </a:path>
                <a:path w="341629" h="589914">
                  <a:moveTo>
                    <a:pt x="305462" y="76191"/>
                  </a:moveTo>
                  <a:lnTo>
                    <a:pt x="292941" y="69148"/>
                  </a:lnTo>
                  <a:lnTo>
                    <a:pt x="300228" y="56388"/>
                  </a:lnTo>
                  <a:lnTo>
                    <a:pt x="312420" y="64008"/>
                  </a:lnTo>
                  <a:lnTo>
                    <a:pt x="305462" y="76191"/>
                  </a:lnTo>
                  <a:close/>
                </a:path>
                <a:path w="341629" h="589914">
                  <a:moveTo>
                    <a:pt x="335280" y="92964"/>
                  </a:moveTo>
                  <a:lnTo>
                    <a:pt x="305462" y="76191"/>
                  </a:lnTo>
                  <a:lnTo>
                    <a:pt x="312420" y="64008"/>
                  </a:lnTo>
                  <a:lnTo>
                    <a:pt x="300228" y="56388"/>
                  </a:lnTo>
                  <a:lnTo>
                    <a:pt x="337678" y="56388"/>
                  </a:lnTo>
                  <a:lnTo>
                    <a:pt x="335280" y="92964"/>
                  </a:lnTo>
                  <a:close/>
                </a:path>
                <a:path w="341629" h="589914">
                  <a:moveTo>
                    <a:pt x="12192" y="589788"/>
                  </a:moveTo>
                  <a:lnTo>
                    <a:pt x="0" y="582168"/>
                  </a:lnTo>
                  <a:lnTo>
                    <a:pt x="292941" y="69148"/>
                  </a:lnTo>
                  <a:lnTo>
                    <a:pt x="305462" y="76191"/>
                  </a:lnTo>
                  <a:lnTo>
                    <a:pt x="12192" y="589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575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8715755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5811" y="3268979"/>
              <a:ext cx="2767965" cy="617220"/>
            </a:xfrm>
            <a:custGeom>
              <a:avLst/>
              <a:gdLst/>
              <a:ahLst/>
              <a:cxnLst/>
              <a:rect l="l" t="t" r="r" b="b"/>
              <a:pathLst>
                <a:path w="2767965" h="617220">
                  <a:moveTo>
                    <a:pt x="2683276" y="35013"/>
                  </a:moveTo>
                  <a:lnTo>
                    <a:pt x="2676144" y="0"/>
                  </a:lnTo>
                  <a:lnTo>
                    <a:pt x="2767584" y="24384"/>
                  </a:lnTo>
                  <a:lnTo>
                    <a:pt x="2757758" y="32004"/>
                  </a:lnTo>
                  <a:lnTo>
                    <a:pt x="2697480" y="32004"/>
                  </a:lnTo>
                  <a:lnTo>
                    <a:pt x="2683276" y="35013"/>
                  </a:lnTo>
                  <a:close/>
                </a:path>
                <a:path w="2767965" h="617220">
                  <a:moveTo>
                    <a:pt x="2686081" y="48780"/>
                  </a:moveTo>
                  <a:lnTo>
                    <a:pt x="2683276" y="35013"/>
                  </a:lnTo>
                  <a:lnTo>
                    <a:pt x="2697480" y="32004"/>
                  </a:lnTo>
                  <a:lnTo>
                    <a:pt x="2700528" y="45720"/>
                  </a:lnTo>
                  <a:lnTo>
                    <a:pt x="2686081" y="48780"/>
                  </a:lnTo>
                  <a:close/>
                </a:path>
                <a:path w="2767965" h="617220">
                  <a:moveTo>
                    <a:pt x="2692908" y="82296"/>
                  </a:moveTo>
                  <a:lnTo>
                    <a:pt x="2686081" y="48780"/>
                  </a:lnTo>
                  <a:lnTo>
                    <a:pt x="2700528" y="45720"/>
                  </a:lnTo>
                  <a:lnTo>
                    <a:pt x="2697480" y="32004"/>
                  </a:lnTo>
                  <a:lnTo>
                    <a:pt x="2757758" y="32004"/>
                  </a:lnTo>
                  <a:lnTo>
                    <a:pt x="2692908" y="82296"/>
                  </a:lnTo>
                  <a:close/>
                </a:path>
                <a:path w="2767965" h="617220">
                  <a:moveTo>
                    <a:pt x="3048" y="617220"/>
                  </a:moveTo>
                  <a:lnTo>
                    <a:pt x="0" y="603504"/>
                  </a:lnTo>
                  <a:lnTo>
                    <a:pt x="2683276" y="35013"/>
                  </a:lnTo>
                  <a:lnTo>
                    <a:pt x="2686081" y="48780"/>
                  </a:lnTo>
                  <a:lnTo>
                    <a:pt x="3048" y="617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921867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167640" y="335279"/>
                  </a:move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9218676" y="295808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9" y="3112008"/>
              <a:ext cx="111252" cy="111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639" y="3112008"/>
              <a:ext cx="111252" cy="1112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279" y="3112008"/>
              <a:ext cx="111252" cy="1112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920" y="3112008"/>
              <a:ext cx="111252" cy="111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560" y="3112008"/>
              <a:ext cx="111252" cy="111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3112008"/>
              <a:ext cx="111252" cy="1112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839" y="3112008"/>
              <a:ext cx="111252" cy="1112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1479" y="3112008"/>
              <a:ext cx="111252" cy="1112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9120" y="3112008"/>
              <a:ext cx="111252" cy="1112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43843" y="3265931"/>
              <a:ext cx="4443095" cy="704215"/>
            </a:xfrm>
            <a:custGeom>
              <a:avLst/>
              <a:gdLst/>
              <a:ahLst/>
              <a:cxnLst/>
              <a:rect l="l" t="t" r="r" b="b"/>
              <a:pathLst>
                <a:path w="4443095" h="704214">
                  <a:moveTo>
                    <a:pt x="4442472" y="27432"/>
                  </a:moveTo>
                  <a:lnTo>
                    <a:pt x="4363707" y="3403"/>
                  </a:lnTo>
                  <a:lnTo>
                    <a:pt x="4363707" y="67005"/>
                  </a:lnTo>
                  <a:lnTo>
                    <a:pt x="3388258" y="667258"/>
                  </a:lnTo>
                  <a:lnTo>
                    <a:pt x="3849370" y="139903"/>
                  </a:lnTo>
                  <a:lnTo>
                    <a:pt x="4356481" y="48856"/>
                  </a:lnTo>
                  <a:lnTo>
                    <a:pt x="4362247" y="58204"/>
                  </a:lnTo>
                  <a:lnTo>
                    <a:pt x="4363707" y="67005"/>
                  </a:lnTo>
                  <a:lnTo>
                    <a:pt x="4363707" y="3403"/>
                  </a:lnTo>
                  <a:lnTo>
                    <a:pt x="4352556" y="0"/>
                  </a:lnTo>
                  <a:lnTo>
                    <a:pt x="4358246" y="34226"/>
                  </a:lnTo>
                  <a:lnTo>
                    <a:pt x="4347972" y="35052"/>
                  </a:lnTo>
                  <a:lnTo>
                    <a:pt x="4348708" y="36258"/>
                  </a:lnTo>
                  <a:lnTo>
                    <a:pt x="3916095" y="113931"/>
                  </a:lnTo>
                  <a:lnTo>
                    <a:pt x="3926738" y="74688"/>
                  </a:lnTo>
                  <a:lnTo>
                    <a:pt x="3939552" y="27444"/>
                  </a:lnTo>
                  <a:lnTo>
                    <a:pt x="3912070" y="38544"/>
                  </a:lnTo>
                  <a:lnTo>
                    <a:pt x="3912070" y="114642"/>
                  </a:lnTo>
                  <a:lnTo>
                    <a:pt x="3863886" y="123304"/>
                  </a:lnTo>
                  <a:lnTo>
                    <a:pt x="3889095" y="94462"/>
                  </a:lnTo>
                  <a:lnTo>
                    <a:pt x="3912070" y="114642"/>
                  </a:lnTo>
                  <a:lnTo>
                    <a:pt x="3912070" y="38544"/>
                  </a:lnTo>
                  <a:lnTo>
                    <a:pt x="3852684" y="62496"/>
                  </a:lnTo>
                  <a:lnTo>
                    <a:pt x="3878542" y="85191"/>
                  </a:lnTo>
                  <a:lnTo>
                    <a:pt x="3841750" y="127266"/>
                  </a:lnTo>
                  <a:lnTo>
                    <a:pt x="3827234" y="129882"/>
                  </a:lnTo>
                  <a:lnTo>
                    <a:pt x="3827234" y="143878"/>
                  </a:lnTo>
                  <a:lnTo>
                    <a:pt x="3350577" y="689013"/>
                  </a:lnTo>
                  <a:lnTo>
                    <a:pt x="3157067" y="618718"/>
                  </a:lnTo>
                  <a:lnTo>
                    <a:pt x="3157067" y="634085"/>
                  </a:lnTo>
                  <a:lnTo>
                    <a:pt x="3056953" y="605510"/>
                  </a:lnTo>
                  <a:lnTo>
                    <a:pt x="3056953" y="620534"/>
                  </a:lnTo>
                  <a:lnTo>
                    <a:pt x="2949778" y="595363"/>
                  </a:lnTo>
                  <a:lnTo>
                    <a:pt x="2949778" y="609777"/>
                  </a:lnTo>
                  <a:lnTo>
                    <a:pt x="2137206" y="447268"/>
                  </a:lnTo>
                  <a:lnTo>
                    <a:pt x="2205723" y="434975"/>
                  </a:lnTo>
                  <a:lnTo>
                    <a:pt x="2949778" y="609777"/>
                  </a:lnTo>
                  <a:lnTo>
                    <a:pt x="2949778" y="595363"/>
                  </a:lnTo>
                  <a:lnTo>
                    <a:pt x="2240546" y="428726"/>
                  </a:lnTo>
                  <a:lnTo>
                    <a:pt x="2329218" y="412813"/>
                  </a:lnTo>
                  <a:lnTo>
                    <a:pt x="3056953" y="620534"/>
                  </a:lnTo>
                  <a:lnTo>
                    <a:pt x="3056953" y="605510"/>
                  </a:lnTo>
                  <a:lnTo>
                    <a:pt x="2361527" y="407009"/>
                  </a:lnTo>
                  <a:lnTo>
                    <a:pt x="2475674" y="386524"/>
                  </a:lnTo>
                  <a:lnTo>
                    <a:pt x="3157067" y="634085"/>
                  </a:lnTo>
                  <a:lnTo>
                    <a:pt x="3157067" y="618718"/>
                  </a:lnTo>
                  <a:lnTo>
                    <a:pt x="2503995" y="381431"/>
                  </a:lnTo>
                  <a:lnTo>
                    <a:pt x="3827234" y="143878"/>
                  </a:lnTo>
                  <a:lnTo>
                    <a:pt x="3827234" y="129882"/>
                  </a:lnTo>
                  <a:lnTo>
                    <a:pt x="2478201" y="372059"/>
                  </a:lnTo>
                  <a:lnTo>
                    <a:pt x="1589646" y="49225"/>
                  </a:lnTo>
                  <a:lnTo>
                    <a:pt x="1591513" y="44196"/>
                  </a:lnTo>
                  <a:lnTo>
                    <a:pt x="1601724" y="16764"/>
                  </a:lnTo>
                  <a:lnTo>
                    <a:pt x="1508760" y="27432"/>
                  </a:lnTo>
                  <a:lnTo>
                    <a:pt x="1572768" y="94488"/>
                  </a:lnTo>
                  <a:lnTo>
                    <a:pt x="1584591" y="62763"/>
                  </a:lnTo>
                  <a:lnTo>
                    <a:pt x="2449880" y="377151"/>
                  </a:lnTo>
                  <a:lnTo>
                    <a:pt x="2331415" y="398411"/>
                  </a:lnTo>
                  <a:lnTo>
                    <a:pt x="1087602" y="43383"/>
                  </a:lnTo>
                  <a:lnTo>
                    <a:pt x="1088656" y="39636"/>
                  </a:lnTo>
                  <a:lnTo>
                    <a:pt x="1097292" y="9156"/>
                  </a:lnTo>
                  <a:lnTo>
                    <a:pt x="1005852" y="27444"/>
                  </a:lnTo>
                  <a:lnTo>
                    <a:pt x="1074432" y="89928"/>
                  </a:lnTo>
                  <a:lnTo>
                    <a:pt x="1083665" y="57289"/>
                  </a:lnTo>
                  <a:lnTo>
                    <a:pt x="2299106" y="404215"/>
                  </a:lnTo>
                  <a:lnTo>
                    <a:pt x="2206777" y="420789"/>
                  </a:lnTo>
                  <a:lnTo>
                    <a:pt x="585025" y="39763"/>
                  </a:lnTo>
                  <a:lnTo>
                    <a:pt x="585724" y="36588"/>
                  </a:lnTo>
                  <a:lnTo>
                    <a:pt x="592836" y="4584"/>
                  </a:lnTo>
                  <a:lnTo>
                    <a:pt x="502920" y="27444"/>
                  </a:lnTo>
                  <a:lnTo>
                    <a:pt x="574548" y="86880"/>
                  </a:lnTo>
                  <a:lnTo>
                    <a:pt x="581977" y="53479"/>
                  </a:lnTo>
                  <a:lnTo>
                    <a:pt x="2171966" y="427037"/>
                  </a:lnTo>
                  <a:lnTo>
                    <a:pt x="2100351" y="439889"/>
                  </a:lnTo>
                  <a:lnTo>
                    <a:pt x="82816" y="36385"/>
                  </a:lnTo>
                  <a:lnTo>
                    <a:pt x="83400" y="33528"/>
                  </a:lnTo>
                  <a:lnTo>
                    <a:pt x="89916" y="1524"/>
                  </a:lnTo>
                  <a:lnTo>
                    <a:pt x="0" y="27432"/>
                  </a:lnTo>
                  <a:lnTo>
                    <a:pt x="73152" y="83820"/>
                  </a:lnTo>
                  <a:lnTo>
                    <a:pt x="80073" y="49847"/>
                  </a:lnTo>
                  <a:lnTo>
                    <a:pt x="2063419" y="446519"/>
                  </a:lnTo>
                  <a:lnTo>
                    <a:pt x="1171968" y="606552"/>
                  </a:lnTo>
                  <a:lnTo>
                    <a:pt x="1173492" y="620268"/>
                  </a:lnTo>
                  <a:lnTo>
                    <a:pt x="2100275" y="453898"/>
                  </a:lnTo>
                  <a:lnTo>
                    <a:pt x="3346069" y="703059"/>
                  </a:lnTo>
                  <a:lnTo>
                    <a:pt x="3349764" y="704100"/>
                  </a:lnTo>
                  <a:lnTo>
                    <a:pt x="3349853" y="703808"/>
                  </a:lnTo>
                  <a:lnTo>
                    <a:pt x="3350831" y="703999"/>
                  </a:lnTo>
                  <a:lnTo>
                    <a:pt x="3351276" y="704100"/>
                  </a:lnTo>
                  <a:lnTo>
                    <a:pt x="3352520" y="698423"/>
                  </a:lnTo>
                  <a:lnTo>
                    <a:pt x="3353460" y="699236"/>
                  </a:lnTo>
                  <a:lnTo>
                    <a:pt x="3355848" y="702564"/>
                  </a:lnTo>
                  <a:lnTo>
                    <a:pt x="3356724" y="702030"/>
                  </a:lnTo>
                  <a:lnTo>
                    <a:pt x="3357384" y="702576"/>
                  </a:lnTo>
                  <a:lnTo>
                    <a:pt x="3359188" y="700519"/>
                  </a:lnTo>
                  <a:lnTo>
                    <a:pt x="4366260" y="82283"/>
                  </a:lnTo>
                  <a:lnTo>
                    <a:pt x="4366501" y="82130"/>
                  </a:lnTo>
                  <a:lnTo>
                    <a:pt x="4374134" y="77444"/>
                  </a:lnTo>
                  <a:lnTo>
                    <a:pt x="4392168" y="106680"/>
                  </a:lnTo>
                  <a:lnTo>
                    <a:pt x="4423118" y="57912"/>
                  </a:lnTo>
                  <a:lnTo>
                    <a:pt x="4442447" y="27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039355" y="2188463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80">
                  <a:moveTo>
                    <a:pt x="0" y="167639"/>
                  </a:moveTo>
                  <a:lnTo>
                    <a:pt x="5961" y="122943"/>
                  </a:lnTo>
                  <a:lnTo>
                    <a:pt x="22803" y="82860"/>
                  </a:lnTo>
                  <a:lnTo>
                    <a:pt x="48958" y="48958"/>
                  </a:lnTo>
                  <a:lnTo>
                    <a:pt x="82860" y="22803"/>
                  </a:lnTo>
                  <a:lnTo>
                    <a:pt x="122943" y="5961"/>
                  </a:lnTo>
                  <a:lnTo>
                    <a:pt x="167640" y="0"/>
                  </a:lnTo>
                  <a:lnTo>
                    <a:pt x="211807" y="5961"/>
                  </a:lnTo>
                  <a:lnTo>
                    <a:pt x="251742" y="22803"/>
                  </a:lnTo>
                  <a:lnTo>
                    <a:pt x="285750" y="48958"/>
                  </a:lnTo>
                  <a:lnTo>
                    <a:pt x="312137" y="82860"/>
                  </a:lnTo>
                  <a:lnTo>
                    <a:pt x="329212" y="122943"/>
                  </a:lnTo>
                  <a:lnTo>
                    <a:pt x="335280" y="167639"/>
                  </a:lnTo>
                  <a:lnTo>
                    <a:pt x="329212" y="211807"/>
                  </a:lnTo>
                  <a:lnTo>
                    <a:pt x="312137" y="251742"/>
                  </a:lnTo>
                  <a:lnTo>
                    <a:pt x="285750" y="285749"/>
                  </a:lnTo>
                  <a:lnTo>
                    <a:pt x="251742" y="312137"/>
                  </a:lnTo>
                  <a:lnTo>
                    <a:pt x="211807" y="329212"/>
                  </a:lnTo>
                  <a:lnTo>
                    <a:pt x="167640" y="335279"/>
                  </a:lnTo>
                  <a:lnTo>
                    <a:pt x="122943" y="329212"/>
                  </a:lnTo>
                  <a:lnTo>
                    <a:pt x="82860" y="312137"/>
                  </a:lnTo>
                  <a:lnTo>
                    <a:pt x="48958" y="285749"/>
                  </a:lnTo>
                  <a:lnTo>
                    <a:pt x="22803" y="251742"/>
                  </a:lnTo>
                  <a:lnTo>
                    <a:pt x="5961" y="211807"/>
                  </a:lnTo>
                  <a:lnTo>
                    <a:pt x="0" y="1676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42319" y="2470416"/>
              <a:ext cx="4444365" cy="494030"/>
            </a:xfrm>
            <a:custGeom>
              <a:avLst/>
              <a:gdLst/>
              <a:ahLst/>
              <a:cxnLst/>
              <a:rect l="l" t="t" r="r" b="b"/>
              <a:pathLst>
                <a:path w="4444365" h="494030">
                  <a:moveTo>
                    <a:pt x="2264676" y="53340"/>
                  </a:moveTo>
                  <a:lnTo>
                    <a:pt x="2168652" y="0"/>
                  </a:lnTo>
                  <a:lnTo>
                    <a:pt x="2169909" y="6692"/>
                  </a:lnTo>
                  <a:lnTo>
                    <a:pt x="2165616" y="4572"/>
                  </a:lnTo>
                  <a:lnTo>
                    <a:pt x="2168436" y="16002"/>
                  </a:lnTo>
                  <a:lnTo>
                    <a:pt x="2162556" y="13716"/>
                  </a:lnTo>
                  <a:lnTo>
                    <a:pt x="2170252" y="36055"/>
                  </a:lnTo>
                  <a:lnTo>
                    <a:pt x="2156472" y="33528"/>
                  </a:lnTo>
                  <a:lnTo>
                    <a:pt x="2173655" y="63436"/>
                  </a:lnTo>
                  <a:lnTo>
                    <a:pt x="0" y="480060"/>
                  </a:lnTo>
                  <a:lnTo>
                    <a:pt x="1524" y="493776"/>
                  </a:lnTo>
                  <a:lnTo>
                    <a:pt x="1994992" y="111696"/>
                  </a:lnTo>
                  <a:lnTo>
                    <a:pt x="501396" y="480060"/>
                  </a:lnTo>
                  <a:lnTo>
                    <a:pt x="505980" y="493776"/>
                  </a:lnTo>
                  <a:lnTo>
                    <a:pt x="2114829" y="96634"/>
                  </a:lnTo>
                  <a:lnTo>
                    <a:pt x="1004316" y="480060"/>
                  </a:lnTo>
                  <a:lnTo>
                    <a:pt x="1008888" y="493776"/>
                  </a:lnTo>
                  <a:lnTo>
                    <a:pt x="2185200" y="87642"/>
                  </a:lnTo>
                  <a:lnTo>
                    <a:pt x="2185543" y="89484"/>
                  </a:lnTo>
                  <a:lnTo>
                    <a:pt x="1505724" y="481584"/>
                  </a:lnTo>
                  <a:lnTo>
                    <a:pt x="1513344" y="493776"/>
                  </a:lnTo>
                  <a:lnTo>
                    <a:pt x="2188222" y="103670"/>
                  </a:lnTo>
                  <a:lnTo>
                    <a:pt x="2194560" y="137160"/>
                  </a:lnTo>
                  <a:lnTo>
                    <a:pt x="2197506" y="133629"/>
                  </a:lnTo>
                  <a:lnTo>
                    <a:pt x="2199144" y="140208"/>
                  </a:lnTo>
                  <a:lnTo>
                    <a:pt x="2203958" y="133819"/>
                  </a:lnTo>
                  <a:lnTo>
                    <a:pt x="2208276" y="146304"/>
                  </a:lnTo>
                  <a:lnTo>
                    <a:pt x="2214969" y="135267"/>
                  </a:lnTo>
                  <a:lnTo>
                    <a:pt x="2226576" y="155448"/>
                  </a:lnTo>
                  <a:lnTo>
                    <a:pt x="2254440" y="80772"/>
                  </a:lnTo>
                  <a:lnTo>
                    <a:pt x="2264676" y="53340"/>
                  </a:lnTo>
                  <a:close/>
                </a:path>
                <a:path w="4444365" h="494030">
                  <a:moveTo>
                    <a:pt x="4443996" y="480060"/>
                  </a:moveTo>
                  <a:lnTo>
                    <a:pt x="2348458" y="62471"/>
                  </a:lnTo>
                  <a:lnTo>
                    <a:pt x="2356116" y="33515"/>
                  </a:lnTo>
                  <a:lnTo>
                    <a:pt x="2353221" y="34150"/>
                  </a:lnTo>
                  <a:lnTo>
                    <a:pt x="2354592" y="27432"/>
                  </a:lnTo>
                  <a:lnTo>
                    <a:pt x="2264841" y="53289"/>
                  </a:lnTo>
                  <a:lnTo>
                    <a:pt x="2264676" y="53327"/>
                  </a:lnTo>
                  <a:lnTo>
                    <a:pt x="2334780" y="114287"/>
                  </a:lnTo>
                  <a:lnTo>
                    <a:pt x="2336292" y="108559"/>
                  </a:lnTo>
                  <a:lnTo>
                    <a:pt x="2337828" y="109728"/>
                  </a:lnTo>
                  <a:lnTo>
                    <a:pt x="2343632" y="81203"/>
                  </a:lnTo>
                  <a:lnTo>
                    <a:pt x="3938028" y="493763"/>
                  </a:lnTo>
                  <a:lnTo>
                    <a:pt x="3942600" y="480047"/>
                  </a:lnTo>
                  <a:lnTo>
                    <a:pt x="2492692" y="105232"/>
                  </a:lnTo>
                  <a:lnTo>
                    <a:pt x="4442472" y="493776"/>
                  </a:lnTo>
                  <a:lnTo>
                    <a:pt x="4443996" y="480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23567" y="1598365"/>
            <a:ext cx="1658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latin typeface="Calibri"/>
                <a:cs typeface="Calibri"/>
              </a:rPr>
              <a:t>N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5999" y="3093749"/>
            <a:ext cx="365872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8" dirty="0">
                <a:latin typeface="Calibri"/>
                <a:cs typeface="Calibri"/>
              </a:rPr>
              <a:t>N/</a:t>
            </a:r>
            <a:r>
              <a:rPr sz="1721" spc="13" dirty="0">
                <a:latin typeface="Calibri"/>
                <a:cs typeface="Calibri"/>
              </a:rPr>
              <a:t>2</a:t>
            </a:r>
            <a:endParaRPr sz="1721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41225" y="1461790"/>
            <a:ext cx="778249" cy="586794"/>
          </a:xfrm>
          <a:prstGeom prst="rect">
            <a:avLst/>
          </a:prstGeom>
        </p:spPr>
        <p:txBody>
          <a:bodyPr vert="horz" wrap="square" lIns="0" tIns="49306" rIns="0" bIns="0" rtlCol="0">
            <a:spAutoFit/>
          </a:bodyPr>
          <a:lstStyle/>
          <a:p>
            <a:pPr marL="88531">
              <a:spcBef>
                <a:spcPts val="388"/>
              </a:spcBef>
            </a:pPr>
            <a:r>
              <a:rPr sz="838" spc="66" dirty="0">
                <a:latin typeface="Cambria Math"/>
                <a:cs typeface="Cambria Math"/>
              </a:rPr>
              <a:t>N</a:t>
            </a:r>
            <a:endParaRPr sz="838">
              <a:latin typeface="Cambria Math"/>
              <a:cs typeface="Cambria Math"/>
            </a:endParaRPr>
          </a:p>
          <a:p>
            <a:pPr marL="33619">
              <a:spcBef>
                <a:spcPts val="424"/>
              </a:spcBef>
            </a:pPr>
            <a:r>
              <a:rPr sz="1147" spc="913" dirty="0">
                <a:latin typeface="Cambria Math"/>
                <a:cs typeface="Cambria Math"/>
              </a:rPr>
              <a:t>Σ</a:t>
            </a:r>
            <a:r>
              <a:rPr sz="1147" spc="-62" dirty="0">
                <a:latin typeface="Cambria Math"/>
                <a:cs typeface="Cambria Math"/>
              </a:rPr>
              <a:t> </a:t>
            </a:r>
            <a:r>
              <a:rPr sz="1147" spc="4" dirty="0">
                <a:latin typeface="Cambria Math"/>
                <a:cs typeface="Cambria Math"/>
              </a:rPr>
              <a:t>y</a:t>
            </a:r>
            <a:r>
              <a:rPr sz="1257" spc="92" baseline="-14619" dirty="0">
                <a:latin typeface="Cambria Math"/>
                <a:cs typeface="Cambria Math"/>
              </a:rPr>
              <a:t>i</a:t>
            </a:r>
            <a:r>
              <a:rPr sz="1257" baseline="-14619" dirty="0">
                <a:latin typeface="Cambria Math"/>
                <a:cs typeface="Cambria Math"/>
              </a:rPr>
              <a:t> </a:t>
            </a:r>
            <a:r>
              <a:rPr sz="1257" spc="59" baseline="-14619" dirty="0">
                <a:latin typeface="Cambria Math"/>
                <a:cs typeface="Cambria Math"/>
              </a:rPr>
              <a:t> </a:t>
            </a:r>
            <a:r>
              <a:rPr sz="1147" spc="13" dirty="0">
                <a:latin typeface="Cambria Math"/>
                <a:cs typeface="Cambria Math"/>
              </a:rPr>
              <a:t>≥</a:t>
            </a:r>
            <a:r>
              <a:rPr sz="1147" spc="71" dirty="0">
                <a:latin typeface="Cambria Math"/>
                <a:cs typeface="Cambria Math"/>
              </a:rPr>
              <a:t> </a:t>
            </a:r>
            <a:r>
              <a:rPr sz="1147" spc="40" dirty="0">
                <a:latin typeface="Cambria Math"/>
                <a:cs typeface="Cambria Math"/>
              </a:rPr>
              <a:t>𝑁</a:t>
            </a:r>
            <a:r>
              <a:rPr sz="1147" spc="4" dirty="0">
                <a:latin typeface="Cambria Math"/>
                <a:cs typeface="Cambria Math"/>
              </a:rPr>
              <a:t>?</a:t>
            </a:r>
            <a:endParaRPr sz="1147">
              <a:latin typeface="Cambria Math"/>
              <a:cs typeface="Cambria Math"/>
            </a:endParaRPr>
          </a:p>
          <a:p>
            <a:pPr marL="38662">
              <a:spcBef>
                <a:spcPts val="424"/>
              </a:spcBef>
            </a:pPr>
            <a:r>
              <a:rPr sz="838" spc="40" dirty="0">
                <a:latin typeface="Cambria Math"/>
                <a:cs typeface="Cambria Math"/>
              </a:rPr>
              <a:t>i=1</a:t>
            </a:r>
            <a:endParaRPr sz="838">
              <a:latin typeface="Cambria Math"/>
              <a:cs typeface="Cambria Math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81669" y="1332604"/>
            <a:ext cx="972671" cy="768163"/>
            <a:chOff x="6146292" y="1510284"/>
            <a:chExt cx="1102360" cy="870585"/>
          </a:xfrm>
        </p:grpSpPr>
        <p:sp>
          <p:nvSpPr>
            <p:cNvPr id="37" name="object 37"/>
            <p:cNvSpPr/>
            <p:nvPr/>
          </p:nvSpPr>
          <p:spPr>
            <a:xfrm>
              <a:off x="7164324" y="1790700"/>
              <a:ext cx="83820" cy="398145"/>
            </a:xfrm>
            <a:custGeom>
              <a:avLst/>
              <a:gdLst/>
              <a:ahLst/>
              <a:cxnLst/>
              <a:rect l="l" t="t" r="r" b="b"/>
              <a:pathLst>
                <a:path w="83820" h="398144">
                  <a:moveTo>
                    <a:pt x="36576" y="83819"/>
                  </a:moveTo>
                  <a:lnTo>
                    <a:pt x="0" y="83819"/>
                  </a:lnTo>
                  <a:lnTo>
                    <a:pt x="42672" y="0"/>
                  </a:lnTo>
                  <a:lnTo>
                    <a:pt x="77086" y="70103"/>
                  </a:lnTo>
                  <a:lnTo>
                    <a:pt x="36576" y="70103"/>
                  </a:lnTo>
                  <a:lnTo>
                    <a:pt x="36576" y="83819"/>
                  </a:lnTo>
                  <a:close/>
                </a:path>
                <a:path w="83820" h="398144">
                  <a:moveTo>
                    <a:pt x="47244" y="397763"/>
                  </a:moveTo>
                  <a:lnTo>
                    <a:pt x="36576" y="397763"/>
                  </a:lnTo>
                  <a:lnTo>
                    <a:pt x="36576" y="70103"/>
                  </a:lnTo>
                  <a:lnTo>
                    <a:pt x="47244" y="70103"/>
                  </a:lnTo>
                  <a:lnTo>
                    <a:pt x="47244" y="397763"/>
                  </a:lnTo>
                  <a:close/>
                </a:path>
                <a:path w="83820" h="398144">
                  <a:moveTo>
                    <a:pt x="83820" y="83819"/>
                  </a:moveTo>
                  <a:lnTo>
                    <a:pt x="47244" y="83819"/>
                  </a:lnTo>
                  <a:lnTo>
                    <a:pt x="47244" y="70103"/>
                  </a:lnTo>
                  <a:lnTo>
                    <a:pt x="77086" y="70103"/>
                  </a:lnTo>
                  <a:lnTo>
                    <a:pt x="83820" y="83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46292" y="1510296"/>
              <a:ext cx="809625" cy="870585"/>
            </a:xfrm>
            <a:custGeom>
              <a:avLst/>
              <a:gdLst/>
              <a:ahLst/>
              <a:cxnLst/>
              <a:rect l="l" t="t" r="r" b="b"/>
              <a:pathLst>
                <a:path w="809625" h="870585">
                  <a:moveTo>
                    <a:pt x="809231" y="815340"/>
                  </a:moveTo>
                  <a:lnTo>
                    <a:pt x="798614" y="809244"/>
                  </a:lnTo>
                  <a:lnTo>
                    <a:pt x="716267" y="762000"/>
                  </a:lnTo>
                  <a:lnTo>
                    <a:pt x="714743" y="760476"/>
                  </a:lnTo>
                  <a:lnTo>
                    <a:pt x="711695" y="760476"/>
                  </a:lnTo>
                  <a:lnTo>
                    <a:pt x="708647" y="766572"/>
                  </a:lnTo>
                  <a:lnTo>
                    <a:pt x="708647" y="769620"/>
                  </a:lnTo>
                  <a:lnTo>
                    <a:pt x="711695" y="771144"/>
                  </a:lnTo>
                  <a:lnTo>
                    <a:pt x="777176" y="809244"/>
                  </a:lnTo>
                  <a:lnTo>
                    <a:pt x="59436" y="809244"/>
                  </a:lnTo>
                  <a:lnTo>
                    <a:pt x="59436" y="27901"/>
                  </a:lnTo>
                  <a:lnTo>
                    <a:pt x="99060" y="96012"/>
                  </a:lnTo>
                  <a:lnTo>
                    <a:pt x="100584" y="99060"/>
                  </a:lnTo>
                  <a:lnTo>
                    <a:pt x="103632" y="99060"/>
                  </a:lnTo>
                  <a:lnTo>
                    <a:pt x="105156" y="97536"/>
                  </a:lnTo>
                  <a:lnTo>
                    <a:pt x="108204" y="96012"/>
                  </a:lnTo>
                  <a:lnTo>
                    <a:pt x="109728" y="92964"/>
                  </a:lnTo>
                  <a:lnTo>
                    <a:pt x="108204" y="91440"/>
                  </a:lnTo>
                  <a:lnTo>
                    <a:pt x="60198" y="9144"/>
                  </a:lnTo>
                  <a:lnTo>
                    <a:pt x="54864" y="0"/>
                  </a:lnTo>
                  <a:lnTo>
                    <a:pt x="49377" y="9144"/>
                  </a:lnTo>
                  <a:lnTo>
                    <a:pt x="48768" y="9144"/>
                  </a:lnTo>
                  <a:lnTo>
                    <a:pt x="48768" y="10160"/>
                  </a:lnTo>
                  <a:lnTo>
                    <a:pt x="0" y="91440"/>
                  </a:lnTo>
                  <a:lnTo>
                    <a:pt x="0" y="96012"/>
                  </a:lnTo>
                  <a:lnTo>
                    <a:pt x="3048" y="97536"/>
                  </a:lnTo>
                  <a:lnTo>
                    <a:pt x="4572" y="99060"/>
                  </a:lnTo>
                  <a:lnTo>
                    <a:pt x="7620" y="99060"/>
                  </a:lnTo>
                  <a:lnTo>
                    <a:pt x="9144" y="96012"/>
                  </a:lnTo>
                  <a:lnTo>
                    <a:pt x="48768" y="29972"/>
                  </a:lnTo>
                  <a:lnTo>
                    <a:pt x="48768" y="815340"/>
                  </a:lnTo>
                  <a:lnTo>
                    <a:pt x="54851" y="815340"/>
                  </a:lnTo>
                  <a:lnTo>
                    <a:pt x="54851" y="819912"/>
                  </a:lnTo>
                  <a:lnTo>
                    <a:pt x="779805" y="819912"/>
                  </a:lnTo>
                  <a:lnTo>
                    <a:pt x="711695" y="859536"/>
                  </a:lnTo>
                  <a:lnTo>
                    <a:pt x="708647" y="861060"/>
                  </a:lnTo>
                  <a:lnTo>
                    <a:pt x="708647" y="864108"/>
                  </a:lnTo>
                  <a:lnTo>
                    <a:pt x="710171" y="867156"/>
                  </a:lnTo>
                  <a:lnTo>
                    <a:pt x="711695" y="868680"/>
                  </a:lnTo>
                  <a:lnTo>
                    <a:pt x="714743" y="870204"/>
                  </a:lnTo>
                  <a:lnTo>
                    <a:pt x="716267" y="868680"/>
                  </a:lnTo>
                  <a:lnTo>
                    <a:pt x="801268" y="819912"/>
                  </a:lnTo>
                  <a:lnTo>
                    <a:pt x="809231" y="81534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355080" y="179070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147828" y="294131"/>
                  </a:moveTo>
                  <a:lnTo>
                    <a:pt x="100852" y="286670"/>
                  </a:lnTo>
                  <a:lnTo>
                    <a:pt x="60240" y="265895"/>
                  </a:lnTo>
                  <a:lnTo>
                    <a:pt x="28334" y="234220"/>
                  </a:lnTo>
                  <a:lnTo>
                    <a:pt x="7473" y="194060"/>
                  </a:lnTo>
                  <a:lnTo>
                    <a:pt x="0" y="147827"/>
                  </a:lnTo>
                  <a:lnTo>
                    <a:pt x="7473" y="101437"/>
                  </a:lnTo>
                  <a:lnTo>
                    <a:pt x="28334" y="60899"/>
                  </a:lnTo>
                  <a:lnTo>
                    <a:pt x="60240" y="28773"/>
                  </a:lnTo>
                  <a:lnTo>
                    <a:pt x="100852" y="7619"/>
                  </a:lnTo>
                  <a:lnTo>
                    <a:pt x="147828" y="0"/>
                  </a:lnTo>
                  <a:lnTo>
                    <a:pt x="194060" y="7619"/>
                  </a:lnTo>
                  <a:lnTo>
                    <a:pt x="234220" y="28773"/>
                  </a:lnTo>
                  <a:lnTo>
                    <a:pt x="265895" y="60899"/>
                  </a:lnTo>
                  <a:lnTo>
                    <a:pt x="286670" y="101437"/>
                  </a:lnTo>
                  <a:lnTo>
                    <a:pt x="294131" y="147827"/>
                  </a:lnTo>
                  <a:lnTo>
                    <a:pt x="286670" y="194060"/>
                  </a:lnTo>
                  <a:lnTo>
                    <a:pt x="265895" y="234220"/>
                  </a:lnTo>
                  <a:lnTo>
                    <a:pt x="234220" y="265895"/>
                  </a:lnTo>
                  <a:lnTo>
                    <a:pt x="194060" y="286670"/>
                  </a:lnTo>
                  <a:lnTo>
                    <a:pt x="147828" y="29413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55080" y="1790700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0" y="147827"/>
                  </a:moveTo>
                  <a:lnTo>
                    <a:pt x="7473" y="101437"/>
                  </a:lnTo>
                  <a:lnTo>
                    <a:pt x="28334" y="60899"/>
                  </a:lnTo>
                  <a:lnTo>
                    <a:pt x="60240" y="28773"/>
                  </a:lnTo>
                  <a:lnTo>
                    <a:pt x="100852" y="7619"/>
                  </a:lnTo>
                  <a:lnTo>
                    <a:pt x="147828" y="0"/>
                  </a:lnTo>
                  <a:lnTo>
                    <a:pt x="194060" y="7619"/>
                  </a:lnTo>
                  <a:lnTo>
                    <a:pt x="234220" y="28773"/>
                  </a:lnTo>
                  <a:lnTo>
                    <a:pt x="265895" y="60899"/>
                  </a:lnTo>
                  <a:lnTo>
                    <a:pt x="286670" y="101437"/>
                  </a:lnTo>
                  <a:lnTo>
                    <a:pt x="294131" y="147827"/>
                  </a:lnTo>
                  <a:lnTo>
                    <a:pt x="286670" y="194060"/>
                  </a:lnTo>
                  <a:lnTo>
                    <a:pt x="265895" y="234220"/>
                  </a:lnTo>
                  <a:lnTo>
                    <a:pt x="234220" y="265895"/>
                  </a:lnTo>
                  <a:lnTo>
                    <a:pt x="194060" y="286670"/>
                  </a:lnTo>
                  <a:lnTo>
                    <a:pt x="147828" y="294131"/>
                  </a:lnTo>
                  <a:lnTo>
                    <a:pt x="100852" y="286670"/>
                  </a:lnTo>
                  <a:lnTo>
                    <a:pt x="60240" y="265895"/>
                  </a:lnTo>
                  <a:lnTo>
                    <a:pt x="28334" y="234220"/>
                  </a:lnTo>
                  <a:lnTo>
                    <a:pt x="7473" y="194060"/>
                  </a:lnTo>
                  <a:lnTo>
                    <a:pt x="0" y="147827"/>
                  </a:lnTo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1031369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9772" y="362933"/>
            <a:ext cx="6733615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Composing</a:t>
            </a:r>
            <a:r>
              <a:rPr sz="4236" spc="-4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an</a:t>
            </a:r>
            <a:r>
              <a:rPr sz="4236" spc="26" dirty="0">
                <a:solidFill>
                  <a:srgbClr val="BF0000"/>
                </a:solidFill>
              </a:rPr>
              <a:t> </a:t>
            </a:r>
            <a:r>
              <a:rPr sz="4236" dirty="0">
                <a:solidFill>
                  <a:srgbClr val="BF0000"/>
                </a:solidFill>
              </a:rPr>
              <a:t>arbitrary</a:t>
            </a:r>
            <a:r>
              <a:rPr sz="4236" spc="40" dirty="0">
                <a:solidFill>
                  <a:srgbClr val="BF0000"/>
                </a:solidFill>
              </a:rPr>
              <a:t> </a:t>
            </a:r>
            <a:r>
              <a:rPr sz="4236" spc="-4" dirty="0">
                <a:solidFill>
                  <a:srgbClr val="BF0000"/>
                </a:solidFill>
              </a:rPr>
              <a:t>figure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4" y="4528168"/>
            <a:ext cx="7721974" cy="1868344"/>
          </a:xfrm>
          <a:prstGeom prst="rect">
            <a:avLst/>
          </a:prstGeom>
        </p:spPr>
        <p:txBody>
          <a:bodyPr vert="horz" wrap="square" lIns="0" tIns="104215" rIns="0" bIns="0" rtlCol="0">
            <a:spAutoFit/>
          </a:bodyPr>
          <a:lstStyle/>
          <a:p>
            <a:pPr marL="344599" indent="-333953">
              <a:spcBef>
                <a:spcPts val="82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9" dirty="0">
                <a:latin typeface="Calibri"/>
                <a:cs typeface="Calibri"/>
              </a:rPr>
              <a:t>Just fit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in</a:t>
            </a:r>
            <a:r>
              <a:rPr sz="2912" spc="-40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an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arbitrary</a:t>
            </a:r>
            <a:r>
              <a:rPr sz="2912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number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dirty="0">
                <a:latin typeface="Calibri"/>
                <a:cs typeface="Calibri"/>
              </a:rPr>
              <a:t>of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circles</a:t>
            </a:r>
            <a:endParaRPr sz="2912">
              <a:latin typeface="Calibri"/>
              <a:cs typeface="Calibri"/>
            </a:endParaRPr>
          </a:p>
          <a:p>
            <a:pPr marL="731783" marR="4483" lvl="1" indent="-277360">
              <a:lnSpc>
                <a:spcPct val="100299"/>
              </a:lnSpc>
              <a:spcBef>
                <a:spcPts val="631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9" dirty="0">
                <a:latin typeface="Calibri"/>
                <a:cs typeface="Calibri"/>
              </a:rPr>
              <a:t>More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13" dirty="0">
                <a:latin typeface="Calibri"/>
                <a:cs typeface="Calibri"/>
              </a:rPr>
              <a:t>accurate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9" dirty="0">
                <a:latin typeface="Calibri"/>
                <a:cs typeface="Calibri"/>
              </a:rPr>
              <a:t>approximation</a:t>
            </a:r>
            <a:r>
              <a:rPr sz="2515" spc="22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with</a:t>
            </a:r>
            <a:r>
              <a:rPr sz="2515" spc="26" dirty="0">
                <a:latin typeface="Calibri"/>
                <a:cs typeface="Calibri"/>
              </a:rPr>
              <a:t> </a:t>
            </a:r>
            <a:r>
              <a:rPr sz="2515" spc="-18" dirty="0">
                <a:latin typeface="Calibri"/>
                <a:cs typeface="Calibri"/>
              </a:rPr>
              <a:t>greater</a:t>
            </a:r>
            <a:r>
              <a:rPr sz="2515" spc="40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number</a:t>
            </a:r>
            <a:r>
              <a:rPr sz="2515" spc="-13" dirty="0">
                <a:latin typeface="Calibri"/>
                <a:cs typeface="Calibri"/>
              </a:rPr>
              <a:t> </a:t>
            </a:r>
            <a:r>
              <a:rPr sz="2515" spc="4" dirty="0">
                <a:latin typeface="Calibri"/>
                <a:cs typeface="Calibri"/>
              </a:rPr>
              <a:t>of </a:t>
            </a:r>
            <a:r>
              <a:rPr sz="2515" spc="-556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smaller</a:t>
            </a:r>
            <a:r>
              <a:rPr sz="2515" spc="9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circles</a:t>
            </a:r>
            <a:endParaRPr sz="2515">
              <a:latin typeface="Calibri"/>
              <a:cs typeface="Calibri"/>
            </a:endParaRPr>
          </a:p>
          <a:p>
            <a:pPr marL="731783" lvl="1" indent="-277921">
              <a:spcBef>
                <a:spcPts val="627"/>
              </a:spcBef>
              <a:buFont typeface="Arial MT"/>
              <a:buChar char="–"/>
              <a:tabLst>
                <a:tab pos="732343" algn="l"/>
              </a:tabLst>
            </a:pPr>
            <a:r>
              <a:rPr sz="2515" spc="-4" dirty="0">
                <a:latin typeface="Calibri"/>
                <a:cs typeface="Calibri"/>
              </a:rPr>
              <a:t>Can</a:t>
            </a:r>
            <a:r>
              <a:rPr sz="2515" spc="13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achieve</a:t>
            </a:r>
            <a:r>
              <a:rPr sz="2515" spc="-44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arbitrary</a:t>
            </a:r>
            <a:r>
              <a:rPr sz="2515" spc="44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precision</a:t>
            </a:r>
            <a:endParaRPr sz="251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27187" y="1822076"/>
            <a:ext cx="4572000" cy="2190190"/>
            <a:chOff x="304545" y="2065019"/>
            <a:chExt cx="5181600" cy="2482215"/>
          </a:xfrm>
        </p:grpSpPr>
        <p:sp>
          <p:nvSpPr>
            <p:cNvPr id="5" name="object 5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05967" y="3790188"/>
              <a:ext cx="1313815" cy="657225"/>
            </a:xfrm>
            <a:custGeom>
              <a:avLst/>
              <a:gdLst/>
              <a:ahLst/>
              <a:cxnLst/>
              <a:rect l="l" t="t" r="r" b="b"/>
              <a:pathLst>
                <a:path w="1313814" h="657225">
                  <a:moveTo>
                    <a:pt x="0" y="0"/>
                  </a:moveTo>
                  <a:lnTo>
                    <a:pt x="1313687" y="656843"/>
                  </a:lnTo>
                </a:path>
                <a:path w="1313814" h="657225">
                  <a:moveTo>
                    <a:pt x="562356" y="0"/>
                  </a:moveTo>
                  <a:lnTo>
                    <a:pt x="1313687" y="65684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495" y="3589019"/>
              <a:ext cx="121919" cy="1203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5967" y="3790188"/>
              <a:ext cx="4974590" cy="751840"/>
            </a:xfrm>
            <a:custGeom>
              <a:avLst/>
              <a:gdLst/>
              <a:ahLst/>
              <a:cxnLst/>
              <a:rect l="l" t="t" r="r" b="b"/>
              <a:pathLst>
                <a:path w="4974590" h="751839">
                  <a:moveTo>
                    <a:pt x="4410455" y="0"/>
                  </a:moveTo>
                  <a:lnTo>
                    <a:pt x="1313687" y="656843"/>
                  </a:lnTo>
                </a:path>
                <a:path w="4974590" h="751839">
                  <a:moveTo>
                    <a:pt x="4974335" y="0"/>
                  </a:moveTo>
                  <a:lnTo>
                    <a:pt x="1313687" y="656843"/>
                  </a:lnTo>
                </a:path>
                <a:path w="4974590" h="751839">
                  <a:moveTo>
                    <a:pt x="0" y="0"/>
                  </a:moveTo>
                  <a:lnTo>
                    <a:pt x="3753612" y="751331"/>
                  </a:lnTo>
                </a:path>
                <a:path w="4974590" h="751839">
                  <a:moveTo>
                    <a:pt x="562356" y="0"/>
                  </a:moveTo>
                  <a:lnTo>
                    <a:pt x="3753612" y="749808"/>
                  </a:lnTo>
                </a:path>
                <a:path w="4974590" h="751839">
                  <a:moveTo>
                    <a:pt x="4410455" y="0"/>
                  </a:moveTo>
                  <a:lnTo>
                    <a:pt x="3753612" y="751331"/>
                  </a:lnTo>
                </a:path>
                <a:path w="4974590" h="751839">
                  <a:moveTo>
                    <a:pt x="4974335" y="0"/>
                  </a:moveTo>
                  <a:lnTo>
                    <a:pt x="3753612" y="75133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1403" y="2552699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962" y="6688"/>
                  </a:lnTo>
                  <a:lnTo>
                    <a:pt x="283181" y="25569"/>
                  </a:lnTo>
                  <a:lnTo>
                    <a:pt x="321373" y="54863"/>
                  </a:lnTo>
                  <a:lnTo>
                    <a:pt x="350802" y="92794"/>
                  </a:lnTo>
                  <a:lnTo>
                    <a:pt x="369732" y="137583"/>
                  </a:lnTo>
                  <a:lnTo>
                    <a:pt x="376428" y="187451"/>
                  </a:lnTo>
                  <a:lnTo>
                    <a:pt x="369732" y="237320"/>
                  </a:lnTo>
                  <a:lnTo>
                    <a:pt x="350802" y="282109"/>
                  </a:lnTo>
                  <a:lnTo>
                    <a:pt x="321373" y="320039"/>
                  </a:lnTo>
                  <a:lnTo>
                    <a:pt x="283181" y="349334"/>
                  </a:lnTo>
                  <a:lnTo>
                    <a:pt x="237962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5967" y="2927603"/>
              <a:ext cx="4974590" cy="487680"/>
            </a:xfrm>
            <a:custGeom>
              <a:avLst/>
              <a:gdLst/>
              <a:ahLst/>
              <a:cxnLst/>
              <a:rect l="l" t="t" r="r" b="b"/>
              <a:pathLst>
                <a:path w="4974590" h="487679">
                  <a:moveTo>
                    <a:pt x="0" y="487680"/>
                  </a:moveTo>
                  <a:lnTo>
                    <a:pt x="2532888" y="0"/>
                  </a:lnTo>
                </a:path>
                <a:path w="4974590" h="487679">
                  <a:moveTo>
                    <a:pt x="562356" y="486156"/>
                  </a:moveTo>
                  <a:lnTo>
                    <a:pt x="2532888" y="0"/>
                  </a:lnTo>
                </a:path>
                <a:path w="4974590" h="487679">
                  <a:moveTo>
                    <a:pt x="2532888" y="0"/>
                  </a:moveTo>
                  <a:lnTo>
                    <a:pt x="4410455" y="487680"/>
                  </a:lnTo>
                </a:path>
                <a:path w="4974590" h="487679">
                  <a:moveTo>
                    <a:pt x="2532888" y="0"/>
                  </a:moveTo>
                  <a:lnTo>
                    <a:pt x="4974335" y="48768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8563" y="2065019"/>
              <a:ext cx="83820" cy="487680"/>
            </a:xfrm>
            <a:custGeom>
              <a:avLst/>
              <a:gdLst/>
              <a:ahLst/>
              <a:cxnLst/>
              <a:rect l="l" t="t" r="r" b="b"/>
              <a:pathLst>
                <a:path w="83819" h="487680">
                  <a:moveTo>
                    <a:pt x="0" y="83819"/>
                  </a:moveTo>
                  <a:lnTo>
                    <a:pt x="39624" y="0"/>
                  </a:lnTo>
                  <a:lnTo>
                    <a:pt x="76454" y="68580"/>
                  </a:lnTo>
                  <a:lnTo>
                    <a:pt x="51816" y="68580"/>
                  </a:lnTo>
                  <a:lnTo>
                    <a:pt x="30480" y="70104"/>
                  </a:lnTo>
                  <a:lnTo>
                    <a:pt x="30816" y="83259"/>
                  </a:lnTo>
                  <a:lnTo>
                    <a:pt x="0" y="83819"/>
                  </a:lnTo>
                  <a:close/>
                </a:path>
                <a:path w="83819" h="487680">
                  <a:moveTo>
                    <a:pt x="30816" y="83259"/>
                  </a:moveTo>
                  <a:lnTo>
                    <a:pt x="30480" y="70104"/>
                  </a:lnTo>
                  <a:lnTo>
                    <a:pt x="51816" y="68580"/>
                  </a:lnTo>
                  <a:lnTo>
                    <a:pt x="52127" y="82872"/>
                  </a:lnTo>
                  <a:lnTo>
                    <a:pt x="30816" y="83259"/>
                  </a:lnTo>
                  <a:close/>
                </a:path>
                <a:path w="83819" h="487680">
                  <a:moveTo>
                    <a:pt x="52127" y="82872"/>
                  </a:moveTo>
                  <a:lnTo>
                    <a:pt x="51816" y="68580"/>
                  </a:lnTo>
                  <a:lnTo>
                    <a:pt x="76454" y="68580"/>
                  </a:lnTo>
                  <a:lnTo>
                    <a:pt x="83820" y="82296"/>
                  </a:lnTo>
                  <a:lnTo>
                    <a:pt x="52127" y="82872"/>
                  </a:lnTo>
                  <a:close/>
                </a:path>
                <a:path w="83819" h="487680">
                  <a:moveTo>
                    <a:pt x="60960" y="487680"/>
                  </a:moveTo>
                  <a:lnTo>
                    <a:pt x="41148" y="487680"/>
                  </a:lnTo>
                  <a:lnTo>
                    <a:pt x="30816" y="83259"/>
                  </a:lnTo>
                  <a:lnTo>
                    <a:pt x="52127" y="82872"/>
                  </a:lnTo>
                  <a:lnTo>
                    <a:pt x="60960" y="487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80" y="3589019"/>
              <a:ext cx="121920" cy="1203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4056" y="3589019"/>
              <a:ext cx="120396" cy="1203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1507" y="3589019"/>
              <a:ext cx="120396" cy="1203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59" y="3589019"/>
              <a:ext cx="120396" cy="1203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6411" y="3589019"/>
              <a:ext cx="121919" cy="1203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3864" y="3589019"/>
              <a:ext cx="121919" cy="1203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316" y="3589019"/>
              <a:ext cx="121919" cy="12039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19225" y="1891577"/>
            <a:ext cx="186018" cy="141392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838" dirty="0">
                <a:solidFill>
                  <a:srgbClr val="BF0000"/>
                </a:solidFill>
                <a:latin typeface="Cambria Math"/>
                <a:cs typeface="Cambria Math"/>
              </a:rPr>
              <a:t>𝑲</a:t>
            </a:r>
            <a:r>
              <a:rPr sz="838" spc="9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838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20787" y="1960116"/>
            <a:ext cx="13503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33352" y="2186492"/>
            <a:ext cx="113179" cy="9525"/>
          </a:xfrm>
          <a:custGeom>
            <a:avLst/>
            <a:gdLst/>
            <a:ahLst/>
            <a:cxnLst/>
            <a:rect l="l" t="t" r="r" b="b"/>
            <a:pathLst>
              <a:path w="128269" h="10794">
                <a:moveTo>
                  <a:pt x="128016" y="10667"/>
                </a:moveTo>
                <a:lnTo>
                  <a:pt x="0" y="10667"/>
                </a:lnTo>
                <a:lnTo>
                  <a:pt x="0" y="0"/>
                </a:lnTo>
                <a:lnTo>
                  <a:pt x="128016" y="0"/>
                </a:lnTo>
                <a:lnTo>
                  <a:pt x="128016" y="10667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 txBox="1"/>
          <p:nvPr/>
        </p:nvSpPr>
        <p:spPr>
          <a:xfrm>
            <a:off x="3182035" y="1999675"/>
            <a:ext cx="1041587" cy="442826"/>
          </a:xfrm>
          <a:prstGeom prst="rect">
            <a:avLst/>
          </a:prstGeom>
        </p:spPr>
        <p:txBody>
          <a:bodyPr vert="horz" wrap="square" lIns="0" tIns="85165" rIns="0" bIns="0" rtlCol="0">
            <a:spAutoFit/>
          </a:bodyPr>
          <a:lstStyle/>
          <a:p>
            <a:pPr marL="33619">
              <a:spcBef>
                <a:spcPts val="671"/>
              </a:spcBef>
            </a:pPr>
            <a:r>
              <a:rPr sz="1147" spc="913" dirty="0">
                <a:solidFill>
                  <a:srgbClr val="BF0000"/>
                </a:solidFill>
                <a:latin typeface="Cambria Math"/>
                <a:cs typeface="Cambria Math"/>
              </a:rPr>
              <a:t>Σ</a:t>
            </a:r>
            <a:r>
              <a:rPr sz="1147" spc="-62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-40" dirty="0">
                <a:solidFill>
                  <a:srgbClr val="BF0000"/>
                </a:solidFill>
                <a:latin typeface="Cambria Math"/>
                <a:cs typeface="Cambria Math"/>
              </a:rPr>
              <a:t>𝐲</a:t>
            </a:r>
            <a:r>
              <a:rPr sz="1257" spc="13" baseline="-14619" dirty="0">
                <a:solidFill>
                  <a:srgbClr val="BF0000"/>
                </a:solidFill>
                <a:latin typeface="Cambria Math"/>
                <a:cs typeface="Cambria Math"/>
              </a:rPr>
              <a:t>𝒊</a:t>
            </a:r>
            <a:r>
              <a:rPr sz="1257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257" spc="-92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9" dirty="0">
                <a:solidFill>
                  <a:srgbClr val="BF0000"/>
                </a:solidFill>
                <a:latin typeface="Cambria Math"/>
                <a:cs typeface="Cambria Math"/>
              </a:rPr>
              <a:t>−</a:t>
            </a:r>
            <a:r>
              <a:rPr sz="1147" spc="10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26" baseline="-38461" dirty="0">
                <a:solidFill>
                  <a:srgbClr val="BF0000"/>
                </a:solidFill>
                <a:latin typeface="Cambria Math"/>
                <a:cs typeface="Cambria Math"/>
              </a:rPr>
              <a:t>𝟐</a:t>
            </a:r>
            <a:r>
              <a:rPr sz="1721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-139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≥</a:t>
            </a:r>
            <a:r>
              <a:rPr sz="1147" spc="7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𝟎?</a:t>
            </a:r>
            <a:endParaRPr sz="1147">
              <a:latin typeface="Cambria Math"/>
              <a:cs typeface="Cambria Math"/>
            </a:endParaRPr>
          </a:p>
          <a:p>
            <a:pPr marL="40343">
              <a:spcBef>
                <a:spcPts val="427"/>
              </a:spcBef>
            </a:pPr>
            <a:r>
              <a:rPr sz="838" spc="-4" dirty="0">
                <a:solidFill>
                  <a:srgbClr val="BF0000"/>
                </a:solidFill>
                <a:latin typeface="Cambria Math"/>
                <a:cs typeface="Cambria Math"/>
              </a:rPr>
              <a:t>𝒊=𝟏</a:t>
            </a:r>
            <a:endParaRPr sz="838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12127" y="2578473"/>
            <a:ext cx="4659406" cy="1425388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156973" y="1580030"/>
            <a:ext cx="3228974" cy="2859181"/>
            <a:chOff x="6231636" y="1790700"/>
            <a:chExt cx="3659504" cy="3240405"/>
          </a:xfrm>
        </p:grpSpPr>
        <p:sp>
          <p:nvSpPr>
            <p:cNvPr id="28" name="object 28"/>
            <p:cNvSpPr/>
            <p:nvPr/>
          </p:nvSpPr>
          <p:spPr>
            <a:xfrm>
              <a:off x="6431280" y="3323843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2644139" y="1341120"/>
                  </a:moveTo>
                  <a:lnTo>
                    <a:pt x="624839" y="1341120"/>
                  </a:lnTo>
                  <a:lnTo>
                    <a:pt x="0" y="512064"/>
                  </a:lnTo>
                  <a:lnTo>
                    <a:pt x="1635251" y="0"/>
                  </a:lnTo>
                  <a:lnTo>
                    <a:pt x="3268980" y="512064"/>
                  </a:lnTo>
                  <a:lnTo>
                    <a:pt x="2644139" y="134112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31280" y="3323843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2064"/>
                  </a:moveTo>
                  <a:lnTo>
                    <a:pt x="1635251" y="0"/>
                  </a:lnTo>
                  <a:lnTo>
                    <a:pt x="3268980" y="512064"/>
                  </a:lnTo>
                  <a:lnTo>
                    <a:pt x="2644139" y="1341120"/>
                  </a:lnTo>
                  <a:lnTo>
                    <a:pt x="624839" y="1341120"/>
                  </a:lnTo>
                  <a:lnTo>
                    <a:pt x="0" y="51206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7376160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112519" y="1341119"/>
                  </a:moveTo>
                  <a:lnTo>
                    <a:pt x="263651" y="1341119"/>
                  </a:lnTo>
                  <a:lnTo>
                    <a:pt x="0" y="513587"/>
                  </a:lnTo>
                  <a:lnTo>
                    <a:pt x="687323" y="0"/>
                  </a:lnTo>
                  <a:lnTo>
                    <a:pt x="1374647" y="513587"/>
                  </a:lnTo>
                  <a:lnTo>
                    <a:pt x="1112519" y="134111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376160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374647" y="513587"/>
                  </a:moveTo>
                  <a:lnTo>
                    <a:pt x="687323" y="0"/>
                  </a:lnTo>
                  <a:lnTo>
                    <a:pt x="0" y="513587"/>
                  </a:lnTo>
                  <a:lnTo>
                    <a:pt x="263651" y="1341119"/>
                  </a:lnTo>
                  <a:lnTo>
                    <a:pt x="1112519" y="1341119"/>
                  </a:lnTo>
                  <a:lnTo>
                    <a:pt x="1374647" y="513587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1636" y="1790712"/>
              <a:ext cx="3659504" cy="3240405"/>
            </a:xfrm>
            <a:custGeom>
              <a:avLst/>
              <a:gdLst/>
              <a:ahLst/>
              <a:cxnLst/>
              <a:rect l="l" t="t" r="r" b="b"/>
              <a:pathLst>
                <a:path w="3659504" h="3240404">
                  <a:moveTo>
                    <a:pt x="3659124" y="3185147"/>
                  </a:moveTo>
                  <a:lnTo>
                    <a:pt x="3651275" y="3180575"/>
                  </a:lnTo>
                  <a:lnTo>
                    <a:pt x="3567671" y="3131807"/>
                  </a:lnTo>
                  <a:lnTo>
                    <a:pt x="3566160" y="3130283"/>
                  </a:lnTo>
                  <a:lnTo>
                    <a:pt x="3563112" y="3131807"/>
                  </a:lnTo>
                  <a:lnTo>
                    <a:pt x="3561588" y="3134855"/>
                  </a:lnTo>
                  <a:lnTo>
                    <a:pt x="3560064" y="3136379"/>
                  </a:lnTo>
                  <a:lnTo>
                    <a:pt x="3560064" y="3139427"/>
                  </a:lnTo>
                  <a:lnTo>
                    <a:pt x="3563112" y="3140951"/>
                  </a:lnTo>
                  <a:lnTo>
                    <a:pt x="3631196" y="3180575"/>
                  </a:lnTo>
                  <a:lnTo>
                    <a:pt x="60960" y="3180575"/>
                  </a:lnTo>
                  <a:lnTo>
                    <a:pt x="60960" y="31496"/>
                  </a:lnTo>
                  <a:lnTo>
                    <a:pt x="100584" y="97536"/>
                  </a:lnTo>
                  <a:lnTo>
                    <a:pt x="102108" y="100584"/>
                  </a:lnTo>
                  <a:lnTo>
                    <a:pt x="105156" y="100584"/>
                  </a:lnTo>
                  <a:lnTo>
                    <a:pt x="106680" y="99060"/>
                  </a:lnTo>
                  <a:lnTo>
                    <a:pt x="109728" y="97536"/>
                  </a:lnTo>
                  <a:lnTo>
                    <a:pt x="109728" y="92951"/>
                  </a:lnTo>
                  <a:lnTo>
                    <a:pt x="61150" y="10668"/>
                  </a:lnTo>
                  <a:lnTo>
                    <a:pt x="60960" y="10350"/>
                  </a:lnTo>
                  <a:lnTo>
                    <a:pt x="60960" y="13716"/>
                  </a:lnTo>
                  <a:lnTo>
                    <a:pt x="60960" y="21450"/>
                  </a:lnTo>
                  <a:lnTo>
                    <a:pt x="54927" y="21450"/>
                  </a:lnTo>
                  <a:lnTo>
                    <a:pt x="50292" y="13716"/>
                  </a:lnTo>
                  <a:lnTo>
                    <a:pt x="59436" y="13716"/>
                  </a:lnTo>
                  <a:lnTo>
                    <a:pt x="60960" y="13716"/>
                  </a:lnTo>
                  <a:lnTo>
                    <a:pt x="60960" y="10350"/>
                  </a:lnTo>
                  <a:lnTo>
                    <a:pt x="54864" y="0"/>
                  </a:lnTo>
                  <a:lnTo>
                    <a:pt x="1524" y="92951"/>
                  </a:lnTo>
                  <a:lnTo>
                    <a:pt x="0" y="94488"/>
                  </a:lnTo>
                  <a:lnTo>
                    <a:pt x="1524" y="97536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9144" y="100584"/>
                  </a:lnTo>
                  <a:lnTo>
                    <a:pt x="10668" y="97536"/>
                  </a:lnTo>
                  <a:lnTo>
                    <a:pt x="50292" y="29425"/>
                  </a:lnTo>
                  <a:lnTo>
                    <a:pt x="50292" y="3185160"/>
                  </a:lnTo>
                  <a:lnTo>
                    <a:pt x="54864" y="3185160"/>
                  </a:lnTo>
                  <a:lnTo>
                    <a:pt x="54864" y="3191243"/>
                  </a:lnTo>
                  <a:lnTo>
                    <a:pt x="3629152" y="3191243"/>
                  </a:lnTo>
                  <a:lnTo>
                    <a:pt x="3563112" y="3230867"/>
                  </a:lnTo>
                  <a:lnTo>
                    <a:pt x="3560064" y="3232391"/>
                  </a:lnTo>
                  <a:lnTo>
                    <a:pt x="3560064" y="3235439"/>
                  </a:lnTo>
                  <a:lnTo>
                    <a:pt x="3561588" y="3236963"/>
                  </a:lnTo>
                  <a:lnTo>
                    <a:pt x="3563112" y="3240011"/>
                  </a:lnTo>
                  <a:lnTo>
                    <a:pt x="3567671" y="3240011"/>
                  </a:lnTo>
                  <a:lnTo>
                    <a:pt x="3648964" y="3191243"/>
                  </a:lnTo>
                  <a:lnTo>
                    <a:pt x="3649980" y="3191243"/>
                  </a:lnTo>
                  <a:lnTo>
                    <a:pt x="3649980" y="3190633"/>
                  </a:lnTo>
                  <a:lnTo>
                    <a:pt x="3659124" y="3185147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2736" y="2022348"/>
              <a:ext cx="1303019" cy="13106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8064" y="3372611"/>
              <a:ext cx="3019043" cy="1328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290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040" y="362933"/>
            <a:ext cx="5477435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13" dirty="0">
                <a:solidFill>
                  <a:srgbClr val="BF0000"/>
                </a:solidFill>
              </a:rPr>
              <a:t>MLP:</a:t>
            </a:r>
            <a:r>
              <a:rPr sz="4236" spc="-18" dirty="0">
                <a:solidFill>
                  <a:srgbClr val="BF0000"/>
                </a:solidFill>
              </a:rPr>
              <a:t> </a:t>
            </a:r>
            <a:r>
              <a:rPr sz="4236" dirty="0">
                <a:solidFill>
                  <a:srgbClr val="BF0000"/>
                </a:solidFill>
              </a:rPr>
              <a:t>Universal</a:t>
            </a:r>
            <a:r>
              <a:rPr sz="4236" spc="26" dirty="0">
                <a:solidFill>
                  <a:srgbClr val="BF0000"/>
                </a:solidFill>
              </a:rPr>
              <a:t> </a:t>
            </a:r>
            <a:r>
              <a:rPr sz="4236" spc="4" dirty="0">
                <a:solidFill>
                  <a:srgbClr val="BF0000"/>
                </a:solidFill>
              </a:rPr>
              <a:t>classifier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4" y="4458561"/>
            <a:ext cx="7139268" cy="1534881"/>
          </a:xfrm>
          <a:prstGeom prst="rect">
            <a:avLst/>
          </a:prstGeom>
        </p:spPr>
        <p:txBody>
          <a:bodyPr vert="horz" wrap="square" lIns="0" tIns="99732" rIns="0" bIns="0" rtlCol="0">
            <a:spAutoFit/>
          </a:bodyPr>
          <a:lstStyle/>
          <a:p>
            <a:pPr marL="344599" indent="-333953">
              <a:spcBef>
                <a:spcPts val="785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13" dirty="0">
                <a:latin typeface="Calibri"/>
                <a:cs typeface="Calibri"/>
              </a:rPr>
              <a:t>MLPs</a:t>
            </a:r>
            <a:r>
              <a:rPr sz="2912" spc="-26" dirty="0">
                <a:latin typeface="Calibri"/>
                <a:cs typeface="Calibri"/>
              </a:rPr>
              <a:t> </a:t>
            </a:r>
            <a:r>
              <a:rPr sz="2912" spc="-4" dirty="0">
                <a:latin typeface="Calibri"/>
                <a:cs typeface="Calibri"/>
              </a:rPr>
              <a:t>can</a:t>
            </a:r>
            <a:r>
              <a:rPr sz="2912" spc="-40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capture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i="1" spc="-22" dirty="0">
                <a:latin typeface="Calibri"/>
                <a:cs typeface="Calibri"/>
              </a:rPr>
              <a:t>any</a:t>
            </a:r>
            <a:r>
              <a:rPr sz="2912" i="1" spc="-26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classification</a:t>
            </a:r>
            <a:r>
              <a:rPr sz="2912" spc="-4" dirty="0">
                <a:latin typeface="Calibri"/>
                <a:cs typeface="Calibri"/>
              </a:rPr>
              <a:t> boundary</a:t>
            </a:r>
            <a:endParaRPr sz="2912">
              <a:latin typeface="Calibri"/>
              <a:cs typeface="Calibri"/>
            </a:endParaRPr>
          </a:p>
          <a:p>
            <a:pPr marL="344599" marR="941905" indent="-333953">
              <a:spcBef>
                <a:spcPts val="697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dirty="0">
                <a:latin typeface="Calibri"/>
                <a:cs typeface="Calibri"/>
              </a:rPr>
              <a:t>A</a:t>
            </a:r>
            <a:r>
              <a:rPr sz="2912" spc="-9" dirty="0">
                <a:latin typeface="Calibri"/>
                <a:cs typeface="Calibri"/>
              </a:rPr>
              <a:t> </a:t>
            </a:r>
            <a:r>
              <a:rPr sz="2912" i="1" spc="-9" dirty="0">
                <a:latin typeface="Calibri"/>
                <a:cs typeface="Calibri"/>
              </a:rPr>
              <a:t>one-hidden-layer</a:t>
            </a:r>
            <a:r>
              <a:rPr sz="2912" i="1" spc="31" dirty="0">
                <a:latin typeface="Calibri"/>
                <a:cs typeface="Calibri"/>
              </a:rPr>
              <a:t> </a:t>
            </a:r>
            <a:r>
              <a:rPr sz="2912" i="1" spc="-9" dirty="0">
                <a:latin typeface="Calibri"/>
                <a:cs typeface="Calibri"/>
              </a:rPr>
              <a:t>MLP</a:t>
            </a:r>
            <a:r>
              <a:rPr sz="2912" i="1" spc="-13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can</a:t>
            </a:r>
            <a:r>
              <a:rPr sz="2912" spc="-4" dirty="0">
                <a:latin typeface="Calibri"/>
                <a:cs typeface="Calibri"/>
              </a:rPr>
              <a:t> model</a:t>
            </a:r>
            <a:r>
              <a:rPr sz="2912" spc="9" dirty="0">
                <a:latin typeface="Calibri"/>
                <a:cs typeface="Calibri"/>
              </a:rPr>
              <a:t> </a:t>
            </a:r>
            <a:r>
              <a:rPr sz="2912" spc="-26" dirty="0">
                <a:latin typeface="Calibri"/>
                <a:cs typeface="Calibri"/>
              </a:rPr>
              <a:t>any </a:t>
            </a:r>
            <a:r>
              <a:rPr sz="2912" spc="-649" dirty="0">
                <a:latin typeface="Calibri"/>
                <a:cs typeface="Calibri"/>
              </a:rPr>
              <a:t> </a:t>
            </a:r>
            <a:r>
              <a:rPr sz="2912" spc="-9" dirty="0">
                <a:latin typeface="Calibri"/>
                <a:cs typeface="Calibri"/>
              </a:rPr>
              <a:t>classification </a:t>
            </a:r>
            <a:r>
              <a:rPr sz="2912" spc="-4" dirty="0">
                <a:latin typeface="Calibri"/>
                <a:cs typeface="Calibri"/>
              </a:rPr>
              <a:t>boundary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9744" y="6056074"/>
            <a:ext cx="4697506" cy="4594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599" indent="-333953">
              <a:spcBef>
                <a:spcPts val="88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i="1" spc="-4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2912" i="1" spc="-22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912" i="1" dirty="0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sz="2912" i="1" spc="-13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912" i="1" spc="-4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2912" i="1" spc="-18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912" i="1" spc="-9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2912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27187" y="1822076"/>
            <a:ext cx="4572000" cy="2190190"/>
            <a:chOff x="304545" y="2065019"/>
            <a:chExt cx="5181600" cy="2482215"/>
          </a:xfrm>
        </p:grpSpPr>
        <p:sp>
          <p:nvSpPr>
            <p:cNvPr id="7" name="object 7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505967" y="3790188"/>
              <a:ext cx="1313815" cy="657225"/>
            </a:xfrm>
            <a:custGeom>
              <a:avLst/>
              <a:gdLst/>
              <a:ahLst/>
              <a:cxnLst/>
              <a:rect l="l" t="t" r="r" b="b"/>
              <a:pathLst>
                <a:path w="1313814" h="657225">
                  <a:moveTo>
                    <a:pt x="0" y="0"/>
                  </a:moveTo>
                  <a:lnTo>
                    <a:pt x="1313687" y="656843"/>
                  </a:lnTo>
                </a:path>
                <a:path w="1313814" h="657225">
                  <a:moveTo>
                    <a:pt x="562356" y="0"/>
                  </a:moveTo>
                  <a:lnTo>
                    <a:pt x="1313687" y="65684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1495" y="3589019"/>
              <a:ext cx="121919" cy="1203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5967" y="3790188"/>
              <a:ext cx="4974590" cy="751840"/>
            </a:xfrm>
            <a:custGeom>
              <a:avLst/>
              <a:gdLst/>
              <a:ahLst/>
              <a:cxnLst/>
              <a:rect l="l" t="t" r="r" b="b"/>
              <a:pathLst>
                <a:path w="4974590" h="751839">
                  <a:moveTo>
                    <a:pt x="4410455" y="0"/>
                  </a:moveTo>
                  <a:lnTo>
                    <a:pt x="1313687" y="656843"/>
                  </a:lnTo>
                </a:path>
                <a:path w="4974590" h="751839">
                  <a:moveTo>
                    <a:pt x="4974335" y="0"/>
                  </a:moveTo>
                  <a:lnTo>
                    <a:pt x="1313687" y="656843"/>
                  </a:lnTo>
                </a:path>
                <a:path w="4974590" h="751839">
                  <a:moveTo>
                    <a:pt x="0" y="0"/>
                  </a:moveTo>
                  <a:lnTo>
                    <a:pt x="3753612" y="751331"/>
                  </a:lnTo>
                </a:path>
                <a:path w="4974590" h="751839">
                  <a:moveTo>
                    <a:pt x="562356" y="0"/>
                  </a:moveTo>
                  <a:lnTo>
                    <a:pt x="3753612" y="749808"/>
                  </a:lnTo>
                </a:path>
                <a:path w="4974590" h="751839">
                  <a:moveTo>
                    <a:pt x="4410455" y="0"/>
                  </a:moveTo>
                  <a:lnTo>
                    <a:pt x="3753612" y="751331"/>
                  </a:lnTo>
                </a:path>
                <a:path w="4974590" h="751839">
                  <a:moveTo>
                    <a:pt x="4974335" y="0"/>
                  </a:moveTo>
                  <a:lnTo>
                    <a:pt x="3753612" y="75133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1403" y="2552699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962" y="6688"/>
                  </a:lnTo>
                  <a:lnTo>
                    <a:pt x="283181" y="25569"/>
                  </a:lnTo>
                  <a:lnTo>
                    <a:pt x="321373" y="54863"/>
                  </a:lnTo>
                  <a:lnTo>
                    <a:pt x="350802" y="92794"/>
                  </a:lnTo>
                  <a:lnTo>
                    <a:pt x="369732" y="137583"/>
                  </a:lnTo>
                  <a:lnTo>
                    <a:pt x="376428" y="187451"/>
                  </a:lnTo>
                  <a:lnTo>
                    <a:pt x="369732" y="237320"/>
                  </a:lnTo>
                  <a:lnTo>
                    <a:pt x="350802" y="282109"/>
                  </a:lnTo>
                  <a:lnTo>
                    <a:pt x="321373" y="320039"/>
                  </a:lnTo>
                  <a:lnTo>
                    <a:pt x="283181" y="349334"/>
                  </a:lnTo>
                  <a:lnTo>
                    <a:pt x="237962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967" y="2927603"/>
              <a:ext cx="4974590" cy="487680"/>
            </a:xfrm>
            <a:custGeom>
              <a:avLst/>
              <a:gdLst/>
              <a:ahLst/>
              <a:cxnLst/>
              <a:rect l="l" t="t" r="r" b="b"/>
              <a:pathLst>
                <a:path w="4974590" h="487679">
                  <a:moveTo>
                    <a:pt x="0" y="487680"/>
                  </a:moveTo>
                  <a:lnTo>
                    <a:pt x="2532888" y="0"/>
                  </a:lnTo>
                </a:path>
                <a:path w="4974590" h="487679">
                  <a:moveTo>
                    <a:pt x="562356" y="486156"/>
                  </a:moveTo>
                  <a:lnTo>
                    <a:pt x="2532888" y="0"/>
                  </a:lnTo>
                </a:path>
                <a:path w="4974590" h="487679">
                  <a:moveTo>
                    <a:pt x="2532888" y="0"/>
                  </a:moveTo>
                  <a:lnTo>
                    <a:pt x="4410455" y="487680"/>
                  </a:lnTo>
                </a:path>
                <a:path w="4974590" h="487679">
                  <a:moveTo>
                    <a:pt x="2532888" y="0"/>
                  </a:moveTo>
                  <a:lnTo>
                    <a:pt x="4974335" y="48768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8563" y="2065019"/>
              <a:ext cx="83820" cy="487680"/>
            </a:xfrm>
            <a:custGeom>
              <a:avLst/>
              <a:gdLst/>
              <a:ahLst/>
              <a:cxnLst/>
              <a:rect l="l" t="t" r="r" b="b"/>
              <a:pathLst>
                <a:path w="83819" h="487680">
                  <a:moveTo>
                    <a:pt x="0" y="83819"/>
                  </a:moveTo>
                  <a:lnTo>
                    <a:pt x="39624" y="0"/>
                  </a:lnTo>
                  <a:lnTo>
                    <a:pt x="76454" y="68580"/>
                  </a:lnTo>
                  <a:lnTo>
                    <a:pt x="51816" y="68580"/>
                  </a:lnTo>
                  <a:lnTo>
                    <a:pt x="30480" y="70104"/>
                  </a:lnTo>
                  <a:lnTo>
                    <a:pt x="30816" y="83259"/>
                  </a:lnTo>
                  <a:lnTo>
                    <a:pt x="0" y="83819"/>
                  </a:lnTo>
                  <a:close/>
                </a:path>
                <a:path w="83819" h="487680">
                  <a:moveTo>
                    <a:pt x="30816" y="83259"/>
                  </a:moveTo>
                  <a:lnTo>
                    <a:pt x="30480" y="70104"/>
                  </a:lnTo>
                  <a:lnTo>
                    <a:pt x="51816" y="68580"/>
                  </a:lnTo>
                  <a:lnTo>
                    <a:pt x="52127" y="82872"/>
                  </a:lnTo>
                  <a:lnTo>
                    <a:pt x="30816" y="83259"/>
                  </a:lnTo>
                  <a:close/>
                </a:path>
                <a:path w="83819" h="487680">
                  <a:moveTo>
                    <a:pt x="52127" y="82872"/>
                  </a:moveTo>
                  <a:lnTo>
                    <a:pt x="51816" y="68580"/>
                  </a:lnTo>
                  <a:lnTo>
                    <a:pt x="76454" y="68580"/>
                  </a:lnTo>
                  <a:lnTo>
                    <a:pt x="83820" y="82296"/>
                  </a:lnTo>
                  <a:lnTo>
                    <a:pt x="52127" y="82872"/>
                  </a:lnTo>
                  <a:close/>
                </a:path>
                <a:path w="83819" h="487680">
                  <a:moveTo>
                    <a:pt x="60960" y="487680"/>
                  </a:moveTo>
                  <a:lnTo>
                    <a:pt x="41148" y="487680"/>
                  </a:lnTo>
                  <a:lnTo>
                    <a:pt x="30816" y="83259"/>
                  </a:lnTo>
                  <a:lnTo>
                    <a:pt x="52127" y="82872"/>
                  </a:lnTo>
                  <a:lnTo>
                    <a:pt x="60960" y="487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80" y="3589019"/>
              <a:ext cx="121920" cy="1203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4056" y="3589019"/>
              <a:ext cx="120396" cy="1203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1507" y="3589019"/>
              <a:ext cx="120396" cy="1203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59" y="3589019"/>
              <a:ext cx="120396" cy="1203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6411" y="3589019"/>
              <a:ext cx="121919" cy="1203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3864" y="3589019"/>
              <a:ext cx="121919" cy="1203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316" y="3589019"/>
              <a:ext cx="121919" cy="12039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219225" y="1891577"/>
            <a:ext cx="186018" cy="141392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838" dirty="0">
                <a:solidFill>
                  <a:srgbClr val="BF0000"/>
                </a:solidFill>
                <a:latin typeface="Cambria Math"/>
                <a:cs typeface="Cambria Math"/>
              </a:rPr>
              <a:t>𝑲</a:t>
            </a:r>
            <a:r>
              <a:rPr sz="838" spc="9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838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20787" y="1960116"/>
            <a:ext cx="13503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33352" y="2186492"/>
            <a:ext cx="113179" cy="9525"/>
          </a:xfrm>
          <a:custGeom>
            <a:avLst/>
            <a:gdLst/>
            <a:ahLst/>
            <a:cxnLst/>
            <a:rect l="l" t="t" r="r" b="b"/>
            <a:pathLst>
              <a:path w="128269" h="10794">
                <a:moveTo>
                  <a:pt x="128016" y="10667"/>
                </a:moveTo>
                <a:lnTo>
                  <a:pt x="0" y="10667"/>
                </a:lnTo>
                <a:lnTo>
                  <a:pt x="0" y="0"/>
                </a:lnTo>
                <a:lnTo>
                  <a:pt x="128016" y="0"/>
                </a:lnTo>
                <a:lnTo>
                  <a:pt x="128016" y="10667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3182035" y="1999675"/>
            <a:ext cx="1041587" cy="442826"/>
          </a:xfrm>
          <a:prstGeom prst="rect">
            <a:avLst/>
          </a:prstGeom>
        </p:spPr>
        <p:txBody>
          <a:bodyPr vert="horz" wrap="square" lIns="0" tIns="85165" rIns="0" bIns="0" rtlCol="0">
            <a:spAutoFit/>
          </a:bodyPr>
          <a:lstStyle/>
          <a:p>
            <a:pPr marL="33619">
              <a:spcBef>
                <a:spcPts val="671"/>
              </a:spcBef>
            </a:pPr>
            <a:r>
              <a:rPr sz="1147" spc="913" dirty="0">
                <a:solidFill>
                  <a:srgbClr val="BF0000"/>
                </a:solidFill>
                <a:latin typeface="Cambria Math"/>
                <a:cs typeface="Cambria Math"/>
              </a:rPr>
              <a:t>Σ</a:t>
            </a:r>
            <a:r>
              <a:rPr sz="1147" spc="-62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-40" dirty="0">
                <a:solidFill>
                  <a:srgbClr val="BF0000"/>
                </a:solidFill>
                <a:latin typeface="Cambria Math"/>
                <a:cs typeface="Cambria Math"/>
              </a:rPr>
              <a:t>𝐲</a:t>
            </a:r>
            <a:r>
              <a:rPr sz="1257" spc="13" baseline="-14619" dirty="0">
                <a:solidFill>
                  <a:srgbClr val="BF0000"/>
                </a:solidFill>
                <a:latin typeface="Cambria Math"/>
                <a:cs typeface="Cambria Math"/>
              </a:rPr>
              <a:t>𝒊</a:t>
            </a:r>
            <a:r>
              <a:rPr sz="1257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257" spc="-92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9" dirty="0">
                <a:solidFill>
                  <a:srgbClr val="BF0000"/>
                </a:solidFill>
                <a:latin typeface="Cambria Math"/>
                <a:cs typeface="Cambria Math"/>
              </a:rPr>
              <a:t>−</a:t>
            </a:r>
            <a:r>
              <a:rPr sz="1147" spc="10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26" baseline="-38461" dirty="0">
                <a:solidFill>
                  <a:srgbClr val="BF0000"/>
                </a:solidFill>
                <a:latin typeface="Cambria Math"/>
                <a:cs typeface="Cambria Math"/>
              </a:rPr>
              <a:t>𝟐</a:t>
            </a:r>
            <a:r>
              <a:rPr sz="1721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-139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≥</a:t>
            </a:r>
            <a:r>
              <a:rPr sz="1147" spc="7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𝟎?</a:t>
            </a:r>
            <a:endParaRPr sz="1147">
              <a:latin typeface="Cambria Math"/>
              <a:cs typeface="Cambria Math"/>
            </a:endParaRPr>
          </a:p>
          <a:p>
            <a:pPr marL="40343">
              <a:spcBef>
                <a:spcPts val="427"/>
              </a:spcBef>
            </a:pPr>
            <a:r>
              <a:rPr sz="838" spc="-4" dirty="0">
                <a:solidFill>
                  <a:srgbClr val="BF0000"/>
                </a:solidFill>
                <a:latin typeface="Cambria Math"/>
                <a:cs typeface="Cambria Math"/>
              </a:rPr>
              <a:t>𝒊=𝟏</a:t>
            </a:r>
            <a:endParaRPr sz="838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12127" y="2578473"/>
            <a:ext cx="4659406" cy="142538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7156973" y="1580030"/>
            <a:ext cx="3228974" cy="2859181"/>
            <a:chOff x="6231636" y="1790700"/>
            <a:chExt cx="3659504" cy="3240405"/>
          </a:xfrm>
        </p:grpSpPr>
        <p:sp>
          <p:nvSpPr>
            <p:cNvPr id="30" name="object 30"/>
            <p:cNvSpPr/>
            <p:nvPr/>
          </p:nvSpPr>
          <p:spPr>
            <a:xfrm>
              <a:off x="6431280" y="3323843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2644139" y="1341120"/>
                  </a:moveTo>
                  <a:lnTo>
                    <a:pt x="624839" y="1341120"/>
                  </a:lnTo>
                  <a:lnTo>
                    <a:pt x="0" y="512064"/>
                  </a:lnTo>
                  <a:lnTo>
                    <a:pt x="1635251" y="0"/>
                  </a:lnTo>
                  <a:lnTo>
                    <a:pt x="3268980" y="512064"/>
                  </a:lnTo>
                  <a:lnTo>
                    <a:pt x="2644139" y="134112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31280" y="3323843"/>
              <a:ext cx="3268979" cy="1341120"/>
            </a:xfrm>
            <a:custGeom>
              <a:avLst/>
              <a:gdLst/>
              <a:ahLst/>
              <a:cxnLst/>
              <a:rect l="l" t="t" r="r" b="b"/>
              <a:pathLst>
                <a:path w="3268979" h="1341120">
                  <a:moveTo>
                    <a:pt x="0" y="512064"/>
                  </a:moveTo>
                  <a:lnTo>
                    <a:pt x="1635251" y="0"/>
                  </a:lnTo>
                  <a:lnTo>
                    <a:pt x="3268980" y="512064"/>
                  </a:lnTo>
                  <a:lnTo>
                    <a:pt x="2644139" y="1341120"/>
                  </a:lnTo>
                  <a:lnTo>
                    <a:pt x="624839" y="1341120"/>
                  </a:lnTo>
                  <a:lnTo>
                    <a:pt x="0" y="512064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376160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112519" y="1341119"/>
                  </a:moveTo>
                  <a:lnTo>
                    <a:pt x="263651" y="1341119"/>
                  </a:lnTo>
                  <a:lnTo>
                    <a:pt x="0" y="513587"/>
                  </a:lnTo>
                  <a:lnTo>
                    <a:pt x="687323" y="0"/>
                  </a:lnTo>
                  <a:lnTo>
                    <a:pt x="1374647" y="513587"/>
                  </a:lnTo>
                  <a:lnTo>
                    <a:pt x="1112519" y="134111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7376160" y="1958340"/>
              <a:ext cx="1374775" cy="1341120"/>
            </a:xfrm>
            <a:custGeom>
              <a:avLst/>
              <a:gdLst/>
              <a:ahLst/>
              <a:cxnLst/>
              <a:rect l="l" t="t" r="r" b="b"/>
              <a:pathLst>
                <a:path w="1374775" h="1341120">
                  <a:moveTo>
                    <a:pt x="1374647" y="513587"/>
                  </a:moveTo>
                  <a:lnTo>
                    <a:pt x="687323" y="0"/>
                  </a:lnTo>
                  <a:lnTo>
                    <a:pt x="0" y="513587"/>
                  </a:lnTo>
                  <a:lnTo>
                    <a:pt x="263651" y="1341119"/>
                  </a:lnTo>
                  <a:lnTo>
                    <a:pt x="1112519" y="1341119"/>
                  </a:lnTo>
                  <a:lnTo>
                    <a:pt x="1374647" y="513587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1636" y="1790712"/>
              <a:ext cx="3659504" cy="3240405"/>
            </a:xfrm>
            <a:custGeom>
              <a:avLst/>
              <a:gdLst/>
              <a:ahLst/>
              <a:cxnLst/>
              <a:rect l="l" t="t" r="r" b="b"/>
              <a:pathLst>
                <a:path w="3659504" h="3240404">
                  <a:moveTo>
                    <a:pt x="3659124" y="3185147"/>
                  </a:moveTo>
                  <a:lnTo>
                    <a:pt x="3651275" y="3180575"/>
                  </a:lnTo>
                  <a:lnTo>
                    <a:pt x="3567671" y="3131807"/>
                  </a:lnTo>
                  <a:lnTo>
                    <a:pt x="3566160" y="3130283"/>
                  </a:lnTo>
                  <a:lnTo>
                    <a:pt x="3563112" y="3131807"/>
                  </a:lnTo>
                  <a:lnTo>
                    <a:pt x="3561588" y="3134855"/>
                  </a:lnTo>
                  <a:lnTo>
                    <a:pt x="3560064" y="3136379"/>
                  </a:lnTo>
                  <a:lnTo>
                    <a:pt x="3560064" y="3139427"/>
                  </a:lnTo>
                  <a:lnTo>
                    <a:pt x="3563112" y="3140951"/>
                  </a:lnTo>
                  <a:lnTo>
                    <a:pt x="3631196" y="3180575"/>
                  </a:lnTo>
                  <a:lnTo>
                    <a:pt x="60960" y="3180575"/>
                  </a:lnTo>
                  <a:lnTo>
                    <a:pt x="60960" y="31496"/>
                  </a:lnTo>
                  <a:lnTo>
                    <a:pt x="100584" y="97536"/>
                  </a:lnTo>
                  <a:lnTo>
                    <a:pt x="102108" y="100584"/>
                  </a:lnTo>
                  <a:lnTo>
                    <a:pt x="105156" y="100584"/>
                  </a:lnTo>
                  <a:lnTo>
                    <a:pt x="106680" y="99060"/>
                  </a:lnTo>
                  <a:lnTo>
                    <a:pt x="109728" y="97536"/>
                  </a:lnTo>
                  <a:lnTo>
                    <a:pt x="109728" y="92951"/>
                  </a:lnTo>
                  <a:lnTo>
                    <a:pt x="61150" y="10668"/>
                  </a:lnTo>
                  <a:lnTo>
                    <a:pt x="60960" y="10350"/>
                  </a:lnTo>
                  <a:lnTo>
                    <a:pt x="60960" y="13716"/>
                  </a:lnTo>
                  <a:lnTo>
                    <a:pt x="60960" y="21450"/>
                  </a:lnTo>
                  <a:lnTo>
                    <a:pt x="54927" y="21450"/>
                  </a:lnTo>
                  <a:lnTo>
                    <a:pt x="50292" y="13716"/>
                  </a:lnTo>
                  <a:lnTo>
                    <a:pt x="59436" y="13716"/>
                  </a:lnTo>
                  <a:lnTo>
                    <a:pt x="60960" y="13716"/>
                  </a:lnTo>
                  <a:lnTo>
                    <a:pt x="60960" y="10350"/>
                  </a:lnTo>
                  <a:lnTo>
                    <a:pt x="54864" y="0"/>
                  </a:lnTo>
                  <a:lnTo>
                    <a:pt x="1524" y="92951"/>
                  </a:lnTo>
                  <a:lnTo>
                    <a:pt x="0" y="94488"/>
                  </a:lnTo>
                  <a:lnTo>
                    <a:pt x="1524" y="97536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9144" y="100584"/>
                  </a:lnTo>
                  <a:lnTo>
                    <a:pt x="10668" y="97536"/>
                  </a:lnTo>
                  <a:lnTo>
                    <a:pt x="50292" y="29425"/>
                  </a:lnTo>
                  <a:lnTo>
                    <a:pt x="50292" y="3185160"/>
                  </a:lnTo>
                  <a:lnTo>
                    <a:pt x="54864" y="3185160"/>
                  </a:lnTo>
                  <a:lnTo>
                    <a:pt x="54864" y="3191243"/>
                  </a:lnTo>
                  <a:lnTo>
                    <a:pt x="3629152" y="3191243"/>
                  </a:lnTo>
                  <a:lnTo>
                    <a:pt x="3563112" y="3230867"/>
                  </a:lnTo>
                  <a:lnTo>
                    <a:pt x="3560064" y="3232391"/>
                  </a:lnTo>
                  <a:lnTo>
                    <a:pt x="3560064" y="3235439"/>
                  </a:lnTo>
                  <a:lnTo>
                    <a:pt x="3561588" y="3236963"/>
                  </a:lnTo>
                  <a:lnTo>
                    <a:pt x="3563112" y="3240011"/>
                  </a:lnTo>
                  <a:lnTo>
                    <a:pt x="3567671" y="3240011"/>
                  </a:lnTo>
                  <a:lnTo>
                    <a:pt x="3648964" y="3191243"/>
                  </a:lnTo>
                  <a:lnTo>
                    <a:pt x="3649980" y="3191243"/>
                  </a:lnTo>
                  <a:lnTo>
                    <a:pt x="3649980" y="3190633"/>
                  </a:lnTo>
                  <a:lnTo>
                    <a:pt x="3659124" y="3185147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2736" y="2022348"/>
              <a:ext cx="1303019" cy="131064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8064" y="3372611"/>
              <a:ext cx="3019043" cy="1328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7016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388" y="555038"/>
            <a:ext cx="7509622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36" spc="4" dirty="0"/>
              <a:t>Depth</a:t>
            </a:r>
            <a:r>
              <a:rPr sz="4236" spc="26" dirty="0"/>
              <a:t> </a:t>
            </a:r>
            <a:r>
              <a:rPr sz="4236" spc="13" dirty="0"/>
              <a:t>and</a:t>
            </a:r>
            <a:r>
              <a:rPr sz="4236" spc="31" dirty="0"/>
              <a:t> </a:t>
            </a:r>
            <a:r>
              <a:rPr sz="4236" spc="9" dirty="0"/>
              <a:t>the</a:t>
            </a:r>
            <a:r>
              <a:rPr sz="4236" dirty="0"/>
              <a:t> universal</a:t>
            </a:r>
            <a:r>
              <a:rPr sz="4236" spc="35" dirty="0"/>
              <a:t> </a:t>
            </a:r>
            <a:r>
              <a:rPr sz="4236" spc="9" dirty="0"/>
              <a:t>classifier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45" y="5192599"/>
            <a:ext cx="7464238" cy="935306"/>
          </a:xfrm>
          <a:prstGeom prst="rect">
            <a:avLst/>
          </a:prstGeom>
        </p:spPr>
        <p:txBody>
          <a:bodyPr vert="horz" wrap="square" lIns="0" tIns="61072" rIns="0" bIns="0" rtlCol="0">
            <a:spAutoFit/>
          </a:bodyPr>
          <a:lstStyle/>
          <a:p>
            <a:pPr marL="344599" indent="-333953">
              <a:spcBef>
                <a:spcPts val="481"/>
              </a:spcBef>
              <a:buFont typeface="Arial MT"/>
              <a:buChar char="•"/>
              <a:tabLst>
                <a:tab pos="344599" algn="l"/>
                <a:tab pos="345160" algn="l"/>
              </a:tabLst>
            </a:pPr>
            <a:r>
              <a:rPr sz="2912" spc="-4" dirty="0">
                <a:latin typeface="Calibri"/>
                <a:cs typeface="Calibri"/>
              </a:rPr>
              <a:t>Deeper</a:t>
            </a:r>
            <a:r>
              <a:rPr sz="2912" spc="-22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networks</a:t>
            </a:r>
            <a:r>
              <a:rPr sz="2912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can</a:t>
            </a:r>
            <a:r>
              <a:rPr sz="2912" spc="-4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require</a:t>
            </a:r>
            <a:r>
              <a:rPr sz="2912" spc="-18" dirty="0">
                <a:latin typeface="Calibri"/>
                <a:cs typeface="Calibri"/>
              </a:rPr>
              <a:t> far</a:t>
            </a:r>
            <a:r>
              <a:rPr sz="2912" spc="-22" dirty="0">
                <a:latin typeface="Calibri"/>
                <a:cs typeface="Calibri"/>
              </a:rPr>
              <a:t> fewer</a:t>
            </a:r>
            <a:r>
              <a:rPr sz="2912" spc="-18" dirty="0">
                <a:latin typeface="Calibri"/>
                <a:cs typeface="Calibri"/>
              </a:rPr>
              <a:t> </a:t>
            </a:r>
            <a:r>
              <a:rPr sz="2912" spc="-13" dirty="0">
                <a:latin typeface="Calibri"/>
                <a:cs typeface="Calibri"/>
              </a:rPr>
              <a:t>neurons</a:t>
            </a:r>
            <a:endParaRPr sz="2912">
              <a:latin typeface="Calibri"/>
              <a:cs typeface="Calibri"/>
            </a:endParaRPr>
          </a:p>
          <a:p>
            <a:pPr marL="454422">
              <a:spcBef>
                <a:spcPts val="344"/>
              </a:spcBef>
            </a:pPr>
            <a:r>
              <a:rPr sz="2515" dirty="0">
                <a:latin typeface="Arial MT"/>
                <a:cs typeface="Arial MT"/>
              </a:rPr>
              <a:t>–</a:t>
            </a:r>
            <a:r>
              <a:rPr sz="2515" spc="79" dirty="0">
                <a:latin typeface="Arial MT"/>
                <a:cs typeface="Arial MT"/>
              </a:rPr>
              <a:t> </a:t>
            </a:r>
            <a:r>
              <a:rPr sz="2515" spc="4" dirty="0">
                <a:latin typeface="Calibri"/>
                <a:cs typeface="Calibri"/>
              </a:rPr>
              <a:t>12</a:t>
            </a:r>
            <a:r>
              <a:rPr sz="2515" spc="-9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vs.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spc="-4" dirty="0">
                <a:latin typeface="Calibri"/>
                <a:cs typeface="Calibri"/>
              </a:rPr>
              <a:t>~infinite hidden </a:t>
            </a:r>
            <a:r>
              <a:rPr sz="2515" spc="-9" dirty="0">
                <a:latin typeface="Calibri"/>
                <a:cs typeface="Calibri"/>
              </a:rPr>
              <a:t>neurons</a:t>
            </a:r>
            <a:r>
              <a:rPr sz="2515" spc="4" dirty="0">
                <a:latin typeface="Calibri"/>
                <a:cs typeface="Calibri"/>
              </a:rPr>
              <a:t> </a:t>
            </a:r>
            <a:r>
              <a:rPr sz="2515" dirty="0">
                <a:latin typeface="Calibri"/>
                <a:cs typeface="Calibri"/>
              </a:rPr>
              <a:t>in</a:t>
            </a:r>
            <a:r>
              <a:rPr sz="2515" spc="-4" dirty="0">
                <a:latin typeface="Calibri"/>
                <a:cs typeface="Calibri"/>
              </a:rPr>
              <a:t> this</a:t>
            </a:r>
            <a:r>
              <a:rPr sz="2515" spc="9" dirty="0">
                <a:latin typeface="Calibri"/>
                <a:cs typeface="Calibri"/>
              </a:rPr>
              <a:t> </a:t>
            </a:r>
            <a:r>
              <a:rPr sz="2515" spc="-13" dirty="0">
                <a:latin typeface="Calibri"/>
                <a:cs typeface="Calibri"/>
              </a:rPr>
              <a:t>example</a:t>
            </a:r>
            <a:endParaRPr sz="251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9192" y="1908137"/>
            <a:ext cx="1741394" cy="1522319"/>
            <a:chOff x="454151" y="2162555"/>
            <a:chExt cx="1973580" cy="1725295"/>
          </a:xfrm>
        </p:grpSpPr>
        <p:sp>
          <p:nvSpPr>
            <p:cNvPr id="5" name="object 5"/>
            <p:cNvSpPr/>
            <p:nvPr/>
          </p:nvSpPr>
          <p:spPr>
            <a:xfrm>
              <a:off x="595884" y="2884932"/>
              <a:ext cx="1701164" cy="698500"/>
            </a:xfrm>
            <a:custGeom>
              <a:avLst/>
              <a:gdLst/>
              <a:ahLst/>
              <a:cxnLst/>
              <a:rect l="l" t="t" r="r" b="b"/>
              <a:pathLst>
                <a:path w="1701164" h="698500">
                  <a:moveTo>
                    <a:pt x="1376171" y="697991"/>
                  </a:moveTo>
                  <a:lnTo>
                    <a:pt x="324611" y="697991"/>
                  </a:lnTo>
                  <a:lnTo>
                    <a:pt x="0" y="266700"/>
                  </a:lnTo>
                  <a:lnTo>
                    <a:pt x="850391" y="0"/>
                  </a:lnTo>
                  <a:lnTo>
                    <a:pt x="1700783" y="266700"/>
                  </a:lnTo>
                  <a:lnTo>
                    <a:pt x="1376171" y="6979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595884" y="2884932"/>
              <a:ext cx="1701164" cy="698500"/>
            </a:xfrm>
            <a:custGeom>
              <a:avLst/>
              <a:gdLst/>
              <a:ahLst/>
              <a:cxnLst/>
              <a:rect l="l" t="t" r="r" b="b"/>
              <a:pathLst>
                <a:path w="1701164" h="698500">
                  <a:moveTo>
                    <a:pt x="0" y="266700"/>
                  </a:moveTo>
                  <a:lnTo>
                    <a:pt x="850391" y="0"/>
                  </a:lnTo>
                  <a:lnTo>
                    <a:pt x="1700783" y="266700"/>
                  </a:lnTo>
                  <a:lnTo>
                    <a:pt x="1376171" y="697991"/>
                  </a:lnTo>
                  <a:lnTo>
                    <a:pt x="324611" y="697991"/>
                  </a:lnTo>
                  <a:lnTo>
                    <a:pt x="0" y="266700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088136" y="2176271"/>
              <a:ext cx="715010" cy="696595"/>
            </a:xfrm>
            <a:custGeom>
              <a:avLst/>
              <a:gdLst/>
              <a:ahLst/>
              <a:cxnLst/>
              <a:rect l="l" t="t" r="r" b="b"/>
              <a:pathLst>
                <a:path w="715010" h="696594">
                  <a:moveTo>
                    <a:pt x="577596" y="696468"/>
                  </a:moveTo>
                  <a:lnTo>
                    <a:pt x="135635" y="696468"/>
                  </a:lnTo>
                  <a:lnTo>
                    <a:pt x="0" y="266700"/>
                  </a:lnTo>
                  <a:lnTo>
                    <a:pt x="356615" y="0"/>
                  </a:lnTo>
                  <a:lnTo>
                    <a:pt x="714756" y="266700"/>
                  </a:lnTo>
                  <a:lnTo>
                    <a:pt x="577596" y="69646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088136" y="2176271"/>
              <a:ext cx="715010" cy="696595"/>
            </a:xfrm>
            <a:custGeom>
              <a:avLst/>
              <a:gdLst/>
              <a:ahLst/>
              <a:cxnLst/>
              <a:rect l="l" t="t" r="r" b="b"/>
              <a:pathLst>
                <a:path w="715010" h="696594">
                  <a:moveTo>
                    <a:pt x="714756" y="266700"/>
                  </a:moveTo>
                  <a:lnTo>
                    <a:pt x="356615" y="0"/>
                  </a:lnTo>
                  <a:lnTo>
                    <a:pt x="0" y="266700"/>
                  </a:lnTo>
                  <a:lnTo>
                    <a:pt x="135635" y="696468"/>
                  </a:lnTo>
                  <a:lnTo>
                    <a:pt x="577596" y="696468"/>
                  </a:lnTo>
                  <a:lnTo>
                    <a:pt x="714756" y="266700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54139" y="2176271"/>
              <a:ext cx="1974214" cy="1711960"/>
            </a:xfrm>
            <a:custGeom>
              <a:avLst/>
              <a:gdLst/>
              <a:ahLst/>
              <a:cxnLst/>
              <a:rect l="l" t="t" r="r" b="b"/>
              <a:pathLst>
                <a:path w="1974214" h="1711960">
                  <a:moveTo>
                    <a:pt x="1973592" y="1656600"/>
                  </a:moveTo>
                  <a:lnTo>
                    <a:pt x="1963140" y="1650504"/>
                  </a:lnTo>
                  <a:lnTo>
                    <a:pt x="1882152" y="1603260"/>
                  </a:lnTo>
                  <a:lnTo>
                    <a:pt x="1879104" y="1601736"/>
                  </a:lnTo>
                  <a:lnTo>
                    <a:pt x="1876056" y="1601736"/>
                  </a:lnTo>
                  <a:lnTo>
                    <a:pt x="1873008" y="1607832"/>
                  </a:lnTo>
                  <a:lnTo>
                    <a:pt x="1873008" y="1610880"/>
                  </a:lnTo>
                  <a:lnTo>
                    <a:pt x="1876056" y="1612404"/>
                  </a:lnTo>
                  <a:lnTo>
                    <a:pt x="1941537" y="1650504"/>
                  </a:lnTo>
                  <a:lnTo>
                    <a:pt x="59436" y="1650504"/>
                  </a:lnTo>
                  <a:lnTo>
                    <a:pt x="59436" y="27914"/>
                  </a:lnTo>
                  <a:lnTo>
                    <a:pt x="99060" y="96012"/>
                  </a:lnTo>
                  <a:lnTo>
                    <a:pt x="100584" y="99060"/>
                  </a:lnTo>
                  <a:lnTo>
                    <a:pt x="106680" y="99060"/>
                  </a:lnTo>
                  <a:lnTo>
                    <a:pt x="108204" y="97536"/>
                  </a:lnTo>
                  <a:lnTo>
                    <a:pt x="109728" y="92964"/>
                  </a:lnTo>
                  <a:lnTo>
                    <a:pt x="108204" y="91440"/>
                  </a:lnTo>
                  <a:lnTo>
                    <a:pt x="61087" y="10668"/>
                  </a:lnTo>
                  <a:lnTo>
                    <a:pt x="54864" y="0"/>
                  </a:lnTo>
                  <a:lnTo>
                    <a:pt x="1524" y="91440"/>
                  </a:lnTo>
                  <a:lnTo>
                    <a:pt x="0" y="92964"/>
                  </a:lnTo>
                  <a:lnTo>
                    <a:pt x="1524" y="97536"/>
                  </a:lnTo>
                  <a:lnTo>
                    <a:pt x="3048" y="99060"/>
                  </a:lnTo>
                  <a:lnTo>
                    <a:pt x="9144" y="99060"/>
                  </a:lnTo>
                  <a:lnTo>
                    <a:pt x="10668" y="96012"/>
                  </a:lnTo>
                  <a:lnTo>
                    <a:pt x="50292" y="27914"/>
                  </a:lnTo>
                  <a:lnTo>
                    <a:pt x="50292" y="1656588"/>
                  </a:lnTo>
                  <a:lnTo>
                    <a:pt x="54864" y="1656588"/>
                  </a:lnTo>
                  <a:lnTo>
                    <a:pt x="54864" y="1661172"/>
                  </a:lnTo>
                  <a:lnTo>
                    <a:pt x="1944154" y="1661172"/>
                  </a:lnTo>
                  <a:lnTo>
                    <a:pt x="1876056" y="1700796"/>
                  </a:lnTo>
                  <a:lnTo>
                    <a:pt x="1873008" y="1702320"/>
                  </a:lnTo>
                  <a:lnTo>
                    <a:pt x="1873008" y="1705368"/>
                  </a:lnTo>
                  <a:lnTo>
                    <a:pt x="1874520" y="1708416"/>
                  </a:lnTo>
                  <a:lnTo>
                    <a:pt x="1876056" y="1709940"/>
                  </a:lnTo>
                  <a:lnTo>
                    <a:pt x="1879104" y="1711464"/>
                  </a:lnTo>
                  <a:lnTo>
                    <a:pt x="1882152" y="1709940"/>
                  </a:lnTo>
                  <a:lnTo>
                    <a:pt x="1965744" y="1661172"/>
                  </a:lnTo>
                  <a:lnTo>
                    <a:pt x="1973592" y="16566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7505" y="2617657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6423" y="3295422"/>
            <a:ext cx="295275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</a:t>
            </a:r>
            <a:endParaRPr sz="2316" baseline="-20634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922" y="1853005"/>
            <a:ext cx="1924273" cy="15975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561314" y="3394948"/>
            <a:ext cx="1101538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44826">
              <a:spcBef>
                <a:spcPts val="79"/>
              </a:spcBef>
              <a:tabLst>
                <a:tab pos="828719" algn="l"/>
              </a:tabLst>
            </a:pP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1	</a:t>
            </a:r>
            <a:r>
              <a:rPr sz="2338" spc="-4" dirty="0">
                <a:latin typeface="Calibri"/>
                <a:cs typeface="Calibri"/>
              </a:rPr>
              <a:t>x</a:t>
            </a:r>
            <a:r>
              <a:rPr sz="2316" spc="-6" baseline="-20634" dirty="0">
                <a:latin typeface="Calibri"/>
                <a:cs typeface="Calibri"/>
              </a:rPr>
              <a:t>2</a:t>
            </a:r>
            <a:endParaRPr sz="2316" baseline="-20634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54806" y="2068157"/>
            <a:ext cx="4443132" cy="1558738"/>
            <a:chOff x="4869180" y="2343911"/>
            <a:chExt cx="5035550" cy="1766570"/>
          </a:xfrm>
        </p:grpSpPr>
        <p:sp>
          <p:nvSpPr>
            <p:cNvPr id="15" name="object 15"/>
            <p:cNvSpPr/>
            <p:nvPr/>
          </p:nvSpPr>
          <p:spPr>
            <a:xfrm>
              <a:off x="4882896" y="2357627"/>
              <a:ext cx="5008245" cy="1739264"/>
            </a:xfrm>
            <a:custGeom>
              <a:avLst/>
              <a:gdLst/>
              <a:ahLst/>
              <a:cxnLst/>
              <a:rect l="l" t="t" r="r" b="b"/>
              <a:pathLst>
                <a:path w="5008245" h="1739264">
                  <a:moveTo>
                    <a:pt x="0" y="0"/>
                  </a:moveTo>
                  <a:lnTo>
                    <a:pt x="5007864" y="0"/>
                  </a:lnTo>
                  <a:lnTo>
                    <a:pt x="5007864" y="1738883"/>
                  </a:lnTo>
                  <a:lnTo>
                    <a:pt x="0" y="1738883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3584" y="2609087"/>
              <a:ext cx="2720340" cy="12504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3211" y="2575559"/>
              <a:ext cx="1490472" cy="136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7606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67" y="555038"/>
            <a:ext cx="6706721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9" dirty="0"/>
              <a:t>Optimal	depth</a:t>
            </a:r>
            <a:r>
              <a:rPr sz="4236" spc="18" dirty="0"/>
              <a:t> </a:t>
            </a:r>
            <a:r>
              <a:rPr sz="4236" spc="-4" dirty="0"/>
              <a:t>in</a:t>
            </a:r>
            <a:r>
              <a:rPr sz="4236" spc="9" dirty="0"/>
              <a:t> </a:t>
            </a:r>
            <a:r>
              <a:rPr sz="4236" i="1" spc="13" dirty="0">
                <a:latin typeface="Calibri"/>
                <a:cs typeface="Calibri"/>
              </a:rPr>
              <a:t>generic</a:t>
            </a:r>
            <a:r>
              <a:rPr sz="4236" i="1" spc="-9" dirty="0">
                <a:latin typeface="Calibri"/>
                <a:cs typeface="Calibri"/>
              </a:rPr>
              <a:t> </a:t>
            </a:r>
            <a:r>
              <a:rPr sz="4236" spc="4" dirty="0"/>
              <a:t>nets</a:t>
            </a:r>
            <a:endParaRPr sz="423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9778" y="1565710"/>
            <a:ext cx="5774951" cy="2652868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53" dirty="0">
                <a:latin typeface="Calibri"/>
                <a:cs typeface="Calibri"/>
              </a:rPr>
              <a:t>We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look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spc="-26" dirty="0">
                <a:latin typeface="Calibri"/>
                <a:cs typeface="Calibri"/>
              </a:rPr>
              <a:t>at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22" dirty="0">
                <a:latin typeface="Calibri"/>
                <a:cs typeface="Calibri"/>
              </a:rPr>
              <a:t>different</a:t>
            </a:r>
            <a:r>
              <a:rPr sz="3088" spc="31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pattern: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-4" dirty="0">
                <a:latin typeface="Calibri"/>
                <a:cs typeface="Calibri"/>
              </a:rPr>
              <a:t>“worst</a:t>
            </a:r>
            <a:r>
              <a:rPr sz="2691" spc="-31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case”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decision</a:t>
            </a:r>
            <a:r>
              <a:rPr sz="2691" spc="-26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boundaries</a:t>
            </a:r>
            <a:endParaRPr sz="2691">
              <a:latin typeface="Calibri"/>
              <a:cs typeface="Calibri"/>
            </a:endParaRPr>
          </a:p>
          <a:p>
            <a:pPr lvl="1">
              <a:spcBef>
                <a:spcPts val="22"/>
              </a:spcBef>
              <a:buFont typeface="Arial MT"/>
              <a:buChar char="–"/>
            </a:pPr>
            <a:endParaRPr sz="3794">
              <a:latin typeface="Calibri"/>
              <a:cs typeface="Calibri"/>
            </a:endParaRPr>
          </a:p>
          <a:p>
            <a:pPr marL="344599" indent="-333953"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" dirty="0">
                <a:latin typeface="Calibri"/>
                <a:cs typeface="Calibri"/>
              </a:rPr>
              <a:t>For</a:t>
            </a:r>
            <a:r>
              <a:rPr sz="3088" dirty="0">
                <a:latin typeface="Calibri"/>
                <a:cs typeface="Calibri"/>
              </a:rPr>
              <a:t> </a:t>
            </a:r>
            <a:r>
              <a:rPr sz="3088" i="1" dirty="0">
                <a:latin typeface="Calibri"/>
                <a:cs typeface="Calibri"/>
              </a:rPr>
              <a:t>threshold-activation</a:t>
            </a:r>
            <a:r>
              <a:rPr sz="3088" i="1" spc="84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networks</a:t>
            </a:r>
            <a:endParaRPr sz="3088">
              <a:latin typeface="Calibri"/>
              <a:cs typeface="Calibri"/>
            </a:endParaRPr>
          </a:p>
          <a:p>
            <a:pPr marL="731783" lvl="1" indent="-277921">
              <a:spcBef>
                <a:spcPts val="706"/>
              </a:spcBef>
              <a:buFont typeface="Arial MT"/>
              <a:buChar char="–"/>
              <a:tabLst>
                <a:tab pos="732343" algn="l"/>
              </a:tabLst>
            </a:pPr>
            <a:r>
              <a:rPr sz="2691" spc="-4" dirty="0">
                <a:latin typeface="Calibri"/>
                <a:cs typeface="Calibri"/>
              </a:rPr>
              <a:t>Generalizes</a:t>
            </a:r>
            <a:r>
              <a:rPr sz="2691" spc="-22" dirty="0">
                <a:latin typeface="Calibri"/>
                <a:cs typeface="Calibri"/>
              </a:rPr>
              <a:t> </a:t>
            </a:r>
            <a:r>
              <a:rPr sz="2691" spc="-13" dirty="0">
                <a:latin typeface="Calibri"/>
                <a:cs typeface="Calibri"/>
              </a:rPr>
              <a:t>to</a:t>
            </a:r>
            <a:r>
              <a:rPr sz="2691" spc="-9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other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nets</a:t>
            </a:r>
            <a:endParaRPr sz="269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485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991103"/>
            <a:ext cx="7550524" cy="9700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44599" marR="4483" indent="-333953">
              <a:lnSpc>
                <a:spcPct val="100600"/>
              </a:lnSpc>
              <a:spcBef>
                <a:spcPts val="79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4" dirty="0">
                <a:latin typeface="Calibri"/>
                <a:cs typeface="Calibri"/>
              </a:rPr>
              <a:t>A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naïve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one-hidden-layer</a:t>
            </a:r>
            <a:r>
              <a:rPr sz="3088" spc="9" dirty="0">
                <a:latin typeface="Calibri"/>
                <a:cs typeface="Calibri"/>
              </a:rPr>
              <a:t> </a:t>
            </a:r>
            <a:r>
              <a:rPr sz="3088" spc="-13" dirty="0">
                <a:latin typeface="Calibri"/>
                <a:cs typeface="Calibri"/>
              </a:rPr>
              <a:t>neural</a:t>
            </a:r>
            <a:r>
              <a:rPr sz="3088" spc="40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will </a:t>
            </a:r>
            <a:r>
              <a:rPr sz="3088" spc="-688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require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infinite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hidden</a:t>
            </a:r>
            <a:r>
              <a:rPr sz="3088" spc="26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neurons</a:t>
            </a:r>
            <a:endParaRPr sz="308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27187" y="1577340"/>
            <a:ext cx="8416738" cy="2870947"/>
            <a:chOff x="304545" y="1787652"/>
            <a:chExt cx="9538970" cy="3253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20" y="1787652"/>
              <a:ext cx="4126694" cy="32537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18515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05967" y="3790188"/>
              <a:ext cx="1313815" cy="657225"/>
            </a:xfrm>
            <a:custGeom>
              <a:avLst/>
              <a:gdLst/>
              <a:ahLst/>
              <a:cxnLst/>
              <a:rect l="l" t="t" r="r" b="b"/>
              <a:pathLst>
                <a:path w="1313814" h="657225">
                  <a:moveTo>
                    <a:pt x="0" y="0"/>
                  </a:moveTo>
                  <a:lnTo>
                    <a:pt x="1313687" y="656843"/>
                  </a:lnTo>
                </a:path>
                <a:path w="1313814" h="657225">
                  <a:moveTo>
                    <a:pt x="562356" y="0"/>
                  </a:moveTo>
                  <a:lnTo>
                    <a:pt x="1313687" y="65684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7452" y="374903"/>
                  </a:move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8972" y="34152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320" y="6688"/>
                  </a:lnTo>
                  <a:lnTo>
                    <a:pt x="282109" y="25569"/>
                  </a:lnTo>
                  <a:lnTo>
                    <a:pt x="320040" y="54863"/>
                  </a:lnTo>
                  <a:lnTo>
                    <a:pt x="349334" y="92794"/>
                  </a:lnTo>
                  <a:lnTo>
                    <a:pt x="368215" y="137583"/>
                  </a:lnTo>
                  <a:lnTo>
                    <a:pt x="374904" y="187451"/>
                  </a:lnTo>
                  <a:lnTo>
                    <a:pt x="368215" y="237320"/>
                  </a:lnTo>
                  <a:lnTo>
                    <a:pt x="349334" y="282109"/>
                  </a:lnTo>
                  <a:lnTo>
                    <a:pt x="320040" y="320039"/>
                  </a:lnTo>
                  <a:lnTo>
                    <a:pt x="282109" y="349334"/>
                  </a:lnTo>
                  <a:lnTo>
                    <a:pt x="237320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495" y="3589020"/>
              <a:ext cx="121919" cy="1203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5967" y="3790188"/>
              <a:ext cx="4974590" cy="751840"/>
            </a:xfrm>
            <a:custGeom>
              <a:avLst/>
              <a:gdLst/>
              <a:ahLst/>
              <a:cxnLst/>
              <a:rect l="l" t="t" r="r" b="b"/>
              <a:pathLst>
                <a:path w="4974590" h="751839">
                  <a:moveTo>
                    <a:pt x="4410455" y="0"/>
                  </a:moveTo>
                  <a:lnTo>
                    <a:pt x="1313687" y="656843"/>
                  </a:lnTo>
                </a:path>
                <a:path w="4974590" h="751839">
                  <a:moveTo>
                    <a:pt x="4974335" y="0"/>
                  </a:moveTo>
                  <a:lnTo>
                    <a:pt x="1313687" y="656843"/>
                  </a:lnTo>
                </a:path>
                <a:path w="4974590" h="751839">
                  <a:moveTo>
                    <a:pt x="0" y="0"/>
                  </a:moveTo>
                  <a:lnTo>
                    <a:pt x="3753612" y="751331"/>
                  </a:lnTo>
                </a:path>
                <a:path w="4974590" h="751839">
                  <a:moveTo>
                    <a:pt x="562356" y="0"/>
                  </a:moveTo>
                  <a:lnTo>
                    <a:pt x="3753612" y="749808"/>
                  </a:lnTo>
                </a:path>
                <a:path w="4974590" h="751839">
                  <a:moveTo>
                    <a:pt x="4410455" y="0"/>
                  </a:moveTo>
                  <a:lnTo>
                    <a:pt x="3753612" y="751331"/>
                  </a:lnTo>
                </a:path>
                <a:path w="4974590" h="751839">
                  <a:moveTo>
                    <a:pt x="4974335" y="0"/>
                  </a:moveTo>
                  <a:lnTo>
                    <a:pt x="3753612" y="75133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1403" y="2552699"/>
              <a:ext cx="376555" cy="375285"/>
            </a:xfrm>
            <a:custGeom>
              <a:avLst/>
              <a:gdLst/>
              <a:ahLst/>
              <a:cxnLst/>
              <a:rect l="l" t="t" r="r" b="b"/>
              <a:pathLst>
                <a:path w="376555" h="375285">
                  <a:moveTo>
                    <a:pt x="0" y="187451"/>
                  </a:moveTo>
                  <a:lnTo>
                    <a:pt x="6688" y="137583"/>
                  </a:lnTo>
                  <a:lnTo>
                    <a:pt x="25569" y="92794"/>
                  </a:lnTo>
                  <a:lnTo>
                    <a:pt x="54864" y="54863"/>
                  </a:lnTo>
                  <a:lnTo>
                    <a:pt x="92794" y="25569"/>
                  </a:lnTo>
                  <a:lnTo>
                    <a:pt x="137583" y="6688"/>
                  </a:lnTo>
                  <a:lnTo>
                    <a:pt x="187452" y="0"/>
                  </a:lnTo>
                  <a:lnTo>
                    <a:pt x="237962" y="6688"/>
                  </a:lnTo>
                  <a:lnTo>
                    <a:pt x="283181" y="25569"/>
                  </a:lnTo>
                  <a:lnTo>
                    <a:pt x="321373" y="54863"/>
                  </a:lnTo>
                  <a:lnTo>
                    <a:pt x="350802" y="92794"/>
                  </a:lnTo>
                  <a:lnTo>
                    <a:pt x="369732" y="137583"/>
                  </a:lnTo>
                  <a:lnTo>
                    <a:pt x="376428" y="187451"/>
                  </a:lnTo>
                  <a:lnTo>
                    <a:pt x="369732" y="237320"/>
                  </a:lnTo>
                  <a:lnTo>
                    <a:pt x="350802" y="282109"/>
                  </a:lnTo>
                  <a:lnTo>
                    <a:pt x="321373" y="320039"/>
                  </a:lnTo>
                  <a:lnTo>
                    <a:pt x="283181" y="349334"/>
                  </a:lnTo>
                  <a:lnTo>
                    <a:pt x="237962" y="368215"/>
                  </a:lnTo>
                  <a:lnTo>
                    <a:pt x="187452" y="374903"/>
                  </a:lnTo>
                  <a:lnTo>
                    <a:pt x="137583" y="368215"/>
                  </a:lnTo>
                  <a:lnTo>
                    <a:pt x="92794" y="349334"/>
                  </a:lnTo>
                  <a:lnTo>
                    <a:pt x="54863" y="320039"/>
                  </a:lnTo>
                  <a:lnTo>
                    <a:pt x="25569" y="282109"/>
                  </a:lnTo>
                  <a:lnTo>
                    <a:pt x="6688" y="237320"/>
                  </a:lnTo>
                  <a:lnTo>
                    <a:pt x="0" y="187451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5967" y="2927603"/>
              <a:ext cx="4974590" cy="487680"/>
            </a:xfrm>
            <a:custGeom>
              <a:avLst/>
              <a:gdLst/>
              <a:ahLst/>
              <a:cxnLst/>
              <a:rect l="l" t="t" r="r" b="b"/>
              <a:pathLst>
                <a:path w="4974590" h="487679">
                  <a:moveTo>
                    <a:pt x="0" y="487680"/>
                  </a:moveTo>
                  <a:lnTo>
                    <a:pt x="2532888" y="0"/>
                  </a:lnTo>
                </a:path>
                <a:path w="4974590" h="487679">
                  <a:moveTo>
                    <a:pt x="562356" y="486156"/>
                  </a:moveTo>
                  <a:lnTo>
                    <a:pt x="2532888" y="0"/>
                  </a:lnTo>
                </a:path>
                <a:path w="4974590" h="487679">
                  <a:moveTo>
                    <a:pt x="2532888" y="0"/>
                  </a:moveTo>
                  <a:lnTo>
                    <a:pt x="4410455" y="487680"/>
                  </a:lnTo>
                </a:path>
                <a:path w="4974590" h="487679">
                  <a:moveTo>
                    <a:pt x="2532888" y="0"/>
                  </a:moveTo>
                  <a:lnTo>
                    <a:pt x="4974335" y="48768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88563" y="2065019"/>
              <a:ext cx="83820" cy="487680"/>
            </a:xfrm>
            <a:custGeom>
              <a:avLst/>
              <a:gdLst/>
              <a:ahLst/>
              <a:cxnLst/>
              <a:rect l="l" t="t" r="r" b="b"/>
              <a:pathLst>
                <a:path w="83819" h="487680">
                  <a:moveTo>
                    <a:pt x="0" y="83819"/>
                  </a:moveTo>
                  <a:lnTo>
                    <a:pt x="39624" y="0"/>
                  </a:lnTo>
                  <a:lnTo>
                    <a:pt x="76454" y="68580"/>
                  </a:lnTo>
                  <a:lnTo>
                    <a:pt x="51816" y="68580"/>
                  </a:lnTo>
                  <a:lnTo>
                    <a:pt x="30480" y="70104"/>
                  </a:lnTo>
                  <a:lnTo>
                    <a:pt x="30816" y="83259"/>
                  </a:lnTo>
                  <a:lnTo>
                    <a:pt x="0" y="83819"/>
                  </a:lnTo>
                  <a:close/>
                </a:path>
                <a:path w="83819" h="487680">
                  <a:moveTo>
                    <a:pt x="30816" y="83259"/>
                  </a:moveTo>
                  <a:lnTo>
                    <a:pt x="30480" y="70104"/>
                  </a:lnTo>
                  <a:lnTo>
                    <a:pt x="51816" y="68580"/>
                  </a:lnTo>
                  <a:lnTo>
                    <a:pt x="52127" y="82872"/>
                  </a:lnTo>
                  <a:lnTo>
                    <a:pt x="30816" y="83259"/>
                  </a:lnTo>
                  <a:close/>
                </a:path>
                <a:path w="83819" h="487680">
                  <a:moveTo>
                    <a:pt x="52127" y="82872"/>
                  </a:moveTo>
                  <a:lnTo>
                    <a:pt x="51816" y="68580"/>
                  </a:lnTo>
                  <a:lnTo>
                    <a:pt x="76454" y="68580"/>
                  </a:lnTo>
                  <a:lnTo>
                    <a:pt x="83820" y="82296"/>
                  </a:lnTo>
                  <a:lnTo>
                    <a:pt x="52127" y="82872"/>
                  </a:lnTo>
                  <a:close/>
                </a:path>
                <a:path w="83819" h="487680">
                  <a:moveTo>
                    <a:pt x="60960" y="487680"/>
                  </a:moveTo>
                  <a:lnTo>
                    <a:pt x="41148" y="487680"/>
                  </a:lnTo>
                  <a:lnTo>
                    <a:pt x="30816" y="83259"/>
                  </a:lnTo>
                  <a:lnTo>
                    <a:pt x="52127" y="82872"/>
                  </a:lnTo>
                  <a:lnTo>
                    <a:pt x="60960" y="487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5080" y="3589020"/>
              <a:ext cx="121920" cy="1203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056" y="3589020"/>
              <a:ext cx="120396" cy="1203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1507" y="3589020"/>
              <a:ext cx="120396" cy="1203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59" y="3589020"/>
              <a:ext cx="120396" cy="1203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6411" y="3589020"/>
              <a:ext cx="121919" cy="1203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3864" y="3589020"/>
              <a:ext cx="121919" cy="1203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1316" y="3589020"/>
              <a:ext cx="121919" cy="1203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219225" y="1891577"/>
            <a:ext cx="186018" cy="141392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838" dirty="0">
                <a:solidFill>
                  <a:srgbClr val="BF0000"/>
                </a:solidFill>
                <a:latin typeface="Cambria Math"/>
                <a:cs typeface="Cambria Math"/>
              </a:rPr>
              <a:t>𝑲</a:t>
            </a:r>
            <a:r>
              <a:rPr sz="838" spc="9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838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0787" y="1960116"/>
            <a:ext cx="13503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8" dirty="0">
                <a:solidFill>
                  <a:srgbClr val="BF0000"/>
                </a:solidFill>
                <a:latin typeface="Cambria Math"/>
                <a:cs typeface="Cambria Math"/>
              </a:rPr>
              <a:t>𝑵</a:t>
            </a:r>
            <a:endParaRPr sz="1147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33352" y="2186492"/>
            <a:ext cx="113179" cy="9525"/>
          </a:xfrm>
          <a:custGeom>
            <a:avLst/>
            <a:gdLst/>
            <a:ahLst/>
            <a:cxnLst/>
            <a:rect l="l" t="t" r="r" b="b"/>
            <a:pathLst>
              <a:path w="128269" h="10794">
                <a:moveTo>
                  <a:pt x="128016" y="10667"/>
                </a:moveTo>
                <a:lnTo>
                  <a:pt x="0" y="10667"/>
                </a:lnTo>
                <a:lnTo>
                  <a:pt x="0" y="0"/>
                </a:lnTo>
                <a:lnTo>
                  <a:pt x="128016" y="0"/>
                </a:lnTo>
                <a:lnTo>
                  <a:pt x="128016" y="10667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3182035" y="1999675"/>
            <a:ext cx="1041587" cy="442826"/>
          </a:xfrm>
          <a:prstGeom prst="rect">
            <a:avLst/>
          </a:prstGeom>
        </p:spPr>
        <p:txBody>
          <a:bodyPr vert="horz" wrap="square" lIns="0" tIns="85165" rIns="0" bIns="0" rtlCol="0">
            <a:spAutoFit/>
          </a:bodyPr>
          <a:lstStyle/>
          <a:p>
            <a:pPr marL="33619">
              <a:spcBef>
                <a:spcPts val="671"/>
              </a:spcBef>
            </a:pPr>
            <a:r>
              <a:rPr sz="1147" spc="913" dirty="0">
                <a:solidFill>
                  <a:srgbClr val="BF0000"/>
                </a:solidFill>
                <a:latin typeface="Cambria Math"/>
                <a:cs typeface="Cambria Math"/>
              </a:rPr>
              <a:t>Σ</a:t>
            </a:r>
            <a:r>
              <a:rPr sz="1147" spc="-62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-40" dirty="0">
                <a:solidFill>
                  <a:srgbClr val="BF0000"/>
                </a:solidFill>
                <a:latin typeface="Cambria Math"/>
                <a:cs typeface="Cambria Math"/>
              </a:rPr>
              <a:t>𝐲</a:t>
            </a:r>
            <a:r>
              <a:rPr sz="1257" spc="13" baseline="-14619" dirty="0">
                <a:solidFill>
                  <a:srgbClr val="BF0000"/>
                </a:solidFill>
                <a:latin typeface="Cambria Math"/>
                <a:cs typeface="Cambria Math"/>
              </a:rPr>
              <a:t>𝒊</a:t>
            </a:r>
            <a:r>
              <a:rPr sz="1257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257" spc="-92" baseline="-1461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9" dirty="0">
                <a:solidFill>
                  <a:srgbClr val="BF0000"/>
                </a:solidFill>
                <a:latin typeface="Cambria Math"/>
                <a:cs typeface="Cambria Math"/>
              </a:rPr>
              <a:t>−</a:t>
            </a:r>
            <a:r>
              <a:rPr sz="1147" spc="10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26" baseline="-38461" dirty="0">
                <a:solidFill>
                  <a:srgbClr val="BF0000"/>
                </a:solidFill>
                <a:latin typeface="Cambria Math"/>
                <a:cs typeface="Cambria Math"/>
              </a:rPr>
              <a:t>𝟐</a:t>
            </a:r>
            <a:r>
              <a:rPr sz="1721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721" spc="-139" baseline="-38461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&gt;</a:t>
            </a:r>
            <a:r>
              <a:rPr sz="1147" spc="79" dirty="0">
                <a:solidFill>
                  <a:srgbClr val="BF0000"/>
                </a:solidFill>
                <a:latin typeface="Cambria Math"/>
                <a:cs typeface="Cambria Math"/>
              </a:rPr>
              <a:t> </a:t>
            </a:r>
            <a:r>
              <a:rPr sz="1147" spc="13" dirty="0">
                <a:solidFill>
                  <a:srgbClr val="BF0000"/>
                </a:solidFill>
                <a:latin typeface="Cambria Math"/>
                <a:cs typeface="Cambria Math"/>
              </a:rPr>
              <a:t>𝟎?</a:t>
            </a:r>
            <a:endParaRPr sz="1147">
              <a:latin typeface="Cambria Math"/>
              <a:cs typeface="Cambria Math"/>
            </a:endParaRPr>
          </a:p>
          <a:p>
            <a:pPr marL="40343">
              <a:spcBef>
                <a:spcPts val="427"/>
              </a:spcBef>
            </a:pPr>
            <a:r>
              <a:rPr sz="838" spc="-4" dirty="0">
                <a:solidFill>
                  <a:srgbClr val="BF0000"/>
                </a:solidFill>
                <a:latin typeface="Cambria Math"/>
                <a:cs typeface="Cambria Math"/>
              </a:rPr>
              <a:t>𝒊=𝟏</a:t>
            </a:r>
            <a:endParaRPr sz="838">
              <a:latin typeface="Cambria Math"/>
              <a:cs typeface="Cambria Math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12127" y="2578473"/>
            <a:ext cx="4659406" cy="142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28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777" y="4991103"/>
            <a:ext cx="7755591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44599" indent="-333953">
              <a:spcBef>
                <a:spcPts val="101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49" dirty="0">
                <a:latin typeface="Calibri"/>
                <a:cs typeface="Calibri"/>
              </a:rPr>
              <a:t>Two</a:t>
            </a:r>
            <a:r>
              <a:rPr sz="3088" spc="1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hidden-layer</a:t>
            </a:r>
            <a:r>
              <a:rPr sz="3088" spc="44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network:</a:t>
            </a:r>
            <a:r>
              <a:rPr sz="3088" spc="18" dirty="0">
                <a:latin typeface="Calibri"/>
                <a:cs typeface="Calibri"/>
              </a:rPr>
              <a:t> </a:t>
            </a:r>
            <a:r>
              <a:rPr sz="3088" spc="9" dirty="0">
                <a:latin typeface="Calibri"/>
                <a:cs typeface="Calibri"/>
              </a:rPr>
              <a:t>56</a:t>
            </a:r>
            <a:r>
              <a:rPr sz="3088" spc="-13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hidden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neurons</a:t>
            </a:r>
            <a:endParaRPr sz="308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2723" y="1577340"/>
            <a:ext cx="3641201" cy="28709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21049" y="1577339"/>
            <a:ext cx="4386543" cy="2723029"/>
            <a:chOff x="524255" y="1787651"/>
            <a:chExt cx="4971415" cy="3086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4516" y="4698491"/>
              <a:ext cx="175260" cy="1752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36" y="3953255"/>
              <a:ext cx="175259" cy="176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395" y="3953255"/>
              <a:ext cx="175259" cy="176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855" y="3953255"/>
              <a:ext cx="175260" cy="1767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316" y="3953255"/>
              <a:ext cx="175260" cy="176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7775" y="3953255"/>
              <a:ext cx="175260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9235" y="3953255"/>
              <a:ext cx="175260" cy="176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0695" y="3953255"/>
              <a:ext cx="175260" cy="1767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00327" y="4096511"/>
              <a:ext cx="1594485" cy="620395"/>
            </a:xfrm>
            <a:custGeom>
              <a:avLst/>
              <a:gdLst/>
              <a:ahLst/>
              <a:cxnLst/>
              <a:rect l="l" t="t" r="r" b="b"/>
              <a:pathLst>
                <a:path w="1594485" h="620395">
                  <a:moveTo>
                    <a:pt x="71628" y="103632"/>
                  </a:moveTo>
                  <a:lnTo>
                    <a:pt x="68580" y="103632"/>
                  </a:lnTo>
                  <a:lnTo>
                    <a:pt x="67056" y="100584"/>
                  </a:lnTo>
                  <a:lnTo>
                    <a:pt x="0" y="19812"/>
                  </a:lnTo>
                  <a:lnTo>
                    <a:pt x="103632" y="1524"/>
                  </a:lnTo>
                  <a:lnTo>
                    <a:pt x="106680" y="0"/>
                  </a:lnTo>
                  <a:lnTo>
                    <a:pt x="109728" y="3048"/>
                  </a:lnTo>
                  <a:lnTo>
                    <a:pt x="109728" y="6096"/>
                  </a:lnTo>
                  <a:lnTo>
                    <a:pt x="111252" y="7620"/>
                  </a:lnTo>
                  <a:lnTo>
                    <a:pt x="108204" y="10668"/>
                  </a:lnTo>
                  <a:lnTo>
                    <a:pt x="105156" y="12192"/>
                  </a:lnTo>
                  <a:lnTo>
                    <a:pt x="67360" y="18288"/>
                  </a:lnTo>
                  <a:lnTo>
                    <a:pt x="10668" y="18288"/>
                  </a:lnTo>
                  <a:lnTo>
                    <a:pt x="7620" y="27432"/>
                  </a:lnTo>
                  <a:lnTo>
                    <a:pt x="25365" y="34082"/>
                  </a:lnTo>
                  <a:lnTo>
                    <a:pt x="74676" y="94488"/>
                  </a:lnTo>
                  <a:lnTo>
                    <a:pt x="76200" y="97536"/>
                  </a:lnTo>
                  <a:lnTo>
                    <a:pt x="76200" y="100584"/>
                  </a:lnTo>
                  <a:lnTo>
                    <a:pt x="73152" y="102108"/>
                  </a:lnTo>
                  <a:lnTo>
                    <a:pt x="71628" y="103632"/>
                  </a:lnTo>
                  <a:close/>
                </a:path>
                <a:path w="1594485" h="620395">
                  <a:moveTo>
                    <a:pt x="25365" y="34082"/>
                  </a:moveTo>
                  <a:lnTo>
                    <a:pt x="7620" y="27432"/>
                  </a:lnTo>
                  <a:lnTo>
                    <a:pt x="10668" y="18288"/>
                  </a:lnTo>
                  <a:lnTo>
                    <a:pt x="14738" y="19812"/>
                  </a:lnTo>
                  <a:lnTo>
                    <a:pt x="13716" y="19812"/>
                  </a:lnTo>
                  <a:lnTo>
                    <a:pt x="10668" y="27432"/>
                  </a:lnTo>
                  <a:lnTo>
                    <a:pt x="19936" y="27432"/>
                  </a:lnTo>
                  <a:lnTo>
                    <a:pt x="25365" y="34082"/>
                  </a:lnTo>
                  <a:close/>
                </a:path>
                <a:path w="1594485" h="620395">
                  <a:moveTo>
                    <a:pt x="27737" y="24678"/>
                  </a:moveTo>
                  <a:lnTo>
                    <a:pt x="10668" y="18288"/>
                  </a:lnTo>
                  <a:lnTo>
                    <a:pt x="67360" y="18288"/>
                  </a:lnTo>
                  <a:lnTo>
                    <a:pt x="27737" y="24678"/>
                  </a:lnTo>
                  <a:close/>
                </a:path>
                <a:path w="1594485" h="620395">
                  <a:moveTo>
                    <a:pt x="10668" y="27432"/>
                  </a:moveTo>
                  <a:lnTo>
                    <a:pt x="13716" y="19812"/>
                  </a:lnTo>
                  <a:lnTo>
                    <a:pt x="18858" y="26111"/>
                  </a:lnTo>
                  <a:lnTo>
                    <a:pt x="10668" y="27432"/>
                  </a:lnTo>
                  <a:close/>
                </a:path>
                <a:path w="1594485" h="620395">
                  <a:moveTo>
                    <a:pt x="18858" y="26111"/>
                  </a:moveTo>
                  <a:lnTo>
                    <a:pt x="13716" y="19812"/>
                  </a:lnTo>
                  <a:lnTo>
                    <a:pt x="14738" y="19812"/>
                  </a:lnTo>
                  <a:lnTo>
                    <a:pt x="27737" y="24678"/>
                  </a:lnTo>
                  <a:lnTo>
                    <a:pt x="18858" y="26111"/>
                  </a:lnTo>
                  <a:close/>
                </a:path>
                <a:path w="1594485" h="620395">
                  <a:moveTo>
                    <a:pt x="1589532" y="620268"/>
                  </a:moveTo>
                  <a:lnTo>
                    <a:pt x="25365" y="34082"/>
                  </a:lnTo>
                  <a:lnTo>
                    <a:pt x="18858" y="26111"/>
                  </a:lnTo>
                  <a:lnTo>
                    <a:pt x="27737" y="24678"/>
                  </a:lnTo>
                  <a:lnTo>
                    <a:pt x="1594104" y="611124"/>
                  </a:lnTo>
                  <a:lnTo>
                    <a:pt x="1589532" y="620268"/>
                  </a:lnTo>
                  <a:close/>
                </a:path>
                <a:path w="1594485" h="620395">
                  <a:moveTo>
                    <a:pt x="19936" y="27432"/>
                  </a:moveTo>
                  <a:lnTo>
                    <a:pt x="10668" y="27432"/>
                  </a:lnTo>
                  <a:lnTo>
                    <a:pt x="18858" y="26111"/>
                  </a:lnTo>
                  <a:lnTo>
                    <a:pt x="19936" y="2743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435" y="4698491"/>
              <a:ext cx="175259" cy="1752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156" y="3953255"/>
              <a:ext cx="175260" cy="1767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616" y="3953255"/>
              <a:ext cx="175260" cy="1767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076" y="3953255"/>
              <a:ext cx="175259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5" y="3953255"/>
              <a:ext cx="175259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7995" y="3953255"/>
              <a:ext cx="175259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455" y="3953255"/>
              <a:ext cx="175259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0916" y="3953255"/>
              <a:ext cx="175259" cy="1767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376" y="3953255"/>
              <a:ext cx="175259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3835" y="3953255"/>
              <a:ext cx="175259" cy="1767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00315" y="4087380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8956"/>
                  </a:moveTo>
                  <a:lnTo>
                    <a:pt x="3760393" y="25908"/>
                  </a:lnTo>
                  <a:lnTo>
                    <a:pt x="3668280" y="1524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7620"/>
                  </a:lnTo>
                  <a:lnTo>
                    <a:pt x="3662934" y="9144"/>
                  </a:lnTo>
                  <a:lnTo>
                    <a:pt x="3662184" y="10668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18" y="32029"/>
                  </a:lnTo>
                  <a:lnTo>
                    <a:pt x="3638880" y="58940"/>
                  </a:lnTo>
                  <a:lnTo>
                    <a:pt x="3638880" y="70446"/>
                  </a:lnTo>
                  <a:lnTo>
                    <a:pt x="2096871" y="619239"/>
                  </a:lnTo>
                  <a:lnTo>
                    <a:pt x="2097024" y="618744"/>
                  </a:lnTo>
                  <a:lnTo>
                    <a:pt x="1869567" y="554113"/>
                  </a:lnTo>
                  <a:lnTo>
                    <a:pt x="3638880" y="70446"/>
                  </a:lnTo>
                  <a:lnTo>
                    <a:pt x="3638880" y="58940"/>
                  </a:lnTo>
                  <a:lnTo>
                    <a:pt x="1848929" y="548259"/>
                  </a:lnTo>
                  <a:lnTo>
                    <a:pt x="30353" y="31496"/>
                  </a:lnTo>
                  <a:lnTo>
                    <a:pt x="105156" y="12192"/>
                  </a:lnTo>
                  <a:lnTo>
                    <a:pt x="108204" y="10668"/>
                  </a:lnTo>
                  <a:lnTo>
                    <a:pt x="109728" y="9144"/>
                  </a:lnTo>
                  <a:lnTo>
                    <a:pt x="108204" y="6096"/>
                  </a:lnTo>
                  <a:lnTo>
                    <a:pt x="108204" y="3048"/>
                  </a:lnTo>
                  <a:lnTo>
                    <a:pt x="105156" y="1524"/>
                  </a:lnTo>
                  <a:lnTo>
                    <a:pt x="102108" y="1524"/>
                  </a:lnTo>
                  <a:lnTo>
                    <a:pt x="10998" y="25996"/>
                  </a:lnTo>
                  <a:lnTo>
                    <a:pt x="10668" y="25908"/>
                  </a:lnTo>
                  <a:lnTo>
                    <a:pt x="10617" y="26098"/>
                  </a:lnTo>
                  <a:lnTo>
                    <a:pt x="0" y="28956"/>
                  </a:lnTo>
                  <a:lnTo>
                    <a:pt x="73152" y="105156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0772" y="105156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7536"/>
                  </a:lnTo>
                  <a:lnTo>
                    <a:pt x="28003" y="42367"/>
                  </a:lnTo>
                  <a:lnTo>
                    <a:pt x="1828241" y="553910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777"/>
                  </a:lnTo>
                  <a:lnTo>
                    <a:pt x="2093976" y="629412"/>
                  </a:lnTo>
                  <a:lnTo>
                    <a:pt x="2095373" y="624497"/>
                  </a:lnTo>
                  <a:lnTo>
                    <a:pt x="2097024" y="629412"/>
                  </a:lnTo>
                  <a:lnTo>
                    <a:pt x="3741458" y="44157"/>
                  </a:lnTo>
                  <a:lnTo>
                    <a:pt x="3689616" y="96012"/>
                  </a:lnTo>
                  <a:lnTo>
                    <a:pt x="3688092" y="99060"/>
                  </a:lnTo>
                  <a:lnTo>
                    <a:pt x="3688092" y="102108"/>
                  </a:lnTo>
                  <a:lnTo>
                    <a:pt x="3689616" y="103632"/>
                  </a:lnTo>
                  <a:lnTo>
                    <a:pt x="3691140" y="106680"/>
                  </a:lnTo>
                  <a:lnTo>
                    <a:pt x="3693414" y="106680"/>
                  </a:lnTo>
                  <a:lnTo>
                    <a:pt x="3694176" y="108204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9728"/>
                  </a:lnTo>
                  <a:lnTo>
                    <a:pt x="3771823" y="2904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255" y="3118104"/>
              <a:ext cx="176783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715" y="3118104"/>
              <a:ext cx="176784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175" y="3118104"/>
              <a:ext cx="176784" cy="1767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2648" y="3281172"/>
              <a:ext cx="439420" cy="710565"/>
            </a:xfrm>
            <a:custGeom>
              <a:avLst/>
              <a:gdLst/>
              <a:ahLst/>
              <a:cxnLst/>
              <a:rect l="l" t="t" r="r" b="b"/>
              <a:pathLst>
                <a:path w="439419" h="710564">
                  <a:moveTo>
                    <a:pt x="10667" y="111251"/>
                  </a:moveTo>
                  <a:lnTo>
                    <a:pt x="4572" y="111251"/>
                  </a:lnTo>
                  <a:lnTo>
                    <a:pt x="3048" y="109727"/>
                  </a:lnTo>
                  <a:lnTo>
                    <a:pt x="3004" y="105155"/>
                  </a:lnTo>
                  <a:lnTo>
                    <a:pt x="0" y="0"/>
                  </a:lnTo>
                  <a:lnTo>
                    <a:pt x="11453" y="6096"/>
                  </a:lnTo>
                  <a:lnTo>
                    <a:pt x="10667" y="6096"/>
                  </a:lnTo>
                  <a:lnTo>
                    <a:pt x="1524" y="12191"/>
                  </a:lnTo>
                  <a:lnTo>
                    <a:pt x="11268" y="28075"/>
                  </a:lnTo>
                  <a:lnTo>
                    <a:pt x="13715" y="105155"/>
                  </a:lnTo>
                  <a:lnTo>
                    <a:pt x="13715" y="108203"/>
                  </a:lnTo>
                  <a:lnTo>
                    <a:pt x="10667" y="111251"/>
                  </a:lnTo>
                  <a:close/>
                </a:path>
                <a:path w="439419" h="710564">
                  <a:moveTo>
                    <a:pt x="11268" y="28075"/>
                  </a:moveTo>
                  <a:lnTo>
                    <a:pt x="1524" y="12191"/>
                  </a:lnTo>
                  <a:lnTo>
                    <a:pt x="10667" y="6096"/>
                  </a:lnTo>
                  <a:lnTo>
                    <a:pt x="12538" y="9144"/>
                  </a:lnTo>
                  <a:lnTo>
                    <a:pt x="10667" y="9144"/>
                  </a:lnTo>
                  <a:lnTo>
                    <a:pt x="3048" y="13715"/>
                  </a:lnTo>
                  <a:lnTo>
                    <a:pt x="10947" y="17947"/>
                  </a:lnTo>
                  <a:lnTo>
                    <a:pt x="11268" y="28075"/>
                  </a:lnTo>
                  <a:close/>
                </a:path>
                <a:path w="439419" h="710564">
                  <a:moveTo>
                    <a:pt x="91439" y="60959"/>
                  </a:moveTo>
                  <a:lnTo>
                    <a:pt x="88391" y="59435"/>
                  </a:lnTo>
                  <a:lnTo>
                    <a:pt x="21362" y="23527"/>
                  </a:lnTo>
                  <a:lnTo>
                    <a:pt x="10667" y="6096"/>
                  </a:lnTo>
                  <a:lnTo>
                    <a:pt x="11453" y="6096"/>
                  </a:lnTo>
                  <a:lnTo>
                    <a:pt x="94487" y="50291"/>
                  </a:lnTo>
                  <a:lnTo>
                    <a:pt x="96011" y="51815"/>
                  </a:lnTo>
                  <a:lnTo>
                    <a:pt x="97535" y="54863"/>
                  </a:lnTo>
                  <a:lnTo>
                    <a:pt x="96011" y="57911"/>
                  </a:lnTo>
                  <a:lnTo>
                    <a:pt x="94487" y="59435"/>
                  </a:lnTo>
                  <a:lnTo>
                    <a:pt x="91439" y="60959"/>
                  </a:lnTo>
                  <a:close/>
                </a:path>
                <a:path w="439419" h="710564">
                  <a:moveTo>
                    <a:pt x="10947" y="17947"/>
                  </a:moveTo>
                  <a:lnTo>
                    <a:pt x="3048" y="13715"/>
                  </a:lnTo>
                  <a:lnTo>
                    <a:pt x="10667" y="9144"/>
                  </a:lnTo>
                  <a:lnTo>
                    <a:pt x="10947" y="17947"/>
                  </a:lnTo>
                  <a:close/>
                </a:path>
                <a:path w="439419" h="710564">
                  <a:moveTo>
                    <a:pt x="21362" y="23527"/>
                  </a:moveTo>
                  <a:lnTo>
                    <a:pt x="10947" y="17947"/>
                  </a:lnTo>
                  <a:lnTo>
                    <a:pt x="10667" y="9144"/>
                  </a:lnTo>
                  <a:lnTo>
                    <a:pt x="12538" y="9144"/>
                  </a:lnTo>
                  <a:lnTo>
                    <a:pt x="21362" y="23527"/>
                  </a:lnTo>
                  <a:close/>
                </a:path>
                <a:path w="439419" h="710564">
                  <a:moveTo>
                    <a:pt x="429768" y="710184"/>
                  </a:moveTo>
                  <a:lnTo>
                    <a:pt x="11268" y="28075"/>
                  </a:lnTo>
                  <a:lnTo>
                    <a:pt x="10947" y="17947"/>
                  </a:lnTo>
                  <a:lnTo>
                    <a:pt x="21362" y="23527"/>
                  </a:lnTo>
                  <a:lnTo>
                    <a:pt x="438912" y="704088"/>
                  </a:lnTo>
                  <a:lnTo>
                    <a:pt x="429768" y="71018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635" y="3118104"/>
              <a:ext cx="176784" cy="1767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0096" y="3118104"/>
              <a:ext cx="176784" cy="1767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1555" y="3118104"/>
              <a:ext cx="176784" cy="1767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016" y="3118104"/>
              <a:ext cx="176784" cy="1767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4476" y="3118104"/>
              <a:ext cx="176784" cy="1767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5935" y="3118104"/>
              <a:ext cx="176784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7395" y="3118104"/>
              <a:ext cx="176784" cy="1767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856" y="3118104"/>
              <a:ext cx="176784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0316" y="3118104"/>
              <a:ext cx="176783" cy="1767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1776" y="3118104"/>
              <a:ext cx="176783" cy="176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3235" y="3118104"/>
              <a:ext cx="176783" cy="1767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4695" y="3118104"/>
              <a:ext cx="176783" cy="1767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6155" y="3118104"/>
              <a:ext cx="176783" cy="1767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4567" y="3118104"/>
              <a:ext cx="176783" cy="1767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6027" y="3118104"/>
              <a:ext cx="176783" cy="1767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7488" y="3118104"/>
              <a:ext cx="176783" cy="17678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8760" y="3118104"/>
              <a:ext cx="176783" cy="1767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2635" y="3241547"/>
              <a:ext cx="4794885" cy="753110"/>
            </a:xfrm>
            <a:custGeom>
              <a:avLst/>
              <a:gdLst/>
              <a:ahLst/>
              <a:cxnLst/>
              <a:rect l="l" t="t" r="r" b="b"/>
              <a:pathLst>
                <a:path w="4794885" h="753110">
                  <a:moveTo>
                    <a:pt x="4794516" y="39624"/>
                  </a:moveTo>
                  <a:lnTo>
                    <a:pt x="4786592" y="36576"/>
                  </a:lnTo>
                  <a:lnTo>
                    <a:pt x="4765675" y="28536"/>
                  </a:lnTo>
                  <a:lnTo>
                    <a:pt x="4765675" y="50444"/>
                  </a:lnTo>
                  <a:lnTo>
                    <a:pt x="4737151" y="73736"/>
                  </a:lnTo>
                  <a:lnTo>
                    <a:pt x="4738509" y="54851"/>
                  </a:lnTo>
                  <a:lnTo>
                    <a:pt x="4765675" y="50444"/>
                  </a:lnTo>
                  <a:lnTo>
                    <a:pt x="4765675" y="28536"/>
                  </a:lnTo>
                  <a:lnTo>
                    <a:pt x="4765027" y="28295"/>
                  </a:lnTo>
                  <a:lnTo>
                    <a:pt x="4765027" y="39382"/>
                  </a:lnTo>
                  <a:lnTo>
                    <a:pt x="4739335" y="43561"/>
                  </a:lnTo>
                  <a:lnTo>
                    <a:pt x="4740287" y="30314"/>
                  </a:lnTo>
                  <a:lnTo>
                    <a:pt x="4765027" y="39382"/>
                  </a:lnTo>
                  <a:lnTo>
                    <a:pt x="4765027" y="28295"/>
                  </a:lnTo>
                  <a:lnTo>
                    <a:pt x="4741113" y="19088"/>
                  </a:lnTo>
                  <a:lnTo>
                    <a:pt x="4741176" y="18288"/>
                  </a:lnTo>
                  <a:lnTo>
                    <a:pt x="4740211" y="18745"/>
                  </a:lnTo>
                  <a:lnTo>
                    <a:pt x="4729048" y="14452"/>
                  </a:lnTo>
                  <a:lnTo>
                    <a:pt x="4729048" y="44551"/>
                  </a:lnTo>
                  <a:lnTo>
                    <a:pt x="4728984" y="45237"/>
                  </a:lnTo>
                  <a:lnTo>
                    <a:pt x="4728527" y="45313"/>
                  </a:lnTo>
                  <a:lnTo>
                    <a:pt x="4729048" y="44551"/>
                  </a:lnTo>
                  <a:lnTo>
                    <a:pt x="4729048" y="14452"/>
                  </a:lnTo>
                  <a:lnTo>
                    <a:pt x="4695456" y="1524"/>
                  </a:lnTo>
                  <a:lnTo>
                    <a:pt x="4692408" y="0"/>
                  </a:lnTo>
                  <a:lnTo>
                    <a:pt x="4689360" y="1524"/>
                  </a:lnTo>
                  <a:lnTo>
                    <a:pt x="4687836" y="4572"/>
                  </a:lnTo>
                  <a:lnTo>
                    <a:pt x="4687836" y="7620"/>
                  </a:lnTo>
                  <a:lnTo>
                    <a:pt x="4689360" y="10668"/>
                  </a:lnTo>
                  <a:lnTo>
                    <a:pt x="4690884" y="12192"/>
                  </a:lnTo>
                  <a:lnTo>
                    <a:pt x="4726521" y="25273"/>
                  </a:lnTo>
                  <a:lnTo>
                    <a:pt x="4720056" y="28359"/>
                  </a:lnTo>
                  <a:lnTo>
                    <a:pt x="4720056" y="40424"/>
                  </a:lnTo>
                  <a:lnTo>
                    <a:pt x="4715256" y="47459"/>
                  </a:lnTo>
                  <a:lnTo>
                    <a:pt x="4706696" y="48856"/>
                  </a:lnTo>
                  <a:lnTo>
                    <a:pt x="4706696" y="60020"/>
                  </a:lnTo>
                  <a:lnTo>
                    <a:pt x="4256392" y="720344"/>
                  </a:lnTo>
                  <a:lnTo>
                    <a:pt x="2439759" y="427786"/>
                  </a:lnTo>
                  <a:lnTo>
                    <a:pt x="4643704" y="70243"/>
                  </a:lnTo>
                  <a:lnTo>
                    <a:pt x="4645164" y="73152"/>
                  </a:lnTo>
                  <a:lnTo>
                    <a:pt x="4648212" y="74676"/>
                  </a:lnTo>
                  <a:lnTo>
                    <a:pt x="4649736" y="73152"/>
                  </a:lnTo>
                  <a:lnTo>
                    <a:pt x="4662589" y="67170"/>
                  </a:lnTo>
                  <a:lnTo>
                    <a:pt x="4706696" y="60020"/>
                  </a:lnTo>
                  <a:lnTo>
                    <a:pt x="4706696" y="48856"/>
                  </a:lnTo>
                  <a:lnTo>
                    <a:pt x="4699406" y="50038"/>
                  </a:lnTo>
                  <a:lnTo>
                    <a:pt x="4720056" y="40424"/>
                  </a:lnTo>
                  <a:lnTo>
                    <a:pt x="4720056" y="28359"/>
                  </a:lnTo>
                  <a:lnTo>
                    <a:pt x="4661636" y="56172"/>
                  </a:lnTo>
                  <a:lnTo>
                    <a:pt x="2405634" y="422287"/>
                  </a:lnTo>
                  <a:lnTo>
                    <a:pt x="28549" y="39458"/>
                  </a:lnTo>
                  <a:lnTo>
                    <a:pt x="36055" y="36576"/>
                  </a:lnTo>
                  <a:lnTo>
                    <a:pt x="103632" y="10668"/>
                  </a:lnTo>
                  <a:lnTo>
                    <a:pt x="105156" y="10668"/>
                  </a:lnTo>
                  <a:lnTo>
                    <a:pt x="106680" y="7620"/>
                  </a:lnTo>
                  <a:lnTo>
                    <a:pt x="106680" y="4572"/>
                  </a:lnTo>
                  <a:lnTo>
                    <a:pt x="105156" y="1524"/>
                  </a:lnTo>
                  <a:lnTo>
                    <a:pt x="102108" y="0"/>
                  </a:lnTo>
                  <a:lnTo>
                    <a:pt x="99060" y="1524"/>
                  </a:lnTo>
                  <a:lnTo>
                    <a:pt x="0" y="39624"/>
                  </a:lnTo>
                  <a:lnTo>
                    <a:pt x="9169" y="47104"/>
                  </a:lnTo>
                  <a:lnTo>
                    <a:pt x="9144" y="47244"/>
                  </a:lnTo>
                  <a:lnTo>
                    <a:pt x="9410" y="47294"/>
                  </a:lnTo>
                  <a:lnTo>
                    <a:pt x="82296" y="106680"/>
                  </a:lnTo>
                  <a:lnTo>
                    <a:pt x="83820" y="108204"/>
                  </a:lnTo>
                  <a:lnTo>
                    <a:pt x="88392" y="108204"/>
                  </a:lnTo>
                  <a:lnTo>
                    <a:pt x="89916" y="106680"/>
                  </a:lnTo>
                  <a:lnTo>
                    <a:pt x="91440" y="103632"/>
                  </a:lnTo>
                  <a:lnTo>
                    <a:pt x="91440" y="100584"/>
                  </a:lnTo>
                  <a:lnTo>
                    <a:pt x="88392" y="99060"/>
                  </a:lnTo>
                  <a:lnTo>
                    <a:pt x="30594" y="50698"/>
                  </a:lnTo>
                  <a:lnTo>
                    <a:pt x="2374493" y="427342"/>
                  </a:lnTo>
                  <a:lnTo>
                    <a:pt x="434352" y="742188"/>
                  </a:lnTo>
                  <a:lnTo>
                    <a:pt x="435876" y="752856"/>
                  </a:lnTo>
                  <a:lnTo>
                    <a:pt x="2408656" y="432828"/>
                  </a:lnTo>
                  <a:lnTo>
                    <a:pt x="4258056" y="729996"/>
                  </a:lnTo>
                  <a:lnTo>
                    <a:pt x="4258894" y="724966"/>
                  </a:lnTo>
                  <a:lnTo>
                    <a:pt x="4264164" y="728472"/>
                  </a:lnTo>
                  <a:lnTo>
                    <a:pt x="4720006" y="57861"/>
                  </a:lnTo>
                  <a:lnTo>
                    <a:pt x="4728108" y="56540"/>
                  </a:lnTo>
                  <a:lnTo>
                    <a:pt x="4726051" y="82791"/>
                  </a:lnTo>
                  <a:lnTo>
                    <a:pt x="4706124" y="99060"/>
                  </a:lnTo>
                  <a:lnTo>
                    <a:pt x="4703076" y="100584"/>
                  </a:lnTo>
                  <a:lnTo>
                    <a:pt x="4703076" y="103632"/>
                  </a:lnTo>
                  <a:lnTo>
                    <a:pt x="4704600" y="106680"/>
                  </a:lnTo>
                  <a:lnTo>
                    <a:pt x="4706124" y="108204"/>
                  </a:lnTo>
                  <a:lnTo>
                    <a:pt x="4710696" y="108204"/>
                  </a:lnTo>
                  <a:lnTo>
                    <a:pt x="4712220" y="106680"/>
                  </a:lnTo>
                  <a:lnTo>
                    <a:pt x="4725009" y="96266"/>
                  </a:lnTo>
                  <a:lnTo>
                    <a:pt x="4722888" y="123444"/>
                  </a:lnTo>
                  <a:lnTo>
                    <a:pt x="4722888" y="126492"/>
                  </a:lnTo>
                  <a:lnTo>
                    <a:pt x="4725936" y="128016"/>
                  </a:lnTo>
                  <a:lnTo>
                    <a:pt x="4732032" y="128016"/>
                  </a:lnTo>
                  <a:lnTo>
                    <a:pt x="4733556" y="126492"/>
                  </a:lnTo>
                  <a:lnTo>
                    <a:pt x="4733556" y="123444"/>
                  </a:lnTo>
                  <a:lnTo>
                    <a:pt x="4736173" y="87160"/>
                  </a:lnTo>
                  <a:lnTo>
                    <a:pt x="4785106" y="47294"/>
                  </a:lnTo>
                  <a:lnTo>
                    <a:pt x="4785372" y="47244"/>
                  </a:lnTo>
                  <a:lnTo>
                    <a:pt x="4785322" y="47117"/>
                  </a:lnTo>
                  <a:lnTo>
                    <a:pt x="4794516" y="3962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4264" y="2196083"/>
              <a:ext cx="176784" cy="17678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1124" y="1787651"/>
              <a:ext cx="4798060" cy="1350645"/>
            </a:xfrm>
            <a:custGeom>
              <a:avLst/>
              <a:gdLst/>
              <a:ahLst/>
              <a:cxnLst/>
              <a:rect l="l" t="t" r="r" b="b"/>
              <a:pathLst>
                <a:path w="4798060" h="1350645">
                  <a:moveTo>
                    <a:pt x="2351532" y="571500"/>
                  </a:moveTo>
                  <a:lnTo>
                    <a:pt x="2344128" y="569988"/>
                  </a:lnTo>
                  <a:lnTo>
                    <a:pt x="2247900" y="550164"/>
                  </a:lnTo>
                  <a:lnTo>
                    <a:pt x="2244852" y="548640"/>
                  </a:lnTo>
                  <a:lnTo>
                    <a:pt x="2241804" y="550164"/>
                  </a:lnTo>
                  <a:lnTo>
                    <a:pt x="2241804" y="556260"/>
                  </a:lnTo>
                  <a:lnTo>
                    <a:pt x="2243328" y="559308"/>
                  </a:lnTo>
                  <a:lnTo>
                    <a:pt x="2246376" y="559308"/>
                  </a:lnTo>
                  <a:lnTo>
                    <a:pt x="2321623" y="576300"/>
                  </a:lnTo>
                  <a:lnTo>
                    <a:pt x="0" y="1339608"/>
                  </a:lnTo>
                  <a:lnTo>
                    <a:pt x="3048" y="1350276"/>
                  </a:lnTo>
                  <a:lnTo>
                    <a:pt x="2325967" y="585038"/>
                  </a:lnTo>
                  <a:lnTo>
                    <a:pt x="2273808" y="644652"/>
                  </a:lnTo>
                  <a:lnTo>
                    <a:pt x="2272284" y="646188"/>
                  </a:lnTo>
                  <a:lnTo>
                    <a:pt x="2272284" y="649236"/>
                  </a:lnTo>
                  <a:lnTo>
                    <a:pt x="2276856" y="653796"/>
                  </a:lnTo>
                  <a:lnTo>
                    <a:pt x="2279904" y="653796"/>
                  </a:lnTo>
                  <a:lnTo>
                    <a:pt x="2281428" y="650748"/>
                  </a:lnTo>
                  <a:lnTo>
                    <a:pt x="2343442" y="580644"/>
                  </a:lnTo>
                  <a:lnTo>
                    <a:pt x="2351532" y="571500"/>
                  </a:lnTo>
                  <a:close/>
                </a:path>
                <a:path w="4798060" h="1350645">
                  <a:moveTo>
                    <a:pt x="2406383" y="94488"/>
                  </a:moveTo>
                  <a:lnTo>
                    <a:pt x="2404859" y="91440"/>
                  </a:lnTo>
                  <a:lnTo>
                    <a:pt x="2357742" y="10668"/>
                  </a:lnTo>
                  <a:lnTo>
                    <a:pt x="2357615" y="10452"/>
                  </a:lnTo>
                  <a:lnTo>
                    <a:pt x="2357615" y="13716"/>
                  </a:lnTo>
                  <a:lnTo>
                    <a:pt x="2357615" y="21577"/>
                  </a:lnTo>
                  <a:lnTo>
                    <a:pt x="2351519" y="21577"/>
                  </a:lnTo>
                  <a:lnTo>
                    <a:pt x="2346947" y="13716"/>
                  </a:lnTo>
                  <a:lnTo>
                    <a:pt x="2356091" y="13716"/>
                  </a:lnTo>
                  <a:lnTo>
                    <a:pt x="2357615" y="13716"/>
                  </a:lnTo>
                  <a:lnTo>
                    <a:pt x="2357615" y="10452"/>
                  </a:lnTo>
                  <a:lnTo>
                    <a:pt x="2351519" y="0"/>
                  </a:lnTo>
                  <a:lnTo>
                    <a:pt x="2298179" y="91440"/>
                  </a:lnTo>
                  <a:lnTo>
                    <a:pt x="2296655" y="94488"/>
                  </a:lnTo>
                  <a:lnTo>
                    <a:pt x="2298179" y="97536"/>
                  </a:lnTo>
                  <a:lnTo>
                    <a:pt x="2299703" y="99072"/>
                  </a:lnTo>
                  <a:lnTo>
                    <a:pt x="2302751" y="100596"/>
                  </a:lnTo>
                  <a:lnTo>
                    <a:pt x="2305799" y="99072"/>
                  </a:lnTo>
                  <a:lnTo>
                    <a:pt x="2307323" y="97536"/>
                  </a:lnTo>
                  <a:lnTo>
                    <a:pt x="2346947" y="29438"/>
                  </a:lnTo>
                  <a:lnTo>
                    <a:pt x="2346947" y="422148"/>
                  </a:lnTo>
                  <a:lnTo>
                    <a:pt x="2357615" y="422148"/>
                  </a:lnTo>
                  <a:lnTo>
                    <a:pt x="2357615" y="32054"/>
                  </a:lnTo>
                  <a:lnTo>
                    <a:pt x="2395715" y="97536"/>
                  </a:lnTo>
                  <a:lnTo>
                    <a:pt x="2397239" y="99072"/>
                  </a:lnTo>
                  <a:lnTo>
                    <a:pt x="2400287" y="100596"/>
                  </a:lnTo>
                  <a:lnTo>
                    <a:pt x="2406383" y="97536"/>
                  </a:lnTo>
                  <a:lnTo>
                    <a:pt x="2406383" y="94488"/>
                  </a:lnTo>
                  <a:close/>
                </a:path>
                <a:path w="4798060" h="1350645">
                  <a:moveTo>
                    <a:pt x="4797552" y="1339608"/>
                  </a:moveTo>
                  <a:lnTo>
                    <a:pt x="2379954" y="575119"/>
                  </a:lnTo>
                  <a:lnTo>
                    <a:pt x="2402687" y="569988"/>
                  </a:lnTo>
                  <a:lnTo>
                    <a:pt x="2456688" y="557796"/>
                  </a:lnTo>
                  <a:lnTo>
                    <a:pt x="2459736" y="557796"/>
                  </a:lnTo>
                  <a:lnTo>
                    <a:pt x="2461260" y="554748"/>
                  </a:lnTo>
                  <a:lnTo>
                    <a:pt x="2461260" y="550164"/>
                  </a:lnTo>
                  <a:lnTo>
                    <a:pt x="2458212" y="547116"/>
                  </a:lnTo>
                  <a:lnTo>
                    <a:pt x="2455164" y="548640"/>
                  </a:lnTo>
                  <a:lnTo>
                    <a:pt x="2351532" y="571500"/>
                  </a:lnTo>
                  <a:lnTo>
                    <a:pt x="2423160" y="650748"/>
                  </a:lnTo>
                  <a:lnTo>
                    <a:pt x="2424684" y="652284"/>
                  </a:lnTo>
                  <a:lnTo>
                    <a:pt x="2427732" y="652284"/>
                  </a:lnTo>
                  <a:lnTo>
                    <a:pt x="2430780" y="650748"/>
                  </a:lnTo>
                  <a:lnTo>
                    <a:pt x="2432304" y="649236"/>
                  </a:lnTo>
                  <a:lnTo>
                    <a:pt x="2432304" y="644652"/>
                  </a:lnTo>
                  <a:lnTo>
                    <a:pt x="2430780" y="643140"/>
                  </a:lnTo>
                  <a:lnTo>
                    <a:pt x="2376919" y="584276"/>
                  </a:lnTo>
                  <a:lnTo>
                    <a:pt x="4794504" y="1350276"/>
                  </a:lnTo>
                  <a:lnTo>
                    <a:pt x="4797552" y="133960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295839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384367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81124" y="4893977"/>
            <a:ext cx="7787528" cy="1089941"/>
          </a:xfrm>
          <a:prstGeom prst="rect">
            <a:avLst/>
          </a:prstGeom>
        </p:spPr>
        <p:txBody>
          <a:bodyPr vert="horz" wrap="square" lIns="0" tIns="109818" rIns="0" bIns="0" rtlCol="0">
            <a:spAutoFit/>
          </a:bodyPr>
          <a:lstStyle/>
          <a:p>
            <a:pPr marL="344599" indent="-333953">
              <a:spcBef>
                <a:spcPts val="865"/>
              </a:spcBef>
              <a:buFont typeface="Arial MT"/>
              <a:buChar char="•"/>
              <a:tabLst>
                <a:tab pos="344039" algn="l"/>
                <a:tab pos="345160" algn="l"/>
              </a:tabLst>
            </a:pPr>
            <a:r>
              <a:rPr sz="3088" spc="-13" dirty="0">
                <a:latin typeface="Calibri"/>
                <a:cs typeface="Calibri"/>
              </a:rPr>
              <a:t>Two-hidden-layer</a:t>
            </a:r>
            <a:r>
              <a:rPr sz="3088" spc="49" dirty="0">
                <a:latin typeface="Calibri"/>
                <a:cs typeface="Calibri"/>
              </a:rPr>
              <a:t> </a:t>
            </a:r>
            <a:r>
              <a:rPr sz="3088" spc="-9" dirty="0">
                <a:latin typeface="Calibri"/>
                <a:cs typeface="Calibri"/>
              </a:rPr>
              <a:t>network:</a:t>
            </a:r>
            <a:r>
              <a:rPr sz="3088" spc="53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56</a:t>
            </a:r>
            <a:r>
              <a:rPr sz="3088" spc="22" dirty="0">
                <a:latin typeface="Calibri"/>
                <a:cs typeface="Calibri"/>
              </a:rPr>
              <a:t> </a:t>
            </a:r>
            <a:r>
              <a:rPr sz="3088" dirty="0">
                <a:latin typeface="Calibri"/>
                <a:cs typeface="Calibri"/>
              </a:rPr>
              <a:t>hidden</a:t>
            </a:r>
            <a:r>
              <a:rPr sz="3088" spc="57" dirty="0">
                <a:latin typeface="Calibri"/>
                <a:cs typeface="Calibri"/>
              </a:rPr>
              <a:t> </a:t>
            </a:r>
            <a:r>
              <a:rPr sz="3088" spc="-4" dirty="0">
                <a:latin typeface="Calibri"/>
                <a:cs typeface="Calibri"/>
              </a:rPr>
              <a:t>neurons</a:t>
            </a:r>
            <a:endParaRPr sz="3088">
              <a:latin typeface="Calibri"/>
              <a:cs typeface="Calibri"/>
            </a:endParaRPr>
          </a:p>
          <a:p>
            <a:pPr marL="454422">
              <a:spcBef>
                <a:spcPts val="706"/>
              </a:spcBef>
            </a:pPr>
            <a:r>
              <a:rPr sz="2691" spc="13" dirty="0">
                <a:latin typeface="Arial MT"/>
                <a:cs typeface="Arial MT"/>
              </a:rPr>
              <a:t>–</a:t>
            </a:r>
            <a:r>
              <a:rPr sz="2691" spc="-84" dirty="0">
                <a:latin typeface="Arial MT"/>
                <a:cs typeface="Arial MT"/>
              </a:rPr>
              <a:t> </a:t>
            </a:r>
            <a:r>
              <a:rPr sz="2691" spc="13" dirty="0">
                <a:latin typeface="Calibri"/>
                <a:cs typeface="Calibri"/>
              </a:rPr>
              <a:t>16</a:t>
            </a:r>
            <a:r>
              <a:rPr sz="2691" spc="22" dirty="0">
                <a:latin typeface="Calibri"/>
                <a:cs typeface="Calibri"/>
              </a:rPr>
              <a:t> </a:t>
            </a:r>
            <a:r>
              <a:rPr sz="2691" dirty="0">
                <a:latin typeface="Calibri"/>
                <a:cs typeface="Calibri"/>
              </a:rPr>
              <a:t>neurons</a:t>
            </a:r>
            <a:r>
              <a:rPr sz="2691" spc="-13" dirty="0">
                <a:latin typeface="Calibri"/>
                <a:cs typeface="Calibri"/>
              </a:rPr>
              <a:t> </a:t>
            </a:r>
            <a:r>
              <a:rPr sz="2691" spc="9" dirty="0">
                <a:latin typeface="Calibri"/>
                <a:cs typeface="Calibri"/>
              </a:rPr>
              <a:t>in</a:t>
            </a:r>
            <a:r>
              <a:rPr sz="2691" spc="-4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hidden</a:t>
            </a:r>
            <a:r>
              <a:rPr sz="2691" dirty="0">
                <a:latin typeface="Calibri"/>
                <a:cs typeface="Calibri"/>
              </a:rPr>
              <a:t> </a:t>
            </a:r>
            <a:r>
              <a:rPr sz="2691" spc="-9" dirty="0">
                <a:latin typeface="Calibri"/>
                <a:cs typeface="Calibri"/>
              </a:rPr>
              <a:t>layer</a:t>
            </a:r>
            <a:r>
              <a:rPr sz="2691" spc="-35" dirty="0">
                <a:latin typeface="Calibri"/>
                <a:cs typeface="Calibri"/>
              </a:rPr>
              <a:t> </a:t>
            </a:r>
            <a:r>
              <a:rPr sz="2691" spc="13" dirty="0">
                <a:latin typeface="Calibri"/>
                <a:cs typeface="Calibri"/>
              </a:rPr>
              <a:t>1</a:t>
            </a:r>
            <a:endParaRPr sz="2691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02724" y="1577340"/>
            <a:ext cx="3641351" cy="2870947"/>
            <a:chOff x="5716820" y="1787652"/>
            <a:chExt cx="4126865" cy="3253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20" y="1787652"/>
              <a:ext cx="4126694" cy="32537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66460" y="1876043"/>
              <a:ext cx="3830320" cy="3007360"/>
            </a:xfrm>
            <a:custGeom>
              <a:avLst/>
              <a:gdLst/>
              <a:ahLst/>
              <a:cxnLst/>
              <a:rect l="l" t="t" r="r" b="b"/>
              <a:pathLst>
                <a:path w="3830320" h="3007360">
                  <a:moveTo>
                    <a:pt x="1458467" y="755903"/>
                  </a:moveTo>
                  <a:lnTo>
                    <a:pt x="1685543" y="588263"/>
                  </a:lnTo>
                  <a:lnTo>
                    <a:pt x="1923287" y="761999"/>
                  </a:lnTo>
                  <a:lnTo>
                    <a:pt x="1673351" y="941831"/>
                  </a:lnTo>
                  <a:lnTo>
                    <a:pt x="1458467" y="755903"/>
                  </a:lnTo>
                  <a:close/>
                </a:path>
                <a:path w="3830320" h="3007360">
                  <a:moveTo>
                    <a:pt x="1912619" y="755903"/>
                  </a:moveTo>
                  <a:lnTo>
                    <a:pt x="2139695" y="588263"/>
                  </a:lnTo>
                  <a:lnTo>
                    <a:pt x="2378963" y="761999"/>
                  </a:lnTo>
                  <a:lnTo>
                    <a:pt x="2127503" y="941831"/>
                  </a:lnTo>
                  <a:lnTo>
                    <a:pt x="1912619" y="755903"/>
                  </a:lnTo>
                  <a:close/>
                </a:path>
                <a:path w="3830320" h="3007360">
                  <a:moveTo>
                    <a:pt x="512063" y="1498091"/>
                  </a:moveTo>
                  <a:lnTo>
                    <a:pt x="737616" y="1328928"/>
                  </a:lnTo>
                  <a:lnTo>
                    <a:pt x="976883" y="1504187"/>
                  </a:lnTo>
                  <a:lnTo>
                    <a:pt x="726947" y="1684020"/>
                  </a:lnTo>
                  <a:lnTo>
                    <a:pt x="512063" y="1498091"/>
                  </a:lnTo>
                  <a:close/>
                </a:path>
                <a:path w="3830320" h="3007360">
                  <a:moveTo>
                    <a:pt x="982979" y="1498091"/>
                  </a:moveTo>
                  <a:lnTo>
                    <a:pt x="1210055" y="1328928"/>
                  </a:lnTo>
                  <a:lnTo>
                    <a:pt x="1447800" y="1504187"/>
                  </a:lnTo>
                  <a:lnTo>
                    <a:pt x="1197863" y="1684020"/>
                  </a:lnTo>
                  <a:lnTo>
                    <a:pt x="982979" y="1498091"/>
                  </a:lnTo>
                  <a:close/>
                </a:path>
                <a:path w="3830320" h="3007360">
                  <a:moveTo>
                    <a:pt x="1458467" y="1498091"/>
                  </a:moveTo>
                  <a:lnTo>
                    <a:pt x="1685543" y="1328928"/>
                  </a:lnTo>
                  <a:lnTo>
                    <a:pt x="1923287" y="1504187"/>
                  </a:lnTo>
                  <a:lnTo>
                    <a:pt x="1673351" y="1684020"/>
                  </a:lnTo>
                  <a:lnTo>
                    <a:pt x="1458467" y="1498091"/>
                  </a:lnTo>
                  <a:close/>
                </a:path>
                <a:path w="3830320" h="3007360">
                  <a:moveTo>
                    <a:pt x="1923287" y="1498091"/>
                  </a:moveTo>
                  <a:lnTo>
                    <a:pt x="2150363" y="1328928"/>
                  </a:lnTo>
                  <a:lnTo>
                    <a:pt x="2389632" y="1504187"/>
                  </a:lnTo>
                  <a:lnTo>
                    <a:pt x="2139695" y="1684020"/>
                  </a:lnTo>
                  <a:lnTo>
                    <a:pt x="1923287" y="1498091"/>
                  </a:lnTo>
                  <a:close/>
                </a:path>
                <a:path w="3830320" h="3007360">
                  <a:moveTo>
                    <a:pt x="2394203" y="1498091"/>
                  </a:moveTo>
                  <a:lnTo>
                    <a:pt x="2621279" y="1328928"/>
                  </a:lnTo>
                  <a:lnTo>
                    <a:pt x="2860547" y="1504187"/>
                  </a:lnTo>
                  <a:lnTo>
                    <a:pt x="2610611" y="1684020"/>
                  </a:lnTo>
                  <a:lnTo>
                    <a:pt x="2394203" y="1498091"/>
                  </a:lnTo>
                  <a:close/>
                </a:path>
                <a:path w="3830320" h="3007360">
                  <a:moveTo>
                    <a:pt x="2860547" y="1498091"/>
                  </a:moveTo>
                  <a:lnTo>
                    <a:pt x="3087623" y="1328928"/>
                  </a:lnTo>
                  <a:lnTo>
                    <a:pt x="3325367" y="1504187"/>
                  </a:lnTo>
                  <a:lnTo>
                    <a:pt x="3075432" y="1684020"/>
                  </a:lnTo>
                  <a:lnTo>
                    <a:pt x="2860547" y="1498091"/>
                  </a:lnTo>
                  <a:close/>
                </a:path>
                <a:path w="3830320" h="3007360">
                  <a:moveTo>
                    <a:pt x="512063" y="1874520"/>
                  </a:moveTo>
                  <a:lnTo>
                    <a:pt x="737616" y="1705355"/>
                  </a:lnTo>
                  <a:lnTo>
                    <a:pt x="976883" y="1880615"/>
                  </a:lnTo>
                  <a:lnTo>
                    <a:pt x="726947" y="2060447"/>
                  </a:lnTo>
                  <a:lnTo>
                    <a:pt x="512063" y="1874520"/>
                  </a:lnTo>
                  <a:close/>
                </a:path>
                <a:path w="3830320" h="3007360">
                  <a:moveTo>
                    <a:pt x="982979" y="1874520"/>
                  </a:moveTo>
                  <a:lnTo>
                    <a:pt x="1210055" y="1705355"/>
                  </a:lnTo>
                  <a:lnTo>
                    <a:pt x="1447800" y="1880615"/>
                  </a:lnTo>
                  <a:lnTo>
                    <a:pt x="1197863" y="2060447"/>
                  </a:lnTo>
                  <a:lnTo>
                    <a:pt x="982979" y="1874520"/>
                  </a:lnTo>
                  <a:close/>
                </a:path>
                <a:path w="3830320" h="3007360">
                  <a:moveTo>
                    <a:pt x="1458467" y="1874520"/>
                  </a:moveTo>
                  <a:lnTo>
                    <a:pt x="1685543" y="1705355"/>
                  </a:lnTo>
                  <a:lnTo>
                    <a:pt x="1923287" y="1880615"/>
                  </a:lnTo>
                  <a:lnTo>
                    <a:pt x="1673351" y="2060447"/>
                  </a:lnTo>
                  <a:lnTo>
                    <a:pt x="1458467" y="1874520"/>
                  </a:lnTo>
                  <a:close/>
                </a:path>
                <a:path w="3830320" h="3007360">
                  <a:moveTo>
                    <a:pt x="1923287" y="1874520"/>
                  </a:moveTo>
                  <a:lnTo>
                    <a:pt x="2150363" y="1705355"/>
                  </a:lnTo>
                  <a:lnTo>
                    <a:pt x="2389632" y="1880615"/>
                  </a:lnTo>
                  <a:lnTo>
                    <a:pt x="2139695" y="2060447"/>
                  </a:lnTo>
                  <a:lnTo>
                    <a:pt x="1923287" y="1874520"/>
                  </a:lnTo>
                  <a:close/>
                </a:path>
                <a:path w="3830320" h="3007360">
                  <a:moveTo>
                    <a:pt x="2394203" y="1874520"/>
                  </a:moveTo>
                  <a:lnTo>
                    <a:pt x="2621279" y="1705355"/>
                  </a:lnTo>
                  <a:lnTo>
                    <a:pt x="2860547" y="1880615"/>
                  </a:lnTo>
                  <a:lnTo>
                    <a:pt x="2610611" y="2060447"/>
                  </a:lnTo>
                  <a:lnTo>
                    <a:pt x="2394203" y="1874520"/>
                  </a:lnTo>
                  <a:close/>
                </a:path>
                <a:path w="3830320" h="3007360">
                  <a:moveTo>
                    <a:pt x="2860547" y="1874520"/>
                  </a:moveTo>
                  <a:lnTo>
                    <a:pt x="3087623" y="1705355"/>
                  </a:lnTo>
                  <a:lnTo>
                    <a:pt x="3325367" y="1880615"/>
                  </a:lnTo>
                  <a:lnTo>
                    <a:pt x="3075432" y="2060447"/>
                  </a:lnTo>
                  <a:lnTo>
                    <a:pt x="2860547" y="1874520"/>
                  </a:lnTo>
                  <a:close/>
                </a:path>
                <a:path w="3830320" h="3007360">
                  <a:moveTo>
                    <a:pt x="1458467" y="2604515"/>
                  </a:moveTo>
                  <a:lnTo>
                    <a:pt x="1685543" y="2435352"/>
                  </a:lnTo>
                  <a:lnTo>
                    <a:pt x="1923287" y="2610612"/>
                  </a:lnTo>
                  <a:lnTo>
                    <a:pt x="1673351" y="2790444"/>
                  </a:lnTo>
                  <a:lnTo>
                    <a:pt x="1458467" y="2604515"/>
                  </a:lnTo>
                  <a:close/>
                </a:path>
                <a:path w="3830320" h="3007360">
                  <a:moveTo>
                    <a:pt x="1912619" y="2604515"/>
                  </a:moveTo>
                  <a:lnTo>
                    <a:pt x="2139695" y="2435352"/>
                  </a:lnTo>
                  <a:lnTo>
                    <a:pt x="2378963" y="2610612"/>
                  </a:lnTo>
                  <a:lnTo>
                    <a:pt x="2127503" y="2790444"/>
                  </a:lnTo>
                  <a:lnTo>
                    <a:pt x="1912619" y="2604515"/>
                  </a:lnTo>
                  <a:close/>
                </a:path>
                <a:path w="3830320" h="3007360">
                  <a:moveTo>
                    <a:pt x="982979" y="1110995"/>
                  </a:moveTo>
                  <a:lnTo>
                    <a:pt x="1210055" y="941831"/>
                  </a:lnTo>
                  <a:lnTo>
                    <a:pt x="1447800" y="1117091"/>
                  </a:lnTo>
                  <a:lnTo>
                    <a:pt x="1197863" y="1296923"/>
                  </a:lnTo>
                  <a:lnTo>
                    <a:pt x="982979" y="1110995"/>
                  </a:lnTo>
                  <a:close/>
                </a:path>
                <a:path w="3830320" h="3007360">
                  <a:moveTo>
                    <a:pt x="1458467" y="1110995"/>
                  </a:moveTo>
                  <a:lnTo>
                    <a:pt x="1685543" y="941831"/>
                  </a:lnTo>
                  <a:lnTo>
                    <a:pt x="1923287" y="1117091"/>
                  </a:lnTo>
                  <a:lnTo>
                    <a:pt x="1673351" y="1296923"/>
                  </a:lnTo>
                  <a:lnTo>
                    <a:pt x="1458467" y="1110995"/>
                  </a:lnTo>
                  <a:close/>
                </a:path>
                <a:path w="3830320" h="3007360">
                  <a:moveTo>
                    <a:pt x="1923287" y="1110995"/>
                  </a:moveTo>
                  <a:lnTo>
                    <a:pt x="2150363" y="941831"/>
                  </a:lnTo>
                  <a:lnTo>
                    <a:pt x="2389632" y="1117091"/>
                  </a:lnTo>
                  <a:lnTo>
                    <a:pt x="2139695" y="1296923"/>
                  </a:lnTo>
                  <a:lnTo>
                    <a:pt x="1923287" y="1110995"/>
                  </a:lnTo>
                  <a:close/>
                </a:path>
                <a:path w="3830320" h="3007360">
                  <a:moveTo>
                    <a:pt x="2394203" y="1110995"/>
                  </a:moveTo>
                  <a:lnTo>
                    <a:pt x="2621279" y="941831"/>
                  </a:lnTo>
                  <a:lnTo>
                    <a:pt x="2860547" y="1117091"/>
                  </a:lnTo>
                  <a:lnTo>
                    <a:pt x="2610611" y="1296923"/>
                  </a:lnTo>
                  <a:lnTo>
                    <a:pt x="2394203" y="1110995"/>
                  </a:lnTo>
                  <a:close/>
                </a:path>
                <a:path w="3830320" h="3007360">
                  <a:moveTo>
                    <a:pt x="982979" y="2241804"/>
                  </a:moveTo>
                  <a:lnTo>
                    <a:pt x="1210055" y="2074163"/>
                  </a:lnTo>
                  <a:lnTo>
                    <a:pt x="1447800" y="2247899"/>
                  </a:lnTo>
                  <a:lnTo>
                    <a:pt x="1197863" y="2429255"/>
                  </a:lnTo>
                  <a:lnTo>
                    <a:pt x="982979" y="2241804"/>
                  </a:lnTo>
                  <a:close/>
                </a:path>
                <a:path w="3830320" h="3007360">
                  <a:moveTo>
                    <a:pt x="1458467" y="2241804"/>
                  </a:moveTo>
                  <a:lnTo>
                    <a:pt x="1685543" y="2074163"/>
                  </a:lnTo>
                  <a:lnTo>
                    <a:pt x="1923287" y="2247899"/>
                  </a:lnTo>
                  <a:lnTo>
                    <a:pt x="1673351" y="2429255"/>
                  </a:lnTo>
                  <a:lnTo>
                    <a:pt x="1458467" y="2241804"/>
                  </a:lnTo>
                  <a:close/>
                </a:path>
                <a:path w="3830320" h="3007360">
                  <a:moveTo>
                    <a:pt x="1923287" y="2241804"/>
                  </a:moveTo>
                  <a:lnTo>
                    <a:pt x="2150363" y="2074163"/>
                  </a:lnTo>
                  <a:lnTo>
                    <a:pt x="2389632" y="2247899"/>
                  </a:lnTo>
                  <a:lnTo>
                    <a:pt x="2139695" y="2429255"/>
                  </a:lnTo>
                  <a:lnTo>
                    <a:pt x="1923287" y="2241804"/>
                  </a:lnTo>
                  <a:close/>
                </a:path>
                <a:path w="3830320" h="3007360">
                  <a:moveTo>
                    <a:pt x="2394203" y="2241804"/>
                  </a:moveTo>
                  <a:lnTo>
                    <a:pt x="2621279" y="2074163"/>
                  </a:lnTo>
                  <a:lnTo>
                    <a:pt x="2860547" y="2247899"/>
                  </a:lnTo>
                  <a:lnTo>
                    <a:pt x="2610611" y="2429255"/>
                  </a:lnTo>
                  <a:lnTo>
                    <a:pt x="2394203" y="2241804"/>
                  </a:lnTo>
                  <a:close/>
                </a:path>
                <a:path w="3830320" h="3007360">
                  <a:moveTo>
                    <a:pt x="0" y="1914144"/>
                  </a:moveTo>
                  <a:lnTo>
                    <a:pt x="260603" y="1697736"/>
                  </a:lnTo>
                  <a:lnTo>
                    <a:pt x="493775" y="1889759"/>
                  </a:lnTo>
                  <a:lnTo>
                    <a:pt x="10667" y="2267712"/>
                  </a:lnTo>
                </a:path>
                <a:path w="3830320" h="3007360">
                  <a:moveTo>
                    <a:pt x="10667" y="2628899"/>
                  </a:moveTo>
                  <a:lnTo>
                    <a:pt x="726947" y="2071115"/>
                  </a:lnTo>
                  <a:lnTo>
                    <a:pt x="958595" y="2250947"/>
                  </a:lnTo>
                  <a:lnTo>
                    <a:pt x="10667" y="3006852"/>
                  </a:lnTo>
                </a:path>
                <a:path w="3830320" h="3007360">
                  <a:moveTo>
                    <a:pt x="499871" y="2994659"/>
                  </a:moveTo>
                  <a:lnTo>
                    <a:pt x="1202435" y="2442971"/>
                  </a:lnTo>
                  <a:lnTo>
                    <a:pt x="1435607" y="2616707"/>
                  </a:lnTo>
                  <a:lnTo>
                    <a:pt x="952500" y="3000755"/>
                  </a:lnTo>
                </a:path>
                <a:path w="3830320" h="3007360">
                  <a:moveTo>
                    <a:pt x="1423416" y="3000755"/>
                  </a:moveTo>
                  <a:lnTo>
                    <a:pt x="1679447" y="2820923"/>
                  </a:lnTo>
                  <a:lnTo>
                    <a:pt x="1912619" y="2994659"/>
                  </a:lnTo>
                  <a:lnTo>
                    <a:pt x="2150363" y="2802636"/>
                  </a:lnTo>
                  <a:lnTo>
                    <a:pt x="2412491" y="3000755"/>
                  </a:lnTo>
                </a:path>
                <a:path w="3830320" h="3007360">
                  <a:moveTo>
                    <a:pt x="3829811" y="1914144"/>
                  </a:moveTo>
                  <a:lnTo>
                    <a:pt x="3567683" y="1697736"/>
                  </a:lnTo>
                  <a:lnTo>
                    <a:pt x="3336035" y="1889759"/>
                  </a:lnTo>
                  <a:lnTo>
                    <a:pt x="3817619" y="2267712"/>
                  </a:lnTo>
                </a:path>
                <a:path w="3830320" h="3007360">
                  <a:moveTo>
                    <a:pt x="3817619" y="2628899"/>
                  </a:moveTo>
                  <a:lnTo>
                    <a:pt x="3102863" y="2071115"/>
                  </a:lnTo>
                  <a:lnTo>
                    <a:pt x="2869691" y="2250947"/>
                  </a:lnTo>
                  <a:lnTo>
                    <a:pt x="3817619" y="3006852"/>
                  </a:lnTo>
                </a:path>
                <a:path w="3830320" h="3007360">
                  <a:moveTo>
                    <a:pt x="3329939" y="2994659"/>
                  </a:moveTo>
                  <a:lnTo>
                    <a:pt x="2625851" y="2442971"/>
                  </a:lnTo>
                  <a:lnTo>
                    <a:pt x="2394203" y="2616707"/>
                  </a:lnTo>
                  <a:lnTo>
                    <a:pt x="2875787" y="3000755"/>
                  </a:lnTo>
                </a:path>
                <a:path w="3830320" h="3007360">
                  <a:moveTo>
                    <a:pt x="10667" y="1482852"/>
                  </a:moveTo>
                  <a:lnTo>
                    <a:pt x="266700" y="1703831"/>
                  </a:lnTo>
                  <a:lnTo>
                    <a:pt x="499871" y="1507236"/>
                  </a:lnTo>
                  <a:lnTo>
                    <a:pt x="10667" y="1123187"/>
                  </a:lnTo>
                </a:path>
                <a:path w="3830320" h="3007360">
                  <a:moveTo>
                    <a:pt x="22859" y="745236"/>
                  </a:moveTo>
                  <a:lnTo>
                    <a:pt x="749807" y="1315212"/>
                  </a:lnTo>
                  <a:lnTo>
                    <a:pt x="964691" y="1123187"/>
                  </a:lnTo>
                  <a:lnTo>
                    <a:pt x="35051" y="390143"/>
                  </a:lnTo>
                </a:path>
                <a:path w="3830320" h="3007360">
                  <a:moveTo>
                    <a:pt x="10667" y="6095"/>
                  </a:moveTo>
                  <a:lnTo>
                    <a:pt x="1220723" y="947928"/>
                  </a:lnTo>
                  <a:lnTo>
                    <a:pt x="1429511" y="768095"/>
                  </a:lnTo>
                  <a:lnTo>
                    <a:pt x="477011" y="6095"/>
                  </a:lnTo>
                </a:path>
                <a:path w="3830320" h="3007360">
                  <a:moveTo>
                    <a:pt x="958595" y="0"/>
                  </a:moveTo>
                  <a:lnTo>
                    <a:pt x="1679447" y="576071"/>
                  </a:lnTo>
                  <a:lnTo>
                    <a:pt x="1912619" y="384047"/>
                  </a:lnTo>
                  <a:lnTo>
                    <a:pt x="1418843" y="6095"/>
                  </a:lnTo>
                </a:path>
                <a:path w="3830320" h="3007360">
                  <a:moveTo>
                    <a:pt x="3814571" y="1482852"/>
                  </a:moveTo>
                  <a:lnTo>
                    <a:pt x="3558539" y="1703831"/>
                  </a:lnTo>
                  <a:lnTo>
                    <a:pt x="3326891" y="1507236"/>
                  </a:lnTo>
                  <a:lnTo>
                    <a:pt x="3814571" y="1123187"/>
                  </a:lnTo>
                </a:path>
                <a:path w="3830320" h="3007360">
                  <a:moveTo>
                    <a:pt x="3802379" y="745236"/>
                  </a:moveTo>
                  <a:lnTo>
                    <a:pt x="3075432" y="1315212"/>
                  </a:lnTo>
                  <a:lnTo>
                    <a:pt x="2860547" y="1123187"/>
                  </a:lnTo>
                  <a:lnTo>
                    <a:pt x="3791711" y="390143"/>
                  </a:lnTo>
                </a:path>
                <a:path w="3830320" h="3007360">
                  <a:moveTo>
                    <a:pt x="3814571" y="6095"/>
                  </a:moveTo>
                  <a:lnTo>
                    <a:pt x="2604516" y="947928"/>
                  </a:lnTo>
                  <a:lnTo>
                    <a:pt x="2395727" y="768095"/>
                  </a:lnTo>
                  <a:lnTo>
                    <a:pt x="3349751" y="6095"/>
                  </a:lnTo>
                </a:path>
                <a:path w="3830320" h="3007360">
                  <a:moveTo>
                    <a:pt x="2866643" y="0"/>
                  </a:moveTo>
                  <a:lnTo>
                    <a:pt x="2145791" y="576071"/>
                  </a:lnTo>
                  <a:lnTo>
                    <a:pt x="1912619" y="384047"/>
                  </a:lnTo>
                  <a:lnTo>
                    <a:pt x="2407919" y="6095"/>
                  </a:lnTo>
                </a:path>
              </a:pathLst>
            </a:custGeom>
            <a:ln w="27432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39122" y="3888890"/>
            <a:ext cx="3482788" cy="812426"/>
            <a:chOff x="1338072" y="4407408"/>
            <a:chExt cx="3947160" cy="9207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652" y="5152644"/>
              <a:ext cx="175260" cy="1752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072" y="4407408"/>
              <a:ext cx="175259" cy="1767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32" y="4407408"/>
              <a:ext cx="175260" cy="176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0992" y="4407408"/>
              <a:ext cx="175260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451" y="4407408"/>
              <a:ext cx="175260" cy="176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3912" y="4407408"/>
              <a:ext cx="175260" cy="1767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5372" y="4407408"/>
              <a:ext cx="175260" cy="1767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832" y="4407408"/>
              <a:ext cx="175260" cy="1767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24940" y="4550664"/>
              <a:ext cx="1595755" cy="620395"/>
            </a:xfrm>
            <a:custGeom>
              <a:avLst/>
              <a:gdLst/>
              <a:ahLst/>
              <a:cxnLst/>
              <a:rect l="l" t="t" r="r" b="b"/>
              <a:pathLst>
                <a:path w="1595755" h="620395">
                  <a:moveTo>
                    <a:pt x="73151" y="103632"/>
                  </a:moveTo>
                  <a:lnTo>
                    <a:pt x="70104" y="103632"/>
                  </a:lnTo>
                  <a:lnTo>
                    <a:pt x="67055" y="100584"/>
                  </a:lnTo>
                  <a:lnTo>
                    <a:pt x="0" y="19812"/>
                  </a:lnTo>
                  <a:lnTo>
                    <a:pt x="105155" y="1524"/>
                  </a:lnTo>
                  <a:lnTo>
                    <a:pt x="108204" y="0"/>
                  </a:lnTo>
                  <a:lnTo>
                    <a:pt x="111251" y="3048"/>
                  </a:lnTo>
                  <a:lnTo>
                    <a:pt x="111251" y="7620"/>
                  </a:lnTo>
                  <a:lnTo>
                    <a:pt x="109727" y="10668"/>
                  </a:lnTo>
                  <a:lnTo>
                    <a:pt x="106679" y="12192"/>
                  </a:lnTo>
                  <a:lnTo>
                    <a:pt x="68275" y="18288"/>
                  </a:lnTo>
                  <a:lnTo>
                    <a:pt x="12191" y="18288"/>
                  </a:lnTo>
                  <a:lnTo>
                    <a:pt x="9143" y="27432"/>
                  </a:lnTo>
                  <a:lnTo>
                    <a:pt x="26889" y="34082"/>
                  </a:lnTo>
                  <a:lnTo>
                    <a:pt x="76200" y="94488"/>
                  </a:lnTo>
                  <a:lnTo>
                    <a:pt x="77723" y="97536"/>
                  </a:lnTo>
                  <a:lnTo>
                    <a:pt x="77723" y="100584"/>
                  </a:lnTo>
                  <a:lnTo>
                    <a:pt x="74675" y="102108"/>
                  </a:lnTo>
                  <a:lnTo>
                    <a:pt x="73151" y="103632"/>
                  </a:lnTo>
                  <a:close/>
                </a:path>
                <a:path w="1595755" h="620395">
                  <a:moveTo>
                    <a:pt x="26889" y="34082"/>
                  </a:moveTo>
                  <a:lnTo>
                    <a:pt x="9143" y="27432"/>
                  </a:lnTo>
                  <a:lnTo>
                    <a:pt x="12191" y="18288"/>
                  </a:lnTo>
                  <a:lnTo>
                    <a:pt x="16262" y="19812"/>
                  </a:lnTo>
                  <a:lnTo>
                    <a:pt x="15239" y="19812"/>
                  </a:lnTo>
                  <a:lnTo>
                    <a:pt x="10667" y="27432"/>
                  </a:lnTo>
                  <a:lnTo>
                    <a:pt x="21460" y="27432"/>
                  </a:lnTo>
                  <a:lnTo>
                    <a:pt x="26889" y="34082"/>
                  </a:lnTo>
                  <a:close/>
                </a:path>
                <a:path w="1595755" h="620395">
                  <a:moveTo>
                    <a:pt x="28889" y="24539"/>
                  </a:moveTo>
                  <a:lnTo>
                    <a:pt x="12191" y="18288"/>
                  </a:lnTo>
                  <a:lnTo>
                    <a:pt x="68275" y="18288"/>
                  </a:lnTo>
                  <a:lnTo>
                    <a:pt x="28889" y="24539"/>
                  </a:lnTo>
                  <a:close/>
                </a:path>
                <a:path w="1595755" h="620395">
                  <a:moveTo>
                    <a:pt x="10667" y="27432"/>
                  </a:moveTo>
                  <a:lnTo>
                    <a:pt x="15239" y="19812"/>
                  </a:lnTo>
                  <a:lnTo>
                    <a:pt x="20222" y="25915"/>
                  </a:lnTo>
                  <a:lnTo>
                    <a:pt x="10667" y="27432"/>
                  </a:lnTo>
                  <a:close/>
                </a:path>
                <a:path w="1595755" h="620395">
                  <a:moveTo>
                    <a:pt x="20222" y="25915"/>
                  </a:moveTo>
                  <a:lnTo>
                    <a:pt x="15239" y="19812"/>
                  </a:lnTo>
                  <a:lnTo>
                    <a:pt x="16262" y="19812"/>
                  </a:lnTo>
                  <a:lnTo>
                    <a:pt x="28889" y="24539"/>
                  </a:lnTo>
                  <a:lnTo>
                    <a:pt x="20222" y="25915"/>
                  </a:lnTo>
                  <a:close/>
                </a:path>
                <a:path w="1595755" h="620395">
                  <a:moveTo>
                    <a:pt x="1591055" y="620268"/>
                  </a:moveTo>
                  <a:lnTo>
                    <a:pt x="26889" y="34082"/>
                  </a:lnTo>
                  <a:lnTo>
                    <a:pt x="20222" y="25915"/>
                  </a:lnTo>
                  <a:lnTo>
                    <a:pt x="28889" y="24539"/>
                  </a:lnTo>
                  <a:lnTo>
                    <a:pt x="1595627" y="611124"/>
                  </a:lnTo>
                  <a:lnTo>
                    <a:pt x="1591055" y="620268"/>
                  </a:lnTo>
                  <a:close/>
                </a:path>
                <a:path w="1595755" h="620395">
                  <a:moveTo>
                    <a:pt x="21460" y="27432"/>
                  </a:moveTo>
                  <a:lnTo>
                    <a:pt x="10667" y="27432"/>
                  </a:lnTo>
                  <a:lnTo>
                    <a:pt x="20222" y="25915"/>
                  </a:lnTo>
                  <a:lnTo>
                    <a:pt x="21460" y="2743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3572" y="5152644"/>
              <a:ext cx="175259" cy="1752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8292" y="4407408"/>
              <a:ext cx="175260" cy="1767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9751" y="4407408"/>
              <a:ext cx="175259" cy="1767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1211" y="4407408"/>
              <a:ext cx="175259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2672" y="4407408"/>
              <a:ext cx="175259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4132" y="4407408"/>
              <a:ext cx="175259" cy="1767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592" y="4407408"/>
              <a:ext cx="175259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7051" y="4407408"/>
              <a:ext cx="175259" cy="1767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8511" y="4407408"/>
              <a:ext cx="175259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9972" y="4407408"/>
              <a:ext cx="175259" cy="1767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24927" y="4541532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8956"/>
                  </a:moveTo>
                  <a:lnTo>
                    <a:pt x="3761295" y="26098"/>
                  </a:lnTo>
                  <a:lnTo>
                    <a:pt x="3761244" y="25908"/>
                  </a:lnTo>
                  <a:lnTo>
                    <a:pt x="3760901" y="25996"/>
                  </a:lnTo>
                  <a:lnTo>
                    <a:pt x="3669792" y="1524"/>
                  </a:lnTo>
                  <a:lnTo>
                    <a:pt x="3666756" y="0"/>
                  </a:lnTo>
                  <a:lnTo>
                    <a:pt x="3665220" y="1524"/>
                  </a:lnTo>
                  <a:lnTo>
                    <a:pt x="3663696" y="4572"/>
                  </a:lnTo>
                  <a:lnTo>
                    <a:pt x="3663696" y="7620"/>
                  </a:lnTo>
                  <a:lnTo>
                    <a:pt x="3664204" y="8648"/>
                  </a:lnTo>
                  <a:lnTo>
                    <a:pt x="3662184" y="10668"/>
                  </a:lnTo>
                  <a:lnTo>
                    <a:pt x="3662184" y="15240"/>
                  </a:lnTo>
                  <a:lnTo>
                    <a:pt x="3663708" y="18275"/>
                  </a:lnTo>
                  <a:lnTo>
                    <a:pt x="3666756" y="18275"/>
                  </a:lnTo>
                  <a:lnTo>
                    <a:pt x="3738372" y="32156"/>
                  </a:lnTo>
                  <a:lnTo>
                    <a:pt x="3640163" y="59004"/>
                  </a:lnTo>
                  <a:lnTo>
                    <a:pt x="3640163" y="70485"/>
                  </a:lnTo>
                  <a:lnTo>
                    <a:pt x="2096960" y="619213"/>
                  </a:lnTo>
                  <a:lnTo>
                    <a:pt x="2097036" y="618744"/>
                  </a:lnTo>
                  <a:lnTo>
                    <a:pt x="1869744" y="554113"/>
                  </a:lnTo>
                  <a:lnTo>
                    <a:pt x="3640163" y="70485"/>
                  </a:lnTo>
                  <a:lnTo>
                    <a:pt x="3640163" y="59004"/>
                  </a:lnTo>
                  <a:lnTo>
                    <a:pt x="1849767" y="548436"/>
                  </a:lnTo>
                  <a:lnTo>
                    <a:pt x="31864" y="31496"/>
                  </a:lnTo>
                  <a:lnTo>
                    <a:pt x="53530" y="25908"/>
                  </a:lnTo>
                  <a:lnTo>
                    <a:pt x="106680" y="12192"/>
                  </a:lnTo>
                  <a:lnTo>
                    <a:pt x="109740" y="9144"/>
                  </a:lnTo>
                  <a:lnTo>
                    <a:pt x="109740" y="3048"/>
                  </a:lnTo>
                  <a:lnTo>
                    <a:pt x="106680" y="1524"/>
                  </a:lnTo>
                  <a:lnTo>
                    <a:pt x="103644" y="1524"/>
                  </a:lnTo>
                  <a:lnTo>
                    <a:pt x="0" y="28956"/>
                  </a:lnTo>
                  <a:lnTo>
                    <a:pt x="74676" y="105156"/>
                  </a:lnTo>
                  <a:lnTo>
                    <a:pt x="76200" y="106680"/>
                  </a:lnTo>
                  <a:lnTo>
                    <a:pt x="79260" y="106680"/>
                  </a:lnTo>
                  <a:lnTo>
                    <a:pt x="82296" y="105156"/>
                  </a:lnTo>
                  <a:lnTo>
                    <a:pt x="83832" y="102108"/>
                  </a:lnTo>
                  <a:lnTo>
                    <a:pt x="83832" y="99060"/>
                  </a:lnTo>
                  <a:lnTo>
                    <a:pt x="82296" y="97536"/>
                  </a:lnTo>
                  <a:lnTo>
                    <a:pt x="27876" y="41884"/>
                  </a:lnTo>
                  <a:lnTo>
                    <a:pt x="1829765" y="553910"/>
                  </a:lnTo>
                  <a:lnTo>
                    <a:pt x="1592580" y="618744"/>
                  </a:lnTo>
                  <a:lnTo>
                    <a:pt x="1594104" y="629412"/>
                  </a:lnTo>
                  <a:lnTo>
                    <a:pt x="1849742" y="559587"/>
                  </a:lnTo>
                  <a:lnTo>
                    <a:pt x="2095512" y="629412"/>
                  </a:lnTo>
                  <a:lnTo>
                    <a:pt x="2096185" y="624674"/>
                  </a:lnTo>
                  <a:lnTo>
                    <a:pt x="2098560" y="629412"/>
                  </a:lnTo>
                  <a:lnTo>
                    <a:pt x="3741216" y="44780"/>
                  </a:lnTo>
                  <a:lnTo>
                    <a:pt x="3691140" y="96012"/>
                  </a:lnTo>
                  <a:lnTo>
                    <a:pt x="3689604" y="99060"/>
                  </a:lnTo>
                  <a:lnTo>
                    <a:pt x="3689604" y="102108"/>
                  </a:lnTo>
                  <a:lnTo>
                    <a:pt x="3691140" y="103632"/>
                  </a:lnTo>
                  <a:lnTo>
                    <a:pt x="3692664" y="106680"/>
                  </a:lnTo>
                  <a:lnTo>
                    <a:pt x="3694188" y="106680"/>
                  </a:lnTo>
                  <a:lnTo>
                    <a:pt x="3694188" y="108204"/>
                  </a:lnTo>
                  <a:lnTo>
                    <a:pt x="3697236" y="109728"/>
                  </a:lnTo>
                  <a:lnTo>
                    <a:pt x="3698760" y="111252"/>
                  </a:lnTo>
                  <a:lnTo>
                    <a:pt x="3701808" y="111252"/>
                  </a:lnTo>
                  <a:lnTo>
                    <a:pt x="3704856" y="109728"/>
                  </a:lnTo>
                  <a:lnTo>
                    <a:pt x="3771912" y="2895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10043" y="3623982"/>
            <a:ext cx="120771" cy="1479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6540" y="3623982"/>
            <a:ext cx="120771" cy="14791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65898" y="3623982"/>
            <a:ext cx="120771" cy="14791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879014" y="3645043"/>
            <a:ext cx="577103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232534" algn="l"/>
                <a:tab pos="472353" algn="l"/>
              </a:tabLst>
            </a:pPr>
            <a:r>
              <a:rPr sz="1279" spc="26" dirty="0">
                <a:latin typeface="Cambria Math"/>
                <a:cs typeface="Cambria Math"/>
              </a:rPr>
              <a:t>1	2	3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57016" y="3623982"/>
            <a:ext cx="120771" cy="14791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226008" y="3645043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16</a:t>
            </a:r>
            <a:endParaRPr sz="1279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18721" y="1113417"/>
            <a:ext cx="2839010" cy="2244538"/>
            <a:chOff x="748283" y="1261872"/>
            <a:chExt cx="3217545" cy="2543810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283" y="1261872"/>
              <a:ext cx="3064481" cy="25435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859" y="3428999"/>
              <a:ext cx="136874" cy="16763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105825" y="3046699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16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70455" y="1200823"/>
            <a:ext cx="120771" cy="14791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139397" y="1221883"/>
            <a:ext cx="115981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70455" y="1912171"/>
            <a:ext cx="120771" cy="1479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35531" y="1853005"/>
            <a:ext cx="120771" cy="1479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144" y="2374750"/>
            <a:ext cx="120771" cy="14791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144835" y="1933215"/>
            <a:ext cx="115981" cy="67549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5</a:t>
            </a:r>
            <a:endParaRPr sz="1279">
              <a:latin typeface="Cambria Math"/>
              <a:cs typeface="Cambria Math"/>
            </a:endParaRPr>
          </a:p>
          <a:p>
            <a:pPr>
              <a:spcBef>
                <a:spcPts val="35"/>
              </a:spcBef>
            </a:pPr>
            <a:endParaRPr sz="1765">
              <a:latin typeface="Cambria Math"/>
              <a:cs typeface="Cambria Math"/>
            </a:endParaRPr>
          </a:p>
          <a:p>
            <a:pPr marL="13448"/>
            <a:r>
              <a:rPr sz="1279" spc="-9" dirty="0">
                <a:latin typeface="Cambria Math"/>
                <a:cs typeface="Cambria Math"/>
              </a:rPr>
              <a:t>9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08637" y="2433917"/>
            <a:ext cx="120771" cy="1479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71799" y="3025589"/>
            <a:ext cx="120771" cy="147917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3202697" y="1251921"/>
            <a:ext cx="1953746" cy="1921809"/>
            <a:chOff x="1750123" y="1418844"/>
            <a:chExt cx="2214245" cy="217805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0123" y="1418844"/>
              <a:ext cx="136874" cy="1676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939" y="1418844"/>
              <a:ext cx="136874" cy="1676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7335" y="1487424"/>
              <a:ext cx="136874" cy="1676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3275" y="3429000"/>
              <a:ext cx="136874" cy="16763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140736" y="3046699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13</a:t>
            </a:r>
            <a:endParaRPr sz="1279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36243" y="3046699"/>
            <a:ext cx="207869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13" dirty="0">
                <a:latin typeface="Cambria Math"/>
                <a:cs typeface="Cambria Math"/>
              </a:rPr>
              <a:t>1</a:t>
            </a:r>
            <a:r>
              <a:rPr sz="1279" spc="26" dirty="0">
                <a:latin typeface="Cambria Math"/>
                <a:cs typeface="Cambria Math"/>
              </a:rPr>
              <a:t>4</a:t>
            </a:r>
            <a:endParaRPr sz="1279">
              <a:latin typeface="Cambria Math"/>
              <a:cs typeface="Cambria Math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2456" y="3025589"/>
            <a:ext cx="120771" cy="147917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031422" y="3046699"/>
            <a:ext cx="209550" cy="2070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79" spc="26" dirty="0">
                <a:latin typeface="Cambria Math"/>
                <a:cs typeface="Cambria Math"/>
              </a:rPr>
              <a:t>15</a:t>
            </a:r>
            <a:endParaRPr sz="1279">
              <a:latin typeface="Cambria Math"/>
              <a:cs typeface="Cambria Math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256244" y="1380430"/>
          <a:ext cx="2047874" cy="14806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008">
                <a:tc>
                  <a:txBody>
                    <a:bodyPr/>
                    <a:lstStyle/>
                    <a:p>
                      <a:pPr marL="36195">
                        <a:lnSpc>
                          <a:spcPts val="869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ts val="869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6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24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0607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7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24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4610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8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670"/>
                        </a:lnSpc>
                      </a:pPr>
                      <a:r>
                        <a:rPr sz="1300" spc="20" dirty="0">
                          <a:latin typeface="Cambria Math"/>
                          <a:cs typeface="Cambria Math"/>
                        </a:rPr>
                        <a:t>10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4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ts val="1670"/>
                        </a:lnSpc>
                      </a:pPr>
                      <a:r>
                        <a:rPr sz="1300" spc="30" dirty="0">
                          <a:latin typeface="Cambria Math"/>
                          <a:cs typeface="Cambria Math"/>
                        </a:rPr>
                        <a:t>11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4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09270">
                        <a:lnSpc>
                          <a:spcPct val="100000"/>
                        </a:lnSpc>
                      </a:pPr>
                      <a:r>
                        <a:rPr sz="1300" spc="30" dirty="0">
                          <a:latin typeface="Cambria Math"/>
                          <a:cs typeface="Cambria Math"/>
                        </a:rPr>
                        <a:t>12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504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20770" y="1848971"/>
            <a:ext cx="120771" cy="14791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3202697" y="1848971"/>
            <a:ext cx="122144" cy="745191"/>
            <a:chOff x="1750123" y="2095500"/>
            <a:chExt cx="138430" cy="844550"/>
          </a:xfrm>
        </p:grpSpPr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0123" y="2095500"/>
              <a:ext cx="136874" cy="167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1647" y="2772156"/>
              <a:ext cx="136874" cy="167639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22115" y="2446020"/>
            <a:ext cx="120771" cy="1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91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9720" y="555038"/>
            <a:ext cx="3293969" cy="66712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951048" algn="l"/>
              </a:tabLst>
            </a:pPr>
            <a:r>
              <a:rPr sz="4236" spc="31" dirty="0"/>
              <a:t>O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-22" dirty="0"/>
              <a:t>i</a:t>
            </a:r>
            <a:r>
              <a:rPr sz="4236" spc="49" dirty="0"/>
              <a:t>m</a:t>
            </a:r>
            <a:r>
              <a:rPr sz="4236" spc="-4" dirty="0"/>
              <a:t>a</a:t>
            </a:r>
            <a:r>
              <a:rPr sz="4236" spc="4" dirty="0"/>
              <a:t>l</a:t>
            </a:r>
            <a:r>
              <a:rPr sz="4236" dirty="0"/>
              <a:t>	</a:t>
            </a:r>
            <a:r>
              <a:rPr sz="4236" spc="26" dirty="0"/>
              <a:t>d</a:t>
            </a:r>
            <a:r>
              <a:rPr sz="4236" spc="-4" dirty="0"/>
              <a:t>e</a:t>
            </a:r>
            <a:r>
              <a:rPr sz="4236" spc="-18" dirty="0"/>
              <a:t>p</a:t>
            </a:r>
            <a:r>
              <a:rPr sz="4236" spc="22" dirty="0"/>
              <a:t>t</a:t>
            </a:r>
            <a:r>
              <a:rPr sz="4236" spc="13" dirty="0"/>
              <a:t>h</a:t>
            </a:r>
            <a:endParaRPr sz="4236"/>
          </a:p>
        </p:txBody>
      </p:sp>
      <p:sp>
        <p:nvSpPr>
          <p:cNvPr id="3" name="object 3"/>
          <p:cNvSpPr txBox="1"/>
          <p:nvPr/>
        </p:nvSpPr>
        <p:spPr>
          <a:xfrm>
            <a:off x="2179838" y="4929160"/>
            <a:ext cx="6154831" cy="136201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44039" indent="-333393">
              <a:spcBef>
                <a:spcPts val="84"/>
              </a:spcBef>
              <a:buFont typeface="Arial MT"/>
              <a:buChar char="•"/>
              <a:tabLst>
                <a:tab pos="344039" algn="l"/>
                <a:tab pos="344599" algn="l"/>
              </a:tabLst>
            </a:pPr>
            <a:r>
              <a:rPr sz="2427" spc="-18" dirty="0">
                <a:latin typeface="Calibri"/>
                <a:cs typeface="Calibri"/>
              </a:rPr>
              <a:t>Two-hidden-layer</a:t>
            </a:r>
            <a:r>
              <a:rPr sz="2427" spc="13" dirty="0">
                <a:latin typeface="Calibri"/>
                <a:cs typeface="Calibri"/>
              </a:rPr>
              <a:t> </a:t>
            </a:r>
            <a:r>
              <a:rPr sz="2427" spc="-9" dirty="0">
                <a:latin typeface="Calibri"/>
                <a:cs typeface="Calibri"/>
              </a:rPr>
              <a:t>network:</a:t>
            </a:r>
            <a:r>
              <a:rPr sz="2427" spc="18" dirty="0">
                <a:latin typeface="Calibri"/>
                <a:cs typeface="Calibri"/>
              </a:rPr>
              <a:t> </a:t>
            </a:r>
            <a:r>
              <a:rPr sz="2427" dirty="0">
                <a:latin typeface="Calibri"/>
                <a:cs typeface="Calibri"/>
              </a:rPr>
              <a:t>56</a:t>
            </a:r>
            <a:r>
              <a:rPr sz="2427" spc="-31" dirty="0">
                <a:latin typeface="Calibri"/>
                <a:cs typeface="Calibri"/>
              </a:rPr>
              <a:t> </a:t>
            </a:r>
            <a:r>
              <a:rPr sz="2427" dirty="0">
                <a:latin typeface="Calibri"/>
                <a:cs typeface="Calibri"/>
              </a:rPr>
              <a:t>hidden </a:t>
            </a:r>
            <a:r>
              <a:rPr sz="2427" spc="-13" dirty="0">
                <a:latin typeface="Calibri"/>
                <a:cs typeface="Calibri"/>
              </a:rPr>
              <a:t>neurons</a:t>
            </a:r>
            <a:endParaRPr sz="2427">
              <a:latin typeface="Calibri"/>
              <a:cs typeface="Calibri"/>
            </a:endParaRPr>
          </a:p>
          <a:p>
            <a:pPr marL="731783" lvl="1" indent="-277921">
              <a:spcBef>
                <a:spcPts val="35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2118" dirty="0">
                <a:latin typeface="Calibri"/>
                <a:cs typeface="Calibri"/>
              </a:rPr>
              <a:t>16</a:t>
            </a:r>
            <a:r>
              <a:rPr sz="2118" spc="4" dirty="0">
                <a:latin typeface="Calibri"/>
                <a:cs typeface="Calibri"/>
              </a:rPr>
              <a:t> in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hidden</a:t>
            </a:r>
            <a:r>
              <a:rPr sz="2118" spc="-5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layer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1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22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2118" dirty="0">
                <a:latin typeface="Calibri"/>
                <a:cs typeface="Calibri"/>
              </a:rPr>
              <a:t>40</a:t>
            </a:r>
            <a:r>
              <a:rPr sz="2118" spc="4" dirty="0">
                <a:latin typeface="Calibri"/>
                <a:cs typeface="Calibri"/>
              </a:rPr>
              <a:t> in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hidden</a:t>
            </a:r>
            <a:r>
              <a:rPr sz="2118" spc="-5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layer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2</a:t>
            </a:r>
            <a:endParaRPr sz="2118">
              <a:latin typeface="Calibri"/>
              <a:cs typeface="Calibri"/>
            </a:endParaRPr>
          </a:p>
          <a:p>
            <a:pPr marL="731783" lvl="1" indent="-277921">
              <a:spcBef>
                <a:spcPts val="22"/>
              </a:spcBef>
              <a:buFont typeface="Arial MT"/>
              <a:buChar char="–"/>
              <a:tabLst>
                <a:tab pos="731783" algn="l"/>
                <a:tab pos="732343" algn="l"/>
              </a:tabLst>
            </a:pPr>
            <a:r>
              <a:rPr sz="2118" dirty="0">
                <a:latin typeface="Calibri"/>
                <a:cs typeface="Calibri"/>
              </a:rPr>
              <a:t>57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total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neurons,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including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9" dirty="0">
                <a:latin typeface="Calibri"/>
                <a:cs typeface="Calibri"/>
              </a:rPr>
              <a:t>output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neuron</a:t>
            </a:r>
            <a:endParaRPr sz="2118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8831" y="1577339"/>
            <a:ext cx="8485094" cy="2870947"/>
            <a:chOff x="227075" y="1787651"/>
            <a:chExt cx="9616440" cy="3253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20" y="1787652"/>
              <a:ext cx="4126694" cy="32537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66460" y="1876044"/>
              <a:ext cx="3830320" cy="3007360"/>
            </a:xfrm>
            <a:custGeom>
              <a:avLst/>
              <a:gdLst/>
              <a:ahLst/>
              <a:cxnLst/>
              <a:rect l="l" t="t" r="r" b="b"/>
              <a:pathLst>
                <a:path w="3830320" h="3007360">
                  <a:moveTo>
                    <a:pt x="1458467" y="755903"/>
                  </a:moveTo>
                  <a:lnTo>
                    <a:pt x="1685543" y="588263"/>
                  </a:lnTo>
                  <a:lnTo>
                    <a:pt x="1923287" y="761999"/>
                  </a:lnTo>
                  <a:lnTo>
                    <a:pt x="1673351" y="941831"/>
                  </a:lnTo>
                  <a:lnTo>
                    <a:pt x="1458467" y="755903"/>
                  </a:lnTo>
                  <a:close/>
                </a:path>
                <a:path w="3830320" h="3007360">
                  <a:moveTo>
                    <a:pt x="1912619" y="755903"/>
                  </a:moveTo>
                  <a:lnTo>
                    <a:pt x="2139695" y="588263"/>
                  </a:lnTo>
                  <a:lnTo>
                    <a:pt x="2378963" y="761999"/>
                  </a:lnTo>
                  <a:lnTo>
                    <a:pt x="2127503" y="941831"/>
                  </a:lnTo>
                  <a:lnTo>
                    <a:pt x="1912619" y="755903"/>
                  </a:lnTo>
                  <a:close/>
                </a:path>
                <a:path w="3830320" h="3007360">
                  <a:moveTo>
                    <a:pt x="512063" y="1498091"/>
                  </a:moveTo>
                  <a:lnTo>
                    <a:pt x="737616" y="1328928"/>
                  </a:lnTo>
                  <a:lnTo>
                    <a:pt x="976883" y="1504187"/>
                  </a:lnTo>
                  <a:lnTo>
                    <a:pt x="726947" y="1684020"/>
                  </a:lnTo>
                  <a:lnTo>
                    <a:pt x="512063" y="1498091"/>
                  </a:lnTo>
                  <a:close/>
                </a:path>
                <a:path w="3830320" h="3007360">
                  <a:moveTo>
                    <a:pt x="982979" y="1498091"/>
                  </a:moveTo>
                  <a:lnTo>
                    <a:pt x="1210055" y="1328928"/>
                  </a:lnTo>
                  <a:lnTo>
                    <a:pt x="1447800" y="1504187"/>
                  </a:lnTo>
                  <a:lnTo>
                    <a:pt x="1197863" y="1684020"/>
                  </a:lnTo>
                  <a:lnTo>
                    <a:pt x="982979" y="1498091"/>
                  </a:lnTo>
                  <a:close/>
                </a:path>
                <a:path w="3830320" h="3007360">
                  <a:moveTo>
                    <a:pt x="1458467" y="1498091"/>
                  </a:moveTo>
                  <a:lnTo>
                    <a:pt x="1685543" y="1328928"/>
                  </a:lnTo>
                  <a:lnTo>
                    <a:pt x="1923287" y="1504187"/>
                  </a:lnTo>
                  <a:lnTo>
                    <a:pt x="1673351" y="1684020"/>
                  </a:lnTo>
                  <a:lnTo>
                    <a:pt x="1458467" y="1498091"/>
                  </a:lnTo>
                  <a:close/>
                </a:path>
                <a:path w="3830320" h="3007360">
                  <a:moveTo>
                    <a:pt x="1923287" y="1498091"/>
                  </a:moveTo>
                  <a:lnTo>
                    <a:pt x="2150363" y="1328928"/>
                  </a:lnTo>
                  <a:lnTo>
                    <a:pt x="2389632" y="1504187"/>
                  </a:lnTo>
                  <a:lnTo>
                    <a:pt x="2139695" y="1684020"/>
                  </a:lnTo>
                  <a:lnTo>
                    <a:pt x="1923287" y="1498091"/>
                  </a:lnTo>
                  <a:close/>
                </a:path>
                <a:path w="3830320" h="3007360">
                  <a:moveTo>
                    <a:pt x="2394203" y="1498091"/>
                  </a:moveTo>
                  <a:lnTo>
                    <a:pt x="2621279" y="1328928"/>
                  </a:lnTo>
                  <a:lnTo>
                    <a:pt x="2860547" y="1504187"/>
                  </a:lnTo>
                  <a:lnTo>
                    <a:pt x="2610611" y="1684020"/>
                  </a:lnTo>
                  <a:lnTo>
                    <a:pt x="2394203" y="1498091"/>
                  </a:lnTo>
                  <a:close/>
                </a:path>
                <a:path w="3830320" h="3007360">
                  <a:moveTo>
                    <a:pt x="2860547" y="1498091"/>
                  </a:moveTo>
                  <a:lnTo>
                    <a:pt x="3087623" y="1328928"/>
                  </a:lnTo>
                  <a:lnTo>
                    <a:pt x="3325367" y="1504187"/>
                  </a:lnTo>
                  <a:lnTo>
                    <a:pt x="3075432" y="1684020"/>
                  </a:lnTo>
                  <a:lnTo>
                    <a:pt x="2860547" y="1498091"/>
                  </a:lnTo>
                  <a:close/>
                </a:path>
                <a:path w="3830320" h="3007360">
                  <a:moveTo>
                    <a:pt x="512063" y="1874520"/>
                  </a:moveTo>
                  <a:lnTo>
                    <a:pt x="737616" y="1705355"/>
                  </a:lnTo>
                  <a:lnTo>
                    <a:pt x="976883" y="1880615"/>
                  </a:lnTo>
                  <a:lnTo>
                    <a:pt x="726947" y="2060447"/>
                  </a:lnTo>
                  <a:lnTo>
                    <a:pt x="512063" y="1874520"/>
                  </a:lnTo>
                  <a:close/>
                </a:path>
                <a:path w="3830320" h="3007360">
                  <a:moveTo>
                    <a:pt x="982979" y="1874520"/>
                  </a:moveTo>
                  <a:lnTo>
                    <a:pt x="1210055" y="1705355"/>
                  </a:lnTo>
                  <a:lnTo>
                    <a:pt x="1447800" y="1880615"/>
                  </a:lnTo>
                  <a:lnTo>
                    <a:pt x="1197863" y="2060447"/>
                  </a:lnTo>
                  <a:lnTo>
                    <a:pt x="982979" y="1874520"/>
                  </a:lnTo>
                  <a:close/>
                </a:path>
                <a:path w="3830320" h="3007360">
                  <a:moveTo>
                    <a:pt x="1458467" y="1874520"/>
                  </a:moveTo>
                  <a:lnTo>
                    <a:pt x="1685543" y="1705355"/>
                  </a:lnTo>
                  <a:lnTo>
                    <a:pt x="1923287" y="1880615"/>
                  </a:lnTo>
                  <a:lnTo>
                    <a:pt x="1673351" y="2060447"/>
                  </a:lnTo>
                  <a:lnTo>
                    <a:pt x="1458467" y="1874520"/>
                  </a:lnTo>
                  <a:close/>
                </a:path>
                <a:path w="3830320" h="3007360">
                  <a:moveTo>
                    <a:pt x="1923287" y="1874520"/>
                  </a:moveTo>
                  <a:lnTo>
                    <a:pt x="2150363" y="1705355"/>
                  </a:lnTo>
                  <a:lnTo>
                    <a:pt x="2389632" y="1880615"/>
                  </a:lnTo>
                  <a:lnTo>
                    <a:pt x="2139695" y="2060447"/>
                  </a:lnTo>
                  <a:lnTo>
                    <a:pt x="1923287" y="1874520"/>
                  </a:lnTo>
                  <a:close/>
                </a:path>
                <a:path w="3830320" h="3007360">
                  <a:moveTo>
                    <a:pt x="2394203" y="1874520"/>
                  </a:moveTo>
                  <a:lnTo>
                    <a:pt x="2621279" y="1705355"/>
                  </a:lnTo>
                  <a:lnTo>
                    <a:pt x="2860547" y="1880615"/>
                  </a:lnTo>
                  <a:lnTo>
                    <a:pt x="2610611" y="2060447"/>
                  </a:lnTo>
                  <a:lnTo>
                    <a:pt x="2394203" y="1874520"/>
                  </a:lnTo>
                  <a:close/>
                </a:path>
                <a:path w="3830320" h="3007360">
                  <a:moveTo>
                    <a:pt x="2860547" y="1874520"/>
                  </a:moveTo>
                  <a:lnTo>
                    <a:pt x="3087623" y="1705355"/>
                  </a:lnTo>
                  <a:lnTo>
                    <a:pt x="3325367" y="1880615"/>
                  </a:lnTo>
                  <a:lnTo>
                    <a:pt x="3075432" y="2060447"/>
                  </a:lnTo>
                  <a:lnTo>
                    <a:pt x="2860547" y="1874520"/>
                  </a:lnTo>
                  <a:close/>
                </a:path>
                <a:path w="3830320" h="3007360">
                  <a:moveTo>
                    <a:pt x="1458467" y="2604515"/>
                  </a:moveTo>
                  <a:lnTo>
                    <a:pt x="1685543" y="2435352"/>
                  </a:lnTo>
                  <a:lnTo>
                    <a:pt x="1923287" y="2610612"/>
                  </a:lnTo>
                  <a:lnTo>
                    <a:pt x="1673351" y="2790444"/>
                  </a:lnTo>
                  <a:lnTo>
                    <a:pt x="1458467" y="2604515"/>
                  </a:lnTo>
                  <a:close/>
                </a:path>
                <a:path w="3830320" h="3007360">
                  <a:moveTo>
                    <a:pt x="1912619" y="2604515"/>
                  </a:moveTo>
                  <a:lnTo>
                    <a:pt x="2139695" y="2435352"/>
                  </a:lnTo>
                  <a:lnTo>
                    <a:pt x="2378963" y="2610612"/>
                  </a:lnTo>
                  <a:lnTo>
                    <a:pt x="2127503" y="2790444"/>
                  </a:lnTo>
                  <a:lnTo>
                    <a:pt x="1912619" y="2604515"/>
                  </a:lnTo>
                  <a:close/>
                </a:path>
                <a:path w="3830320" h="3007360">
                  <a:moveTo>
                    <a:pt x="982979" y="1110995"/>
                  </a:moveTo>
                  <a:lnTo>
                    <a:pt x="1210055" y="941831"/>
                  </a:lnTo>
                  <a:lnTo>
                    <a:pt x="1447800" y="1117091"/>
                  </a:lnTo>
                  <a:lnTo>
                    <a:pt x="1197863" y="1296923"/>
                  </a:lnTo>
                  <a:lnTo>
                    <a:pt x="982979" y="1110995"/>
                  </a:lnTo>
                  <a:close/>
                </a:path>
                <a:path w="3830320" h="3007360">
                  <a:moveTo>
                    <a:pt x="1458467" y="1110995"/>
                  </a:moveTo>
                  <a:lnTo>
                    <a:pt x="1685543" y="941831"/>
                  </a:lnTo>
                  <a:lnTo>
                    <a:pt x="1923287" y="1117091"/>
                  </a:lnTo>
                  <a:lnTo>
                    <a:pt x="1673351" y="1296923"/>
                  </a:lnTo>
                  <a:lnTo>
                    <a:pt x="1458467" y="1110995"/>
                  </a:lnTo>
                  <a:close/>
                </a:path>
                <a:path w="3830320" h="3007360">
                  <a:moveTo>
                    <a:pt x="1923287" y="1110995"/>
                  </a:moveTo>
                  <a:lnTo>
                    <a:pt x="2150363" y="941831"/>
                  </a:lnTo>
                  <a:lnTo>
                    <a:pt x="2389632" y="1117091"/>
                  </a:lnTo>
                  <a:lnTo>
                    <a:pt x="2139695" y="1296923"/>
                  </a:lnTo>
                  <a:lnTo>
                    <a:pt x="1923287" y="1110995"/>
                  </a:lnTo>
                  <a:close/>
                </a:path>
                <a:path w="3830320" h="3007360">
                  <a:moveTo>
                    <a:pt x="2394203" y="1110995"/>
                  </a:moveTo>
                  <a:lnTo>
                    <a:pt x="2621279" y="941831"/>
                  </a:lnTo>
                  <a:lnTo>
                    <a:pt x="2860547" y="1117091"/>
                  </a:lnTo>
                  <a:lnTo>
                    <a:pt x="2610611" y="1296923"/>
                  </a:lnTo>
                  <a:lnTo>
                    <a:pt x="2394203" y="1110995"/>
                  </a:lnTo>
                  <a:close/>
                </a:path>
                <a:path w="3830320" h="3007360">
                  <a:moveTo>
                    <a:pt x="982979" y="2241804"/>
                  </a:moveTo>
                  <a:lnTo>
                    <a:pt x="1210055" y="2074163"/>
                  </a:lnTo>
                  <a:lnTo>
                    <a:pt x="1447800" y="2247899"/>
                  </a:lnTo>
                  <a:lnTo>
                    <a:pt x="1197863" y="2429255"/>
                  </a:lnTo>
                  <a:lnTo>
                    <a:pt x="982979" y="2241804"/>
                  </a:lnTo>
                  <a:close/>
                </a:path>
                <a:path w="3830320" h="3007360">
                  <a:moveTo>
                    <a:pt x="1458467" y="2241804"/>
                  </a:moveTo>
                  <a:lnTo>
                    <a:pt x="1685543" y="2074163"/>
                  </a:lnTo>
                  <a:lnTo>
                    <a:pt x="1923287" y="2247899"/>
                  </a:lnTo>
                  <a:lnTo>
                    <a:pt x="1673351" y="2429255"/>
                  </a:lnTo>
                  <a:lnTo>
                    <a:pt x="1458467" y="2241804"/>
                  </a:lnTo>
                  <a:close/>
                </a:path>
                <a:path w="3830320" h="3007360">
                  <a:moveTo>
                    <a:pt x="1923287" y="2241804"/>
                  </a:moveTo>
                  <a:lnTo>
                    <a:pt x="2150363" y="2074163"/>
                  </a:lnTo>
                  <a:lnTo>
                    <a:pt x="2389632" y="2247899"/>
                  </a:lnTo>
                  <a:lnTo>
                    <a:pt x="2139695" y="2429255"/>
                  </a:lnTo>
                  <a:lnTo>
                    <a:pt x="1923287" y="2241804"/>
                  </a:lnTo>
                  <a:close/>
                </a:path>
                <a:path w="3830320" h="3007360">
                  <a:moveTo>
                    <a:pt x="2394203" y="2241804"/>
                  </a:moveTo>
                  <a:lnTo>
                    <a:pt x="2621279" y="2074163"/>
                  </a:lnTo>
                  <a:lnTo>
                    <a:pt x="2860547" y="2247899"/>
                  </a:lnTo>
                  <a:lnTo>
                    <a:pt x="2610611" y="2429255"/>
                  </a:lnTo>
                  <a:lnTo>
                    <a:pt x="2394203" y="2241804"/>
                  </a:lnTo>
                  <a:close/>
                </a:path>
                <a:path w="3830320" h="3007360">
                  <a:moveTo>
                    <a:pt x="0" y="1914144"/>
                  </a:moveTo>
                  <a:lnTo>
                    <a:pt x="260603" y="1697736"/>
                  </a:lnTo>
                  <a:lnTo>
                    <a:pt x="493775" y="1889759"/>
                  </a:lnTo>
                  <a:lnTo>
                    <a:pt x="10667" y="2267712"/>
                  </a:lnTo>
                </a:path>
                <a:path w="3830320" h="3007360">
                  <a:moveTo>
                    <a:pt x="10667" y="2628899"/>
                  </a:moveTo>
                  <a:lnTo>
                    <a:pt x="726947" y="2071115"/>
                  </a:lnTo>
                  <a:lnTo>
                    <a:pt x="958595" y="2250947"/>
                  </a:lnTo>
                  <a:lnTo>
                    <a:pt x="10667" y="3006852"/>
                  </a:lnTo>
                </a:path>
                <a:path w="3830320" h="3007360">
                  <a:moveTo>
                    <a:pt x="499871" y="2994659"/>
                  </a:moveTo>
                  <a:lnTo>
                    <a:pt x="1202435" y="2442971"/>
                  </a:lnTo>
                  <a:lnTo>
                    <a:pt x="1435607" y="2616707"/>
                  </a:lnTo>
                  <a:lnTo>
                    <a:pt x="952500" y="3000755"/>
                  </a:lnTo>
                </a:path>
                <a:path w="3830320" h="3007360">
                  <a:moveTo>
                    <a:pt x="1423416" y="3000755"/>
                  </a:moveTo>
                  <a:lnTo>
                    <a:pt x="1679447" y="2820923"/>
                  </a:lnTo>
                  <a:lnTo>
                    <a:pt x="1912619" y="2994659"/>
                  </a:lnTo>
                  <a:lnTo>
                    <a:pt x="2150363" y="2802636"/>
                  </a:lnTo>
                  <a:lnTo>
                    <a:pt x="2412491" y="3000755"/>
                  </a:lnTo>
                </a:path>
                <a:path w="3830320" h="3007360">
                  <a:moveTo>
                    <a:pt x="3829811" y="1914144"/>
                  </a:moveTo>
                  <a:lnTo>
                    <a:pt x="3567683" y="1697736"/>
                  </a:lnTo>
                  <a:lnTo>
                    <a:pt x="3336035" y="1889759"/>
                  </a:lnTo>
                  <a:lnTo>
                    <a:pt x="3817619" y="2267712"/>
                  </a:lnTo>
                </a:path>
                <a:path w="3830320" h="3007360">
                  <a:moveTo>
                    <a:pt x="3817619" y="2628899"/>
                  </a:moveTo>
                  <a:lnTo>
                    <a:pt x="3102863" y="2071115"/>
                  </a:lnTo>
                  <a:lnTo>
                    <a:pt x="2869691" y="2250947"/>
                  </a:lnTo>
                  <a:lnTo>
                    <a:pt x="3817619" y="3006852"/>
                  </a:lnTo>
                </a:path>
                <a:path w="3830320" h="3007360">
                  <a:moveTo>
                    <a:pt x="3329939" y="2994659"/>
                  </a:moveTo>
                  <a:lnTo>
                    <a:pt x="2625851" y="2442971"/>
                  </a:lnTo>
                  <a:lnTo>
                    <a:pt x="2394203" y="2616707"/>
                  </a:lnTo>
                  <a:lnTo>
                    <a:pt x="2875787" y="3000755"/>
                  </a:lnTo>
                </a:path>
                <a:path w="3830320" h="3007360">
                  <a:moveTo>
                    <a:pt x="10667" y="1482852"/>
                  </a:moveTo>
                  <a:lnTo>
                    <a:pt x="266700" y="1703831"/>
                  </a:lnTo>
                  <a:lnTo>
                    <a:pt x="499871" y="1507236"/>
                  </a:lnTo>
                  <a:lnTo>
                    <a:pt x="10667" y="1123187"/>
                  </a:lnTo>
                </a:path>
                <a:path w="3830320" h="3007360">
                  <a:moveTo>
                    <a:pt x="22859" y="745236"/>
                  </a:moveTo>
                  <a:lnTo>
                    <a:pt x="749807" y="1315212"/>
                  </a:lnTo>
                  <a:lnTo>
                    <a:pt x="964691" y="1123187"/>
                  </a:lnTo>
                  <a:lnTo>
                    <a:pt x="35051" y="390143"/>
                  </a:lnTo>
                </a:path>
                <a:path w="3830320" h="3007360">
                  <a:moveTo>
                    <a:pt x="10667" y="6095"/>
                  </a:moveTo>
                  <a:lnTo>
                    <a:pt x="1220723" y="947928"/>
                  </a:lnTo>
                  <a:lnTo>
                    <a:pt x="1429511" y="768095"/>
                  </a:lnTo>
                  <a:lnTo>
                    <a:pt x="477011" y="6095"/>
                  </a:lnTo>
                </a:path>
                <a:path w="3830320" h="3007360">
                  <a:moveTo>
                    <a:pt x="958595" y="0"/>
                  </a:moveTo>
                  <a:lnTo>
                    <a:pt x="1679447" y="576071"/>
                  </a:lnTo>
                  <a:lnTo>
                    <a:pt x="1912619" y="384047"/>
                  </a:lnTo>
                  <a:lnTo>
                    <a:pt x="1418843" y="6095"/>
                  </a:lnTo>
                </a:path>
                <a:path w="3830320" h="3007360">
                  <a:moveTo>
                    <a:pt x="3814571" y="1482852"/>
                  </a:moveTo>
                  <a:lnTo>
                    <a:pt x="3558539" y="1703831"/>
                  </a:lnTo>
                  <a:lnTo>
                    <a:pt x="3326891" y="1507236"/>
                  </a:lnTo>
                  <a:lnTo>
                    <a:pt x="3814571" y="1123187"/>
                  </a:lnTo>
                </a:path>
                <a:path w="3830320" h="3007360">
                  <a:moveTo>
                    <a:pt x="3802379" y="745236"/>
                  </a:moveTo>
                  <a:lnTo>
                    <a:pt x="3075432" y="1315212"/>
                  </a:lnTo>
                  <a:lnTo>
                    <a:pt x="2860547" y="1123187"/>
                  </a:lnTo>
                  <a:lnTo>
                    <a:pt x="3791711" y="390143"/>
                  </a:lnTo>
                </a:path>
                <a:path w="3830320" h="3007360">
                  <a:moveTo>
                    <a:pt x="3814571" y="6095"/>
                  </a:moveTo>
                  <a:lnTo>
                    <a:pt x="2604516" y="947928"/>
                  </a:lnTo>
                  <a:lnTo>
                    <a:pt x="2395727" y="768095"/>
                  </a:lnTo>
                  <a:lnTo>
                    <a:pt x="3349751" y="6095"/>
                  </a:lnTo>
                </a:path>
                <a:path w="3830320" h="3007360">
                  <a:moveTo>
                    <a:pt x="2866643" y="0"/>
                  </a:moveTo>
                  <a:lnTo>
                    <a:pt x="2145791" y="576071"/>
                  </a:lnTo>
                  <a:lnTo>
                    <a:pt x="1912619" y="384047"/>
                  </a:lnTo>
                  <a:lnTo>
                    <a:pt x="2407919" y="6095"/>
                  </a:lnTo>
                </a:path>
              </a:pathLst>
            </a:custGeom>
            <a:ln w="27432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407151" y="2837687"/>
              <a:ext cx="1085215" cy="294640"/>
            </a:xfrm>
            <a:custGeom>
              <a:avLst/>
              <a:gdLst/>
              <a:ahLst/>
              <a:cxnLst/>
              <a:rect l="l" t="t" r="r" b="b"/>
              <a:pathLst>
                <a:path w="1085214" h="294639">
                  <a:moveTo>
                    <a:pt x="109800" y="208265"/>
                  </a:moveTo>
                  <a:lnTo>
                    <a:pt x="112775" y="167640"/>
                  </a:lnTo>
                  <a:lnTo>
                    <a:pt x="166115" y="129540"/>
                  </a:lnTo>
                  <a:lnTo>
                    <a:pt x="227075" y="92964"/>
                  </a:lnTo>
                  <a:lnTo>
                    <a:pt x="275843" y="71628"/>
                  </a:lnTo>
                  <a:lnTo>
                    <a:pt x="292608" y="64008"/>
                  </a:lnTo>
                  <a:lnTo>
                    <a:pt x="310895" y="59436"/>
                  </a:lnTo>
                  <a:lnTo>
                    <a:pt x="327660" y="53340"/>
                  </a:lnTo>
                  <a:lnTo>
                    <a:pt x="345948" y="50292"/>
                  </a:lnTo>
                  <a:lnTo>
                    <a:pt x="400812" y="38100"/>
                  </a:lnTo>
                  <a:lnTo>
                    <a:pt x="483107" y="25908"/>
                  </a:lnTo>
                  <a:lnTo>
                    <a:pt x="573024" y="16764"/>
                  </a:lnTo>
                  <a:lnTo>
                    <a:pt x="717803" y="7620"/>
                  </a:lnTo>
                  <a:lnTo>
                    <a:pt x="871728" y="3048"/>
                  </a:lnTo>
                  <a:lnTo>
                    <a:pt x="923544" y="3048"/>
                  </a:lnTo>
                  <a:lnTo>
                    <a:pt x="976884" y="1524"/>
                  </a:lnTo>
                  <a:lnTo>
                    <a:pt x="1085088" y="0"/>
                  </a:lnTo>
                  <a:lnTo>
                    <a:pt x="1085088" y="27432"/>
                  </a:lnTo>
                  <a:lnTo>
                    <a:pt x="978408" y="28956"/>
                  </a:lnTo>
                  <a:lnTo>
                    <a:pt x="871728" y="32004"/>
                  </a:lnTo>
                  <a:lnTo>
                    <a:pt x="819912" y="32004"/>
                  </a:lnTo>
                  <a:lnTo>
                    <a:pt x="768096" y="33528"/>
                  </a:lnTo>
                  <a:lnTo>
                    <a:pt x="717803" y="36576"/>
                  </a:lnTo>
                  <a:lnTo>
                    <a:pt x="669036" y="38100"/>
                  </a:lnTo>
                  <a:lnTo>
                    <a:pt x="574548" y="44196"/>
                  </a:lnTo>
                  <a:lnTo>
                    <a:pt x="486155" y="53340"/>
                  </a:lnTo>
                  <a:lnTo>
                    <a:pt x="405383" y="65532"/>
                  </a:lnTo>
                  <a:lnTo>
                    <a:pt x="368808" y="73152"/>
                  </a:lnTo>
                  <a:lnTo>
                    <a:pt x="352044" y="76200"/>
                  </a:lnTo>
                  <a:lnTo>
                    <a:pt x="333756" y="80772"/>
                  </a:lnTo>
                  <a:lnTo>
                    <a:pt x="318515" y="85344"/>
                  </a:lnTo>
                  <a:lnTo>
                    <a:pt x="301752" y="91440"/>
                  </a:lnTo>
                  <a:lnTo>
                    <a:pt x="286512" y="97536"/>
                  </a:lnTo>
                  <a:lnTo>
                    <a:pt x="269748" y="103632"/>
                  </a:lnTo>
                  <a:lnTo>
                    <a:pt x="239267" y="118872"/>
                  </a:lnTo>
                  <a:lnTo>
                    <a:pt x="181356" y="152400"/>
                  </a:lnTo>
                  <a:lnTo>
                    <a:pt x="155448" y="172212"/>
                  </a:lnTo>
                  <a:lnTo>
                    <a:pt x="129539" y="190500"/>
                  </a:lnTo>
                  <a:lnTo>
                    <a:pt x="109800" y="208265"/>
                  </a:lnTo>
                  <a:close/>
                </a:path>
                <a:path w="1085214" h="294639">
                  <a:moveTo>
                    <a:pt x="0" y="294132"/>
                  </a:moveTo>
                  <a:lnTo>
                    <a:pt x="50291" y="147828"/>
                  </a:lnTo>
                  <a:lnTo>
                    <a:pt x="90047" y="188204"/>
                  </a:lnTo>
                  <a:lnTo>
                    <a:pt x="80771" y="196596"/>
                  </a:lnTo>
                  <a:lnTo>
                    <a:pt x="99060" y="217932"/>
                  </a:lnTo>
                  <a:lnTo>
                    <a:pt x="119317" y="217932"/>
                  </a:lnTo>
                  <a:lnTo>
                    <a:pt x="147827" y="246888"/>
                  </a:lnTo>
                  <a:lnTo>
                    <a:pt x="0" y="294132"/>
                  </a:lnTo>
                  <a:close/>
                </a:path>
                <a:path w="1085214" h="294639">
                  <a:moveTo>
                    <a:pt x="99060" y="217932"/>
                  </a:moveTo>
                  <a:lnTo>
                    <a:pt x="80771" y="196596"/>
                  </a:lnTo>
                  <a:lnTo>
                    <a:pt x="90047" y="188204"/>
                  </a:lnTo>
                  <a:lnTo>
                    <a:pt x="109800" y="208265"/>
                  </a:lnTo>
                  <a:lnTo>
                    <a:pt x="99060" y="217932"/>
                  </a:lnTo>
                  <a:close/>
                </a:path>
                <a:path w="1085214" h="294639">
                  <a:moveTo>
                    <a:pt x="119317" y="217932"/>
                  </a:moveTo>
                  <a:lnTo>
                    <a:pt x="99060" y="217932"/>
                  </a:lnTo>
                  <a:lnTo>
                    <a:pt x="109800" y="208265"/>
                  </a:lnTo>
                  <a:lnTo>
                    <a:pt x="119317" y="2179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760" y="3118104"/>
              <a:ext cx="176783" cy="176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075" y="3869435"/>
              <a:ext cx="623315" cy="5151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4515" y="4698491"/>
              <a:ext cx="175260" cy="1752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35" y="3953255"/>
              <a:ext cx="175259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395" y="3953255"/>
              <a:ext cx="175259" cy="176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855" y="3953255"/>
              <a:ext cx="175260" cy="1767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316" y="3953255"/>
              <a:ext cx="175260" cy="1767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7775" y="3953255"/>
              <a:ext cx="175260" cy="1767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235" y="3953255"/>
              <a:ext cx="175260" cy="1767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5" y="3953255"/>
              <a:ext cx="175260" cy="1767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00327" y="4096511"/>
              <a:ext cx="1594485" cy="620395"/>
            </a:xfrm>
            <a:custGeom>
              <a:avLst/>
              <a:gdLst/>
              <a:ahLst/>
              <a:cxnLst/>
              <a:rect l="l" t="t" r="r" b="b"/>
              <a:pathLst>
                <a:path w="1594485" h="620395">
                  <a:moveTo>
                    <a:pt x="71628" y="103632"/>
                  </a:moveTo>
                  <a:lnTo>
                    <a:pt x="68580" y="103632"/>
                  </a:lnTo>
                  <a:lnTo>
                    <a:pt x="67056" y="100584"/>
                  </a:lnTo>
                  <a:lnTo>
                    <a:pt x="0" y="19812"/>
                  </a:lnTo>
                  <a:lnTo>
                    <a:pt x="103632" y="1524"/>
                  </a:lnTo>
                  <a:lnTo>
                    <a:pt x="106680" y="0"/>
                  </a:lnTo>
                  <a:lnTo>
                    <a:pt x="109728" y="3048"/>
                  </a:lnTo>
                  <a:lnTo>
                    <a:pt x="109728" y="6096"/>
                  </a:lnTo>
                  <a:lnTo>
                    <a:pt x="111252" y="7620"/>
                  </a:lnTo>
                  <a:lnTo>
                    <a:pt x="108204" y="10668"/>
                  </a:lnTo>
                  <a:lnTo>
                    <a:pt x="105156" y="12192"/>
                  </a:lnTo>
                  <a:lnTo>
                    <a:pt x="67360" y="18288"/>
                  </a:lnTo>
                  <a:lnTo>
                    <a:pt x="10668" y="18288"/>
                  </a:lnTo>
                  <a:lnTo>
                    <a:pt x="7620" y="27432"/>
                  </a:lnTo>
                  <a:lnTo>
                    <a:pt x="25365" y="34082"/>
                  </a:lnTo>
                  <a:lnTo>
                    <a:pt x="74676" y="94488"/>
                  </a:lnTo>
                  <a:lnTo>
                    <a:pt x="76200" y="97536"/>
                  </a:lnTo>
                  <a:lnTo>
                    <a:pt x="76200" y="100584"/>
                  </a:lnTo>
                  <a:lnTo>
                    <a:pt x="73152" y="102108"/>
                  </a:lnTo>
                  <a:lnTo>
                    <a:pt x="71628" y="103632"/>
                  </a:lnTo>
                  <a:close/>
                </a:path>
                <a:path w="1594485" h="620395">
                  <a:moveTo>
                    <a:pt x="25365" y="34082"/>
                  </a:moveTo>
                  <a:lnTo>
                    <a:pt x="7620" y="27432"/>
                  </a:lnTo>
                  <a:lnTo>
                    <a:pt x="10668" y="18288"/>
                  </a:lnTo>
                  <a:lnTo>
                    <a:pt x="14738" y="19812"/>
                  </a:lnTo>
                  <a:lnTo>
                    <a:pt x="13716" y="19812"/>
                  </a:lnTo>
                  <a:lnTo>
                    <a:pt x="10668" y="27432"/>
                  </a:lnTo>
                  <a:lnTo>
                    <a:pt x="19936" y="27432"/>
                  </a:lnTo>
                  <a:lnTo>
                    <a:pt x="25365" y="34082"/>
                  </a:lnTo>
                  <a:close/>
                </a:path>
                <a:path w="1594485" h="620395">
                  <a:moveTo>
                    <a:pt x="27737" y="24678"/>
                  </a:moveTo>
                  <a:lnTo>
                    <a:pt x="10668" y="18288"/>
                  </a:lnTo>
                  <a:lnTo>
                    <a:pt x="67360" y="18288"/>
                  </a:lnTo>
                  <a:lnTo>
                    <a:pt x="27737" y="24678"/>
                  </a:lnTo>
                  <a:close/>
                </a:path>
                <a:path w="1594485" h="620395">
                  <a:moveTo>
                    <a:pt x="10668" y="27432"/>
                  </a:moveTo>
                  <a:lnTo>
                    <a:pt x="13716" y="19812"/>
                  </a:lnTo>
                  <a:lnTo>
                    <a:pt x="18858" y="26111"/>
                  </a:lnTo>
                  <a:lnTo>
                    <a:pt x="10668" y="27432"/>
                  </a:lnTo>
                  <a:close/>
                </a:path>
                <a:path w="1594485" h="620395">
                  <a:moveTo>
                    <a:pt x="18858" y="26111"/>
                  </a:moveTo>
                  <a:lnTo>
                    <a:pt x="13716" y="19812"/>
                  </a:lnTo>
                  <a:lnTo>
                    <a:pt x="14738" y="19812"/>
                  </a:lnTo>
                  <a:lnTo>
                    <a:pt x="27737" y="24678"/>
                  </a:lnTo>
                  <a:lnTo>
                    <a:pt x="18858" y="26111"/>
                  </a:lnTo>
                  <a:close/>
                </a:path>
                <a:path w="1594485" h="620395">
                  <a:moveTo>
                    <a:pt x="1589532" y="620268"/>
                  </a:moveTo>
                  <a:lnTo>
                    <a:pt x="25365" y="34082"/>
                  </a:lnTo>
                  <a:lnTo>
                    <a:pt x="18858" y="26111"/>
                  </a:lnTo>
                  <a:lnTo>
                    <a:pt x="27737" y="24678"/>
                  </a:lnTo>
                  <a:lnTo>
                    <a:pt x="1594104" y="611124"/>
                  </a:lnTo>
                  <a:lnTo>
                    <a:pt x="1589532" y="620268"/>
                  </a:lnTo>
                  <a:close/>
                </a:path>
                <a:path w="1594485" h="620395">
                  <a:moveTo>
                    <a:pt x="19936" y="27432"/>
                  </a:moveTo>
                  <a:lnTo>
                    <a:pt x="10668" y="27432"/>
                  </a:lnTo>
                  <a:lnTo>
                    <a:pt x="18858" y="26111"/>
                  </a:lnTo>
                  <a:lnTo>
                    <a:pt x="19936" y="2743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7435" y="4698491"/>
              <a:ext cx="175259" cy="1752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2156" y="3953255"/>
              <a:ext cx="175260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3615" y="3953255"/>
              <a:ext cx="175260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5075" y="3953255"/>
              <a:ext cx="175259" cy="1767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6535" y="3953255"/>
              <a:ext cx="175259" cy="1767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7995" y="3953255"/>
              <a:ext cx="175259" cy="1767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9455" y="3953255"/>
              <a:ext cx="175259" cy="1767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0916" y="3953255"/>
              <a:ext cx="175259" cy="176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2375" y="3953255"/>
              <a:ext cx="175259" cy="1767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835" y="3953255"/>
              <a:ext cx="175259" cy="1767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0315" y="4087380"/>
              <a:ext cx="3772535" cy="629920"/>
            </a:xfrm>
            <a:custGeom>
              <a:avLst/>
              <a:gdLst/>
              <a:ahLst/>
              <a:cxnLst/>
              <a:rect l="l" t="t" r="r" b="b"/>
              <a:pathLst>
                <a:path w="3772535" h="629920">
                  <a:moveTo>
                    <a:pt x="3771912" y="28956"/>
                  </a:moveTo>
                  <a:lnTo>
                    <a:pt x="3760393" y="25908"/>
                  </a:lnTo>
                  <a:lnTo>
                    <a:pt x="3668280" y="1524"/>
                  </a:lnTo>
                  <a:lnTo>
                    <a:pt x="3666756" y="0"/>
                  </a:lnTo>
                  <a:lnTo>
                    <a:pt x="3663708" y="1524"/>
                  </a:lnTo>
                  <a:lnTo>
                    <a:pt x="3662184" y="4572"/>
                  </a:lnTo>
                  <a:lnTo>
                    <a:pt x="3662184" y="7620"/>
                  </a:lnTo>
                  <a:lnTo>
                    <a:pt x="3662934" y="9144"/>
                  </a:lnTo>
                  <a:lnTo>
                    <a:pt x="3662184" y="10668"/>
                  </a:lnTo>
                  <a:lnTo>
                    <a:pt x="3660660" y="12192"/>
                  </a:lnTo>
                  <a:lnTo>
                    <a:pt x="3660660" y="15240"/>
                  </a:lnTo>
                  <a:lnTo>
                    <a:pt x="3662184" y="18288"/>
                  </a:lnTo>
                  <a:lnTo>
                    <a:pt x="3665220" y="18288"/>
                  </a:lnTo>
                  <a:lnTo>
                    <a:pt x="3737318" y="32029"/>
                  </a:lnTo>
                  <a:lnTo>
                    <a:pt x="3638880" y="58940"/>
                  </a:lnTo>
                  <a:lnTo>
                    <a:pt x="3638880" y="70446"/>
                  </a:lnTo>
                  <a:lnTo>
                    <a:pt x="2096871" y="619239"/>
                  </a:lnTo>
                  <a:lnTo>
                    <a:pt x="2097024" y="618744"/>
                  </a:lnTo>
                  <a:lnTo>
                    <a:pt x="1869567" y="554113"/>
                  </a:lnTo>
                  <a:lnTo>
                    <a:pt x="3638880" y="70446"/>
                  </a:lnTo>
                  <a:lnTo>
                    <a:pt x="3638880" y="58940"/>
                  </a:lnTo>
                  <a:lnTo>
                    <a:pt x="1848929" y="548259"/>
                  </a:lnTo>
                  <a:lnTo>
                    <a:pt x="30353" y="31496"/>
                  </a:lnTo>
                  <a:lnTo>
                    <a:pt x="105156" y="12192"/>
                  </a:lnTo>
                  <a:lnTo>
                    <a:pt x="108204" y="10668"/>
                  </a:lnTo>
                  <a:lnTo>
                    <a:pt x="109728" y="9144"/>
                  </a:lnTo>
                  <a:lnTo>
                    <a:pt x="108204" y="6096"/>
                  </a:lnTo>
                  <a:lnTo>
                    <a:pt x="108204" y="3048"/>
                  </a:lnTo>
                  <a:lnTo>
                    <a:pt x="105156" y="1524"/>
                  </a:lnTo>
                  <a:lnTo>
                    <a:pt x="102108" y="1524"/>
                  </a:lnTo>
                  <a:lnTo>
                    <a:pt x="10998" y="25996"/>
                  </a:lnTo>
                  <a:lnTo>
                    <a:pt x="10668" y="25908"/>
                  </a:lnTo>
                  <a:lnTo>
                    <a:pt x="10617" y="26098"/>
                  </a:lnTo>
                  <a:lnTo>
                    <a:pt x="0" y="28956"/>
                  </a:lnTo>
                  <a:lnTo>
                    <a:pt x="73152" y="105156"/>
                  </a:lnTo>
                  <a:lnTo>
                    <a:pt x="74676" y="106680"/>
                  </a:lnTo>
                  <a:lnTo>
                    <a:pt x="77724" y="106680"/>
                  </a:lnTo>
                  <a:lnTo>
                    <a:pt x="80772" y="105156"/>
                  </a:lnTo>
                  <a:lnTo>
                    <a:pt x="82296" y="102108"/>
                  </a:lnTo>
                  <a:lnTo>
                    <a:pt x="82296" y="99060"/>
                  </a:lnTo>
                  <a:lnTo>
                    <a:pt x="80772" y="97536"/>
                  </a:lnTo>
                  <a:lnTo>
                    <a:pt x="28003" y="42367"/>
                  </a:lnTo>
                  <a:lnTo>
                    <a:pt x="1828241" y="553910"/>
                  </a:lnTo>
                  <a:lnTo>
                    <a:pt x="1591068" y="618744"/>
                  </a:lnTo>
                  <a:lnTo>
                    <a:pt x="1594116" y="629412"/>
                  </a:lnTo>
                  <a:lnTo>
                    <a:pt x="1848878" y="559777"/>
                  </a:lnTo>
                  <a:lnTo>
                    <a:pt x="2093976" y="629412"/>
                  </a:lnTo>
                  <a:lnTo>
                    <a:pt x="2095373" y="624497"/>
                  </a:lnTo>
                  <a:lnTo>
                    <a:pt x="2097024" y="629412"/>
                  </a:lnTo>
                  <a:lnTo>
                    <a:pt x="3741458" y="44157"/>
                  </a:lnTo>
                  <a:lnTo>
                    <a:pt x="3689616" y="96012"/>
                  </a:lnTo>
                  <a:lnTo>
                    <a:pt x="3688092" y="99060"/>
                  </a:lnTo>
                  <a:lnTo>
                    <a:pt x="3688092" y="102108"/>
                  </a:lnTo>
                  <a:lnTo>
                    <a:pt x="3689616" y="103632"/>
                  </a:lnTo>
                  <a:lnTo>
                    <a:pt x="3691140" y="106680"/>
                  </a:lnTo>
                  <a:lnTo>
                    <a:pt x="3693414" y="106680"/>
                  </a:lnTo>
                  <a:lnTo>
                    <a:pt x="3694176" y="108204"/>
                  </a:lnTo>
                  <a:lnTo>
                    <a:pt x="3697224" y="111252"/>
                  </a:lnTo>
                  <a:lnTo>
                    <a:pt x="3701796" y="111252"/>
                  </a:lnTo>
                  <a:lnTo>
                    <a:pt x="3703320" y="109728"/>
                  </a:lnTo>
                  <a:lnTo>
                    <a:pt x="3771823" y="2904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3118104"/>
              <a:ext cx="176783" cy="1767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15" y="3118104"/>
              <a:ext cx="176784" cy="1767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175" y="3118104"/>
              <a:ext cx="176784" cy="1767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2647" y="3281172"/>
              <a:ext cx="439420" cy="710565"/>
            </a:xfrm>
            <a:custGeom>
              <a:avLst/>
              <a:gdLst/>
              <a:ahLst/>
              <a:cxnLst/>
              <a:rect l="l" t="t" r="r" b="b"/>
              <a:pathLst>
                <a:path w="439419" h="710564">
                  <a:moveTo>
                    <a:pt x="10667" y="111251"/>
                  </a:moveTo>
                  <a:lnTo>
                    <a:pt x="4572" y="111251"/>
                  </a:lnTo>
                  <a:lnTo>
                    <a:pt x="3048" y="109727"/>
                  </a:lnTo>
                  <a:lnTo>
                    <a:pt x="3004" y="105155"/>
                  </a:lnTo>
                  <a:lnTo>
                    <a:pt x="0" y="0"/>
                  </a:lnTo>
                  <a:lnTo>
                    <a:pt x="11453" y="6096"/>
                  </a:lnTo>
                  <a:lnTo>
                    <a:pt x="10667" y="6096"/>
                  </a:lnTo>
                  <a:lnTo>
                    <a:pt x="1524" y="12191"/>
                  </a:lnTo>
                  <a:lnTo>
                    <a:pt x="11268" y="28075"/>
                  </a:lnTo>
                  <a:lnTo>
                    <a:pt x="13715" y="105155"/>
                  </a:lnTo>
                  <a:lnTo>
                    <a:pt x="13715" y="108203"/>
                  </a:lnTo>
                  <a:lnTo>
                    <a:pt x="10667" y="111251"/>
                  </a:lnTo>
                  <a:close/>
                </a:path>
                <a:path w="439419" h="710564">
                  <a:moveTo>
                    <a:pt x="11268" y="28075"/>
                  </a:moveTo>
                  <a:lnTo>
                    <a:pt x="1524" y="12191"/>
                  </a:lnTo>
                  <a:lnTo>
                    <a:pt x="10667" y="6096"/>
                  </a:lnTo>
                  <a:lnTo>
                    <a:pt x="12538" y="9144"/>
                  </a:lnTo>
                  <a:lnTo>
                    <a:pt x="10667" y="9144"/>
                  </a:lnTo>
                  <a:lnTo>
                    <a:pt x="3048" y="13715"/>
                  </a:lnTo>
                  <a:lnTo>
                    <a:pt x="10947" y="17947"/>
                  </a:lnTo>
                  <a:lnTo>
                    <a:pt x="11268" y="28075"/>
                  </a:lnTo>
                  <a:close/>
                </a:path>
                <a:path w="439419" h="710564">
                  <a:moveTo>
                    <a:pt x="91439" y="60959"/>
                  </a:moveTo>
                  <a:lnTo>
                    <a:pt x="88391" y="59435"/>
                  </a:lnTo>
                  <a:lnTo>
                    <a:pt x="21362" y="23527"/>
                  </a:lnTo>
                  <a:lnTo>
                    <a:pt x="10667" y="6096"/>
                  </a:lnTo>
                  <a:lnTo>
                    <a:pt x="11453" y="6096"/>
                  </a:lnTo>
                  <a:lnTo>
                    <a:pt x="94487" y="50291"/>
                  </a:lnTo>
                  <a:lnTo>
                    <a:pt x="96011" y="51815"/>
                  </a:lnTo>
                  <a:lnTo>
                    <a:pt x="97535" y="54863"/>
                  </a:lnTo>
                  <a:lnTo>
                    <a:pt x="96011" y="57911"/>
                  </a:lnTo>
                  <a:lnTo>
                    <a:pt x="94487" y="59435"/>
                  </a:lnTo>
                  <a:lnTo>
                    <a:pt x="91439" y="60959"/>
                  </a:lnTo>
                  <a:close/>
                </a:path>
                <a:path w="439419" h="710564">
                  <a:moveTo>
                    <a:pt x="10947" y="17947"/>
                  </a:moveTo>
                  <a:lnTo>
                    <a:pt x="3048" y="13715"/>
                  </a:lnTo>
                  <a:lnTo>
                    <a:pt x="10667" y="9144"/>
                  </a:lnTo>
                  <a:lnTo>
                    <a:pt x="10947" y="17947"/>
                  </a:lnTo>
                  <a:close/>
                </a:path>
                <a:path w="439419" h="710564">
                  <a:moveTo>
                    <a:pt x="21362" y="23527"/>
                  </a:moveTo>
                  <a:lnTo>
                    <a:pt x="10947" y="17947"/>
                  </a:lnTo>
                  <a:lnTo>
                    <a:pt x="10667" y="9144"/>
                  </a:lnTo>
                  <a:lnTo>
                    <a:pt x="12538" y="9144"/>
                  </a:lnTo>
                  <a:lnTo>
                    <a:pt x="21362" y="23527"/>
                  </a:lnTo>
                  <a:close/>
                </a:path>
                <a:path w="439419" h="710564">
                  <a:moveTo>
                    <a:pt x="429768" y="710184"/>
                  </a:moveTo>
                  <a:lnTo>
                    <a:pt x="11268" y="28075"/>
                  </a:lnTo>
                  <a:lnTo>
                    <a:pt x="10947" y="17947"/>
                  </a:lnTo>
                  <a:lnTo>
                    <a:pt x="21362" y="23527"/>
                  </a:lnTo>
                  <a:lnTo>
                    <a:pt x="438912" y="704088"/>
                  </a:lnTo>
                  <a:lnTo>
                    <a:pt x="429768" y="71018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635" y="3118104"/>
              <a:ext cx="176784" cy="1767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0095" y="3118104"/>
              <a:ext cx="176784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555" y="3118104"/>
              <a:ext cx="176784" cy="1767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5" y="3118104"/>
              <a:ext cx="176784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4475" y="3118104"/>
              <a:ext cx="176784" cy="1767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5935" y="3118104"/>
              <a:ext cx="176784" cy="1767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7395" y="3118104"/>
              <a:ext cx="176784" cy="1767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856" y="3118104"/>
              <a:ext cx="176784" cy="1767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0315" y="3118104"/>
              <a:ext cx="176783" cy="1767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1775" y="3118104"/>
              <a:ext cx="176783" cy="1767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3235" y="3118104"/>
              <a:ext cx="176783" cy="1767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4695" y="3118104"/>
              <a:ext cx="176783" cy="17678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6155" y="3118104"/>
              <a:ext cx="176783" cy="17678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4567" y="3118104"/>
              <a:ext cx="176783" cy="1767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027" y="3118104"/>
              <a:ext cx="176783" cy="1767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487" y="3118104"/>
              <a:ext cx="176783" cy="17678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2635" y="3241547"/>
              <a:ext cx="4794885" cy="753110"/>
            </a:xfrm>
            <a:custGeom>
              <a:avLst/>
              <a:gdLst/>
              <a:ahLst/>
              <a:cxnLst/>
              <a:rect l="l" t="t" r="r" b="b"/>
              <a:pathLst>
                <a:path w="4794885" h="753110">
                  <a:moveTo>
                    <a:pt x="4794516" y="39624"/>
                  </a:moveTo>
                  <a:lnTo>
                    <a:pt x="4786592" y="36576"/>
                  </a:lnTo>
                  <a:lnTo>
                    <a:pt x="4765675" y="28536"/>
                  </a:lnTo>
                  <a:lnTo>
                    <a:pt x="4765675" y="50444"/>
                  </a:lnTo>
                  <a:lnTo>
                    <a:pt x="4737151" y="73736"/>
                  </a:lnTo>
                  <a:lnTo>
                    <a:pt x="4738509" y="54851"/>
                  </a:lnTo>
                  <a:lnTo>
                    <a:pt x="4765675" y="50444"/>
                  </a:lnTo>
                  <a:lnTo>
                    <a:pt x="4765675" y="28536"/>
                  </a:lnTo>
                  <a:lnTo>
                    <a:pt x="4765027" y="28295"/>
                  </a:lnTo>
                  <a:lnTo>
                    <a:pt x="4765027" y="39382"/>
                  </a:lnTo>
                  <a:lnTo>
                    <a:pt x="4739335" y="43561"/>
                  </a:lnTo>
                  <a:lnTo>
                    <a:pt x="4740287" y="30314"/>
                  </a:lnTo>
                  <a:lnTo>
                    <a:pt x="4765027" y="39382"/>
                  </a:lnTo>
                  <a:lnTo>
                    <a:pt x="4765027" y="28295"/>
                  </a:lnTo>
                  <a:lnTo>
                    <a:pt x="4741113" y="19088"/>
                  </a:lnTo>
                  <a:lnTo>
                    <a:pt x="4741176" y="18288"/>
                  </a:lnTo>
                  <a:lnTo>
                    <a:pt x="4740211" y="18745"/>
                  </a:lnTo>
                  <a:lnTo>
                    <a:pt x="4729048" y="14452"/>
                  </a:lnTo>
                  <a:lnTo>
                    <a:pt x="4729048" y="44551"/>
                  </a:lnTo>
                  <a:lnTo>
                    <a:pt x="4728984" y="45237"/>
                  </a:lnTo>
                  <a:lnTo>
                    <a:pt x="4728527" y="45313"/>
                  </a:lnTo>
                  <a:lnTo>
                    <a:pt x="4729048" y="44551"/>
                  </a:lnTo>
                  <a:lnTo>
                    <a:pt x="4729048" y="14452"/>
                  </a:lnTo>
                  <a:lnTo>
                    <a:pt x="4695456" y="1524"/>
                  </a:lnTo>
                  <a:lnTo>
                    <a:pt x="4692408" y="0"/>
                  </a:lnTo>
                  <a:lnTo>
                    <a:pt x="4689360" y="1524"/>
                  </a:lnTo>
                  <a:lnTo>
                    <a:pt x="4687836" y="4572"/>
                  </a:lnTo>
                  <a:lnTo>
                    <a:pt x="4687836" y="7620"/>
                  </a:lnTo>
                  <a:lnTo>
                    <a:pt x="4689360" y="10668"/>
                  </a:lnTo>
                  <a:lnTo>
                    <a:pt x="4690884" y="12192"/>
                  </a:lnTo>
                  <a:lnTo>
                    <a:pt x="4726521" y="25273"/>
                  </a:lnTo>
                  <a:lnTo>
                    <a:pt x="4720056" y="28359"/>
                  </a:lnTo>
                  <a:lnTo>
                    <a:pt x="4720056" y="40424"/>
                  </a:lnTo>
                  <a:lnTo>
                    <a:pt x="4715256" y="47459"/>
                  </a:lnTo>
                  <a:lnTo>
                    <a:pt x="4706696" y="48856"/>
                  </a:lnTo>
                  <a:lnTo>
                    <a:pt x="4706696" y="60020"/>
                  </a:lnTo>
                  <a:lnTo>
                    <a:pt x="4256392" y="720344"/>
                  </a:lnTo>
                  <a:lnTo>
                    <a:pt x="2439759" y="427786"/>
                  </a:lnTo>
                  <a:lnTo>
                    <a:pt x="4643704" y="70243"/>
                  </a:lnTo>
                  <a:lnTo>
                    <a:pt x="4645164" y="73152"/>
                  </a:lnTo>
                  <a:lnTo>
                    <a:pt x="4648212" y="74676"/>
                  </a:lnTo>
                  <a:lnTo>
                    <a:pt x="4649736" y="73152"/>
                  </a:lnTo>
                  <a:lnTo>
                    <a:pt x="4662589" y="67170"/>
                  </a:lnTo>
                  <a:lnTo>
                    <a:pt x="4706696" y="60020"/>
                  </a:lnTo>
                  <a:lnTo>
                    <a:pt x="4706696" y="48856"/>
                  </a:lnTo>
                  <a:lnTo>
                    <a:pt x="4699406" y="50038"/>
                  </a:lnTo>
                  <a:lnTo>
                    <a:pt x="4720056" y="40424"/>
                  </a:lnTo>
                  <a:lnTo>
                    <a:pt x="4720056" y="28359"/>
                  </a:lnTo>
                  <a:lnTo>
                    <a:pt x="4661636" y="56172"/>
                  </a:lnTo>
                  <a:lnTo>
                    <a:pt x="2405634" y="422287"/>
                  </a:lnTo>
                  <a:lnTo>
                    <a:pt x="28549" y="39458"/>
                  </a:lnTo>
                  <a:lnTo>
                    <a:pt x="36055" y="36576"/>
                  </a:lnTo>
                  <a:lnTo>
                    <a:pt x="103632" y="10668"/>
                  </a:lnTo>
                  <a:lnTo>
                    <a:pt x="105156" y="10668"/>
                  </a:lnTo>
                  <a:lnTo>
                    <a:pt x="106680" y="7620"/>
                  </a:lnTo>
                  <a:lnTo>
                    <a:pt x="106680" y="4572"/>
                  </a:lnTo>
                  <a:lnTo>
                    <a:pt x="105156" y="1524"/>
                  </a:lnTo>
                  <a:lnTo>
                    <a:pt x="102108" y="0"/>
                  </a:lnTo>
                  <a:lnTo>
                    <a:pt x="99060" y="1524"/>
                  </a:lnTo>
                  <a:lnTo>
                    <a:pt x="0" y="39624"/>
                  </a:lnTo>
                  <a:lnTo>
                    <a:pt x="9169" y="47104"/>
                  </a:lnTo>
                  <a:lnTo>
                    <a:pt x="9144" y="47244"/>
                  </a:lnTo>
                  <a:lnTo>
                    <a:pt x="9410" y="47294"/>
                  </a:lnTo>
                  <a:lnTo>
                    <a:pt x="82296" y="106680"/>
                  </a:lnTo>
                  <a:lnTo>
                    <a:pt x="83820" y="108204"/>
                  </a:lnTo>
                  <a:lnTo>
                    <a:pt x="88392" y="108204"/>
                  </a:lnTo>
                  <a:lnTo>
                    <a:pt x="89916" y="106680"/>
                  </a:lnTo>
                  <a:lnTo>
                    <a:pt x="91440" y="103632"/>
                  </a:lnTo>
                  <a:lnTo>
                    <a:pt x="91440" y="100584"/>
                  </a:lnTo>
                  <a:lnTo>
                    <a:pt x="88392" y="99060"/>
                  </a:lnTo>
                  <a:lnTo>
                    <a:pt x="30594" y="50698"/>
                  </a:lnTo>
                  <a:lnTo>
                    <a:pt x="2374493" y="427342"/>
                  </a:lnTo>
                  <a:lnTo>
                    <a:pt x="434352" y="742188"/>
                  </a:lnTo>
                  <a:lnTo>
                    <a:pt x="435876" y="752856"/>
                  </a:lnTo>
                  <a:lnTo>
                    <a:pt x="2408656" y="432828"/>
                  </a:lnTo>
                  <a:lnTo>
                    <a:pt x="4258056" y="729996"/>
                  </a:lnTo>
                  <a:lnTo>
                    <a:pt x="4258894" y="724966"/>
                  </a:lnTo>
                  <a:lnTo>
                    <a:pt x="4264164" y="728472"/>
                  </a:lnTo>
                  <a:lnTo>
                    <a:pt x="4720006" y="57861"/>
                  </a:lnTo>
                  <a:lnTo>
                    <a:pt x="4728108" y="56540"/>
                  </a:lnTo>
                  <a:lnTo>
                    <a:pt x="4726051" y="82791"/>
                  </a:lnTo>
                  <a:lnTo>
                    <a:pt x="4706124" y="99060"/>
                  </a:lnTo>
                  <a:lnTo>
                    <a:pt x="4703076" y="100584"/>
                  </a:lnTo>
                  <a:lnTo>
                    <a:pt x="4703076" y="103632"/>
                  </a:lnTo>
                  <a:lnTo>
                    <a:pt x="4704600" y="106680"/>
                  </a:lnTo>
                  <a:lnTo>
                    <a:pt x="4706124" y="108204"/>
                  </a:lnTo>
                  <a:lnTo>
                    <a:pt x="4710696" y="108204"/>
                  </a:lnTo>
                  <a:lnTo>
                    <a:pt x="4712220" y="106680"/>
                  </a:lnTo>
                  <a:lnTo>
                    <a:pt x="4725009" y="96266"/>
                  </a:lnTo>
                  <a:lnTo>
                    <a:pt x="4722888" y="123444"/>
                  </a:lnTo>
                  <a:lnTo>
                    <a:pt x="4722888" y="126492"/>
                  </a:lnTo>
                  <a:lnTo>
                    <a:pt x="4725936" y="128016"/>
                  </a:lnTo>
                  <a:lnTo>
                    <a:pt x="4732032" y="128016"/>
                  </a:lnTo>
                  <a:lnTo>
                    <a:pt x="4733556" y="126492"/>
                  </a:lnTo>
                  <a:lnTo>
                    <a:pt x="4733556" y="123444"/>
                  </a:lnTo>
                  <a:lnTo>
                    <a:pt x="4736173" y="87160"/>
                  </a:lnTo>
                  <a:lnTo>
                    <a:pt x="4785106" y="47294"/>
                  </a:lnTo>
                  <a:lnTo>
                    <a:pt x="4785372" y="47244"/>
                  </a:lnTo>
                  <a:lnTo>
                    <a:pt x="4785322" y="47117"/>
                  </a:lnTo>
                  <a:lnTo>
                    <a:pt x="4794516" y="3962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4264" y="2196083"/>
              <a:ext cx="176784" cy="1767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1124" y="1787651"/>
              <a:ext cx="4798060" cy="1350645"/>
            </a:xfrm>
            <a:custGeom>
              <a:avLst/>
              <a:gdLst/>
              <a:ahLst/>
              <a:cxnLst/>
              <a:rect l="l" t="t" r="r" b="b"/>
              <a:pathLst>
                <a:path w="4798060" h="1350645">
                  <a:moveTo>
                    <a:pt x="2351532" y="571500"/>
                  </a:moveTo>
                  <a:lnTo>
                    <a:pt x="2344128" y="569988"/>
                  </a:lnTo>
                  <a:lnTo>
                    <a:pt x="2247900" y="550164"/>
                  </a:lnTo>
                  <a:lnTo>
                    <a:pt x="2244852" y="548640"/>
                  </a:lnTo>
                  <a:lnTo>
                    <a:pt x="2241804" y="550164"/>
                  </a:lnTo>
                  <a:lnTo>
                    <a:pt x="2241804" y="556260"/>
                  </a:lnTo>
                  <a:lnTo>
                    <a:pt x="2243328" y="559308"/>
                  </a:lnTo>
                  <a:lnTo>
                    <a:pt x="2246376" y="559308"/>
                  </a:lnTo>
                  <a:lnTo>
                    <a:pt x="2321623" y="576300"/>
                  </a:lnTo>
                  <a:lnTo>
                    <a:pt x="0" y="1339608"/>
                  </a:lnTo>
                  <a:lnTo>
                    <a:pt x="3048" y="1350276"/>
                  </a:lnTo>
                  <a:lnTo>
                    <a:pt x="2325967" y="585038"/>
                  </a:lnTo>
                  <a:lnTo>
                    <a:pt x="2273808" y="644652"/>
                  </a:lnTo>
                  <a:lnTo>
                    <a:pt x="2272284" y="646188"/>
                  </a:lnTo>
                  <a:lnTo>
                    <a:pt x="2272284" y="649236"/>
                  </a:lnTo>
                  <a:lnTo>
                    <a:pt x="2276856" y="653796"/>
                  </a:lnTo>
                  <a:lnTo>
                    <a:pt x="2279904" y="653796"/>
                  </a:lnTo>
                  <a:lnTo>
                    <a:pt x="2281428" y="650748"/>
                  </a:lnTo>
                  <a:lnTo>
                    <a:pt x="2343442" y="580644"/>
                  </a:lnTo>
                  <a:lnTo>
                    <a:pt x="2351532" y="571500"/>
                  </a:lnTo>
                  <a:close/>
                </a:path>
                <a:path w="4798060" h="1350645">
                  <a:moveTo>
                    <a:pt x="2406383" y="94488"/>
                  </a:moveTo>
                  <a:lnTo>
                    <a:pt x="2404859" y="91440"/>
                  </a:lnTo>
                  <a:lnTo>
                    <a:pt x="2357742" y="10668"/>
                  </a:lnTo>
                  <a:lnTo>
                    <a:pt x="2357615" y="10452"/>
                  </a:lnTo>
                  <a:lnTo>
                    <a:pt x="2357615" y="13716"/>
                  </a:lnTo>
                  <a:lnTo>
                    <a:pt x="2357615" y="21577"/>
                  </a:lnTo>
                  <a:lnTo>
                    <a:pt x="2351519" y="21577"/>
                  </a:lnTo>
                  <a:lnTo>
                    <a:pt x="2346947" y="13716"/>
                  </a:lnTo>
                  <a:lnTo>
                    <a:pt x="2356091" y="13716"/>
                  </a:lnTo>
                  <a:lnTo>
                    <a:pt x="2357615" y="13716"/>
                  </a:lnTo>
                  <a:lnTo>
                    <a:pt x="2357615" y="10452"/>
                  </a:lnTo>
                  <a:lnTo>
                    <a:pt x="2351519" y="0"/>
                  </a:lnTo>
                  <a:lnTo>
                    <a:pt x="2298179" y="91440"/>
                  </a:lnTo>
                  <a:lnTo>
                    <a:pt x="2296655" y="94488"/>
                  </a:lnTo>
                  <a:lnTo>
                    <a:pt x="2298179" y="97536"/>
                  </a:lnTo>
                  <a:lnTo>
                    <a:pt x="2299703" y="99072"/>
                  </a:lnTo>
                  <a:lnTo>
                    <a:pt x="2302751" y="100596"/>
                  </a:lnTo>
                  <a:lnTo>
                    <a:pt x="2305799" y="99072"/>
                  </a:lnTo>
                  <a:lnTo>
                    <a:pt x="2307323" y="97536"/>
                  </a:lnTo>
                  <a:lnTo>
                    <a:pt x="2346947" y="29438"/>
                  </a:lnTo>
                  <a:lnTo>
                    <a:pt x="2346947" y="422148"/>
                  </a:lnTo>
                  <a:lnTo>
                    <a:pt x="2357615" y="422148"/>
                  </a:lnTo>
                  <a:lnTo>
                    <a:pt x="2357615" y="32054"/>
                  </a:lnTo>
                  <a:lnTo>
                    <a:pt x="2395715" y="97536"/>
                  </a:lnTo>
                  <a:lnTo>
                    <a:pt x="2397239" y="99072"/>
                  </a:lnTo>
                  <a:lnTo>
                    <a:pt x="2400287" y="100596"/>
                  </a:lnTo>
                  <a:lnTo>
                    <a:pt x="2406383" y="97536"/>
                  </a:lnTo>
                  <a:lnTo>
                    <a:pt x="2406383" y="94488"/>
                  </a:lnTo>
                  <a:close/>
                </a:path>
                <a:path w="4798060" h="1350645">
                  <a:moveTo>
                    <a:pt x="4797552" y="1339608"/>
                  </a:moveTo>
                  <a:lnTo>
                    <a:pt x="2379954" y="575119"/>
                  </a:lnTo>
                  <a:lnTo>
                    <a:pt x="2402687" y="569988"/>
                  </a:lnTo>
                  <a:lnTo>
                    <a:pt x="2456688" y="557796"/>
                  </a:lnTo>
                  <a:lnTo>
                    <a:pt x="2459736" y="557796"/>
                  </a:lnTo>
                  <a:lnTo>
                    <a:pt x="2461260" y="554748"/>
                  </a:lnTo>
                  <a:lnTo>
                    <a:pt x="2461260" y="550164"/>
                  </a:lnTo>
                  <a:lnTo>
                    <a:pt x="2458212" y="547116"/>
                  </a:lnTo>
                  <a:lnTo>
                    <a:pt x="2455164" y="548640"/>
                  </a:lnTo>
                  <a:lnTo>
                    <a:pt x="2351532" y="571500"/>
                  </a:lnTo>
                  <a:lnTo>
                    <a:pt x="2423160" y="650748"/>
                  </a:lnTo>
                  <a:lnTo>
                    <a:pt x="2424684" y="652284"/>
                  </a:lnTo>
                  <a:lnTo>
                    <a:pt x="2427732" y="652284"/>
                  </a:lnTo>
                  <a:lnTo>
                    <a:pt x="2430780" y="650748"/>
                  </a:lnTo>
                  <a:lnTo>
                    <a:pt x="2432304" y="649236"/>
                  </a:lnTo>
                  <a:lnTo>
                    <a:pt x="2432304" y="644652"/>
                  </a:lnTo>
                  <a:lnTo>
                    <a:pt x="2430780" y="643140"/>
                  </a:lnTo>
                  <a:lnTo>
                    <a:pt x="2376919" y="584276"/>
                  </a:lnTo>
                  <a:lnTo>
                    <a:pt x="4794504" y="1350276"/>
                  </a:lnTo>
                  <a:lnTo>
                    <a:pt x="4797552" y="133960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283684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10648</TotalTime>
  <Words>4249</Words>
  <Application>Microsoft Office PowerPoint</Application>
  <PresentationFormat>Widescreen</PresentationFormat>
  <Paragraphs>1804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Arial MT</vt:lpstr>
      <vt:lpstr>Calibri</vt:lpstr>
      <vt:lpstr>Calibri Light</vt:lpstr>
      <vt:lpstr>Cambria Math</vt:lpstr>
      <vt:lpstr>Comic Sans MS</vt:lpstr>
      <vt:lpstr>Nafees Web Naskh</vt:lpstr>
      <vt:lpstr>Times New Roman</vt:lpstr>
      <vt:lpstr>Wingdings</vt:lpstr>
      <vt:lpstr>Office Theme</vt:lpstr>
      <vt:lpstr>Artificial Neural Networks</vt:lpstr>
      <vt:lpstr>Topics for the day</vt:lpstr>
      <vt:lpstr>Neural networks have taken  over AI</vt:lpstr>
      <vt:lpstr>So what are neural networks??</vt:lpstr>
      <vt:lpstr>The human perspective</vt:lpstr>
      <vt:lpstr>NNets and the brain</vt:lpstr>
      <vt:lpstr>The brain</vt:lpstr>
      <vt:lpstr>Nnets and the brain</vt:lpstr>
      <vt:lpstr>Recap: the perceptron</vt:lpstr>
      <vt:lpstr>A better figure</vt:lpstr>
      <vt:lpstr>The “soft” perceptron (logistic)</vt:lpstr>
      <vt:lpstr>Other “activations”</vt:lpstr>
      <vt:lpstr>The multi-layer perceptron</vt:lpstr>
      <vt:lpstr>Defining “depth”</vt:lpstr>
      <vt:lpstr>Deep Structures</vt:lpstr>
      <vt:lpstr>Deep Structures</vt:lpstr>
      <vt:lpstr>What is a layer?</vt:lpstr>
      <vt:lpstr>What is a layer?</vt:lpstr>
      <vt:lpstr>The multi-layer perceptron</vt:lpstr>
      <vt:lpstr>MLPs approximate functions</vt:lpstr>
      <vt:lpstr>Today</vt:lpstr>
      <vt:lpstr>Today</vt:lpstr>
      <vt:lpstr>The MLP as a Boolean function</vt:lpstr>
      <vt:lpstr>The perceptron as a Boolean gate</vt:lpstr>
      <vt:lpstr>Perceptron as a Boolean gate</vt:lpstr>
      <vt:lpstr>Perceptron as a Boolean gate</vt:lpstr>
      <vt:lpstr>Perceptron as a Boolean Gate</vt:lpstr>
      <vt:lpstr>The perceptron is not enough</vt:lpstr>
      <vt:lpstr>Multi-layer perceptron</vt:lpstr>
      <vt:lpstr>Multi-layer perceptron XOR</vt:lpstr>
      <vt:lpstr>Multi-layer perceptron</vt:lpstr>
      <vt:lpstr>MLP as Boolean Functions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Reducing a Boolean Function</vt:lpstr>
      <vt:lpstr>Reducing a Boolean Function</vt:lpstr>
      <vt:lpstr>Reducing a Boolean Function</vt:lpstr>
      <vt:lpstr>Reducing a Boolean Function</vt:lpstr>
      <vt:lpstr>Largest irreducible DNF?</vt:lpstr>
      <vt:lpstr>Largest irreducible DNF?</vt:lpstr>
      <vt:lpstr>Largest irreducible DNF?</vt:lpstr>
      <vt:lpstr>Width of a one-hidden-layer Boolean MLP</vt:lpstr>
      <vt:lpstr>Width of a one-hidden-layer Boolean MLP</vt:lpstr>
      <vt:lpstr>Width of a one-hidden-layer Boolean MLP</vt:lpstr>
      <vt:lpstr>Size of a deep MLP</vt:lpstr>
      <vt:lpstr>Multi-layer perceptron XOR</vt:lpstr>
      <vt:lpstr>Size of a deep MLP</vt:lpstr>
      <vt:lpstr>Size of a deep MLP</vt:lpstr>
      <vt:lpstr>Size of a deep MLP</vt:lpstr>
      <vt:lpstr>One-hidden layer vs deep Boolean MLP</vt:lpstr>
      <vt:lpstr>A better representation</vt:lpstr>
      <vt:lpstr>A better representation</vt:lpstr>
      <vt:lpstr>The challenge of depth</vt:lpstr>
      <vt:lpstr>The actual number of parameters in a  network</vt:lpstr>
      <vt:lpstr>Recap: The need for depth</vt:lpstr>
      <vt:lpstr>Network size: summary</vt:lpstr>
      <vt:lpstr>Story so far</vt:lpstr>
      <vt:lpstr>Q &amp; A</vt:lpstr>
      <vt:lpstr>Today</vt:lpstr>
      <vt:lpstr>Recap: The MLP as a classifier</vt:lpstr>
      <vt:lpstr>A Perceptron on Reals</vt:lpstr>
      <vt:lpstr>Boolean functions with a real  perceptron</vt:lpstr>
      <vt:lpstr>Composing complicated “decision”  boundaries</vt:lpstr>
      <vt:lpstr>Booleans over the reals</vt:lpstr>
      <vt:lpstr>he reals</vt:lpstr>
      <vt:lpstr>Booleans over the reals</vt:lpstr>
      <vt:lpstr>Booleans over the reals</vt:lpstr>
      <vt:lpstr>Booleans over the reals</vt:lpstr>
      <vt:lpstr>he reals</vt:lpstr>
      <vt:lpstr>More complex decision boundaries</vt:lpstr>
      <vt:lpstr>Complex decision boundaries</vt:lpstr>
      <vt:lpstr>Complex decision boundaries</vt:lpstr>
      <vt:lpstr>Complex decision boundaries</vt:lpstr>
      <vt:lpstr>Exercise: compose this with one  hidden layer</vt:lpstr>
      <vt:lpstr>Composing a Square decision  boundary</vt:lpstr>
      <vt:lpstr>Composing a pentagon</vt:lpstr>
      <vt:lpstr>Composing a hexagon</vt:lpstr>
      <vt:lpstr>How about a heptagon</vt:lpstr>
      <vt:lpstr>16 sides</vt:lpstr>
      <vt:lpstr>64 sides</vt:lpstr>
      <vt:lpstr>1000 sides</vt:lpstr>
      <vt:lpstr>Composing a circle</vt:lpstr>
      <vt:lpstr>Composing an arbitrary figure</vt:lpstr>
      <vt:lpstr>MLP: Universal classifier</vt:lpstr>
      <vt:lpstr>Depth and the universal classifier</vt:lpstr>
      <vt:lpstr>Optimal depth in generic nets</vt:lpstr>
      <vt:lpstr>Optimal depth</vt:lpstr>
      <vt:lpstr>Optimal depth</vt:lpstr>
      <vt:lpstr>Optimal depth</vt:lpstr>
      <vt:lpstr>Optimal depth</vt:lpstr>
      <vt:lpstr>Optimal depth</vt:lpstr>
      <vt:lpstr>Optimal depth</vt:lpstr>
      <vt:lpstr>Optimal depth</vt:lpstr>
      <vt:lpstr>Actual linear units</vt:lpstr>
      <vt:lpstr>Optimal depth</vt:lpstr>
      <vt:lpstr>Optimal depth</vt:lpstr>
      <vt:lpstr>Depth: Summary</vt:lpstr>
      <vt:lpstr>Story so far</vt:lpstr>
      <vt:lpstr>Today</vt:lpstr>
      <vt:lpstr>MLP as a continuous-valued regression</vt:lpstr>
      <vt:lpstr>MLP as a continuous-valued regression</vt:lpstr>
      <vt:lpstr>For higher dimensions</vt:lpstr>
      <vt:lpstr>MLP as a continuous-valued function</vt:lpstr>
      <vt:lpstr>Today</vt:lpstr>
      <vt:lpstr>The issue of depth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polyvista</dc:creator>
  <cp:lastModifiedBy>Dr Kamran Malik</cp:lastModifiedBy>
  <cp:revision>211</cp:revision>
  <dcterms:created xsi:type="dcterms:W3CDTF">2018-02-28T11:53:04Z</dcterms:created>
  <dcterms:modified xsi:type="dcterms:W3CDTF">2024-10-30T05:04:49Z</dcterms:modified>
</cp:coreProperties>
</file>